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363"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62"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60"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3" d="100"/>
          <a:sy n="103" d="100"/>
        </p:scale>
        <p:origin x="58"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dgm:spPr/>
      <dgm:t>
        <a:bodyPr/>
        <a:lstStyle/>
        <a:p>
          <a:r>
            <a:rPr lang="en-US" dirty="0"/>
            <a:t>Jan 1996</a:t>
          </a:r>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dgm:spPr/>
      <dgm:t>
        <a:bodyPr/>
        <a:lstStyle/>
        <a:p>
          <a:r>
            <a:rPr lang="en-US" dirty="0"/>
            <a:t>Java 1.0 Oak</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r>
            <a:rPr lang="en-US" dirty="0"/>
            <a:t>Jan 1997</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dgm:spPr/>
      <dgm:t>
        <a:bodyPr/>
        <a:lstStyle/>
        <a:p>
          <a:r>
            <a:rPr lang="en-US" dirty="0"/>
            <a:t>Java 1.1</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dgm:spPr/>
      <dgm:t>
        <a:bodyPr/>
        <a:lstStyle/>
        <a:p>
          <a:r>
            <a:rPr lang="en-US" dirty="0"/>
            <a:t>Dec 1998</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dgm:spPr/>
      <dgm:t>
        <a:bodyPr/>
        <a:lstStyle/>
        <a:p>
          <a:r>
            <a:rPr lang="en-US" dirty="0"/>
            <a:t>Java 1.2 Playground</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0B0D81D6-C0BD-4788-95F9-EEFB07B47192}">
      <dgm:prSet/>
      <dgm:spPr/>
      <dgm:t>
        <a:bodyPr/>
        <a:lstStyle/>
        <a:p>
          <a:r>
            <a:rPr lang="en-US" dirty="0"/>
            <a:t>May 2000</a:t>
          </a:r>
        </a:p>
      </dgm:t>
    </dgm:pt>
    <dgm:pt modelId="{0D7A4D74-FDD9-4F4B-BB43-883F20CBA02B}" type="parTrans" cxnId="{03192539-E0AB-4F59-8B58-4A6F8F0609F2}">
      <dgm:prSet/>
      <dgm:spPr/>
      <dgm:t>
        <a:bodyPr/>
        <a:lstStyle/>
        <a:p>
          <a:endParaRPr lang="en-US"/>
        </a:p>
      </dgm:t>
    </dgm:pt>
    <dgm:pt modelId="{8D0067F9-21D9-4720-9F1C-E0A0C8719EEE}" type="sibTrans" cxnId="{03192539-E0AB-4F59-8B58-4A6F8F0609F2}">
      <dgm:prSet/>
      <dgm:spPr/>
      <dgm:t>
        <a:bodyPr/>
        <a:lstStyle/>
        <a:p>
          <a:endParaRPr lang="en-US"/>
        </a:p>
      </dgm:t>
    </dgm:pt>
    <dgm:pt modelId="{AC825A33-E7EB-4BAF-956E-6E10EF5BEE34}">
      <dgm:prSet/>
      <dgm:spPr/>
      <dgm:t>
        <a:bodyPr/>
        <a:lstStyle/>
        <a:p>
          <a:r>
            <a:rPr lang="en-US" dirty="0"/>
            <a:t>Java 1.3 Kestrel</a:t>
          </a:r>
        </a:p>
      </dgm:t>
    </dgm:pt>
    <dgm:pt modelId="{A3A4BA30-782E-467F-B7E8-A49B09320BF0}" type="parTrans" cxnId="{0F91CE82-528D-46CA-966A-CEA25F4D85B6}">
      <dgm:prSet/>
      <dgm:spPr/>
      <dgm:t>
        <a:bodyPr/>
        <a:lstStyle/>
        <a:p>
          <a:endParaRPr lang="en-US"/>
        </a:p>
      </dgm:t>
    </dgm:pt>
    <dgm:pt modelId="{EB59E7A9-476F-4297-A90E-FEB6B3DF3C4D}" type="sibTrans" cxnId="{0F91CE82-528D-46CA-966A-CEA25F4D85B6}">
      <dgm:prSet/>
      <dgm:spPr/>
      <dgm:t>
        <a:bodyPr/>
        <a:lstStyle/>
        <a:p>
          <a:endParaRPr lang="en-US"/>
        </a:p>
      </dgm:t>
    </dgm:pt>
    <dgm:pt modelId="{10B9E652-34F3-4717-B233-89B6736F62AE}">
      <dgm:prSet/>
      <dgm:spPr/>
      <dgm:t>
        <a:bodyPr/>
        <a:lstStyle/>
        <a:p>
          <a:r>
            <a:rPr lang="en-US" dirty="0"/>
            <a:t>Feb 2002</a:t>
          </a:r>
        </a:p>
      </dgm:t>
    </dgm:pt>
    <dgm:pt modelId="{020D0396-A1C7-4189-A250-A420D1198BAA}" type="parTrans" cxnId="{9AC73FD2-73AE-4A31-AF0C-0AE057CCDC22}">
      <dgm:prSet/>
      <dgm:spPr/>
      <dgm:t>
        <a:bodyPr/>
        <a:lstStyle/>
        <a:p>
          <a:endParaRPr lang="en-US"/>
        </a:p>
      </dgm:t>
    </dgm:pt>
    <dgm:pt modelId="{CDC33176-8B6C-474B-A51D-2220838E255B}" type="sibTrans" cxnId="{9AC73FD2-73AE-4A31-AF0C-0AE057CCDC22}">
      <dgm:prSet/>
      <dgm:spPr/>
      <dgm:t>
        <a:bodyPr/>
        <a:lstStyle/>
        <a:p>
          <a:endParaRPr lang="en-US"/>
        </a:p>
      </dgm:t>
    </dgm:pt>
    <dgm:pt modelId="{88497DE4-CFED-4D34-9F58-E3CFD9D3BF56}">
      <dgm:prSet/>
      <dgm:spPr/>
      <dgm:t>
        <a:bodyPr/>
        <a:lstStyle/>
        <a:p>
          <a:r>
            <a:rPr lang="en-US" dirty="0"/>
            <a:t>Java 1.4 Merlin</a:t>
          </a:r>
        </a:p>
      </dgm:t>
    </dgm:pt>
    <dgm:pt modelId="{4C2E7A55-D2CC-40BE-94F3-735E22945817}" type="parTrans" cxnId="{D84DA653-2F66-4B51-B4D3-5453EA36DB44}">
      <dgm:prSet/>
      <dgm:spPr/>
      <dgm:t>
        <a:bodyPr/>
        <a:lstStyle/>
        <a:p>
          <a:endParaRPr lang="en-US"/>
        </a:p>
      </dgm:t>
    </dgm:pt>
    <dgm:pt modelId="{9BE49E74-6FFA-4075-9593-BBB7C72AEAB5}" type="sibTrans" cxnId="{D84DA653-2F66-4B51-B4D3-5453EA36DB44}">
      <dgm:prSet/>
      <dgm:spPr/>
      <dgm:t>
        <a:bodyPr/>
        <a:lstStyle/>
        <a:p>
          <a:endParaRPr lang="en-US"/>
        </a:p>
      </dgm:t>
    </dgm:pt>
    <dgm:pt modelId="{A2B996FF-50CF-4F30-BF3A-A2CA56C1637D}">
      <dgm:prSet/>
      <dgm:spPr/>
      <dgm:t>
        <a:bodyPr/>
        <a:lstStyle/>
        <a:p>
          <a:r>
            <a:rPr lang="en-US" dirty="0"/>
            <a:t>Sept 2004</a:t>
          </a:r>
        </a:p>
      </dgm:t>
    </dgm:pt>
    <dgm:pt modelId="{B3A0AF25-ADDD-4623-962C-8A59546872A9}" type="parTrans" cxnId="{1E4AEB52-7A0B-4859-877B-DC16B1601C62}">
      <dgm:prSet/>
      <dgm:spPr/>
      <dgm:t>
        <a:bodyPr/>
        <a:lstStyle/>
        <a:p>
          <a:endParaRPr lang="en-US"/>
        </a:p>
      </dgm:t>
    </dgm:pt>
    <dgm:pt modelId="{11E8EE86-CD11-42CF-970E-B1CDE620EC50}" type="sibTrans" cxnId="{1E4AEB52-7A0B-4859-877B-DC16B1601C62}">
      <dgm:prSet/>
      <dgm:spPr/>
      <dgm:t>
        <a:bodyPr/>
        <a:lstStyle/>
        <a:p>
          <a:endParaRPr lang="en-US"/>
        </a:p>
      </dgm:t>
    </dgm:pt>
    <dgm:pt modelId="{4A60CFF8-373C-492E-9CF5-8F5B072D0B0B}">
      <dgm:prSet/>
      <dgm:spPr/>
      <dgm:t>
        <a:bodyPr/>
        <a:lstStyle/>
        <a:p>
          <a:r>
            <a:rPr lang="en-US" dirty="0"/>
            <a:t>Java 5 Tiger</a:t>
          </a:r>
        </a:p>
      </dgm:t>
    </dgm:pt>
    <dgm:pt modelId="{EC6C9AC1-EE92-46FF-940E-562607B3E6E0}" type="parTrans" cxnId="{47A6B7CB-11E6-420A-9134-9BC377D394DB}">
      <dgm:prSet/>
      <dgm:spPr/>
      <dgm:t>
        <a:bodyPr/>
        <a:lstStyle/>
        <a:p>
          <a:endParaRPr lang="en-US"/>
        </a:p>
      </dgm:t>
    </dgm:pt>
    <dgm:pt modelId="{4C31AB0D-077C-4591-BC95-47CD1281E7BF}" type="sibTrans" cxnId="{47A6B7CB-11E6-420A-9134-9BC377D394DB}">
      <dgm:prSet/>
      <dgm:spPr/>
      <dgm:t>
        <a:bodyPr/>
        <a:lstStyle/>
        <a:p>
          <a:endParaRPr lang="en-US"/>
        </a:p>
      </dgm:t>
    </dgm:pt>
    <dgm:pt modelId="{F5B5DA46-B5EE-412C-B7A4-6518D1AB31D9}">
      <dgm:prSet/>
      <dgm:spPr/>
      <dgm:t>
        <a:bodyPr/>
        <a:lstStyle/>
        <a:p>
          <a:r>
            <a:rPr lang="en-US" dirty="0"/>
            <a:t>Dec 2006</a:t>
          </a:r>
        </a:p>
      </dgm:t>
    </dgm:pt>
    <dgm:pt modelId="{C6C2515E-C59A-41E2-B9F4-92972DEB5DF8}" type="parTrans" cxnId="{BBD49860-E0F3-49B1-BC9A-DE2AD7E97F6C}">
      <dgm:prSet/>
      <dgm:spPr/>
      <dgm:t>
        <a:bodyPr/>
        <a:lstStyle/>
        <a:p>
          <a:endParaRPr lang="en-US"/>
        </a:p>
      </dgm:t>
    </dgm:pt>
    <dgm:pt modelId="{FFD5A828-9EC4-40E8-9F2A-FAB36D204559}" type="sibTrans" cxnId="{BBD49860-E0F3-49B1-BC9A-DE2AD7E97F6C}">
      <dgm:prSet/>
      <dgm:spPr/>
      <dgm:t>
        <a:bodyPr/>
        <a:lstStyle/>
        <a:p>
          <a:endParaRPr lang="en-US"/>
        </a:p>
      </dgm:t>
    </dgm:pt>
    <dgm:pt modelId="{2B00F6AE-24D3-4DF4-A582-BF672575B79E}">
      <dgm:prSet/>
      <dgm:spPr/>
      <dgm:t>
        <a:bodyPr/>
        <a:lstStyle/>
        <a:p>
          <a:r>
            <a:rPr lang="en-US" dirty="0"/>
            <a:t>Java 6 Mustang</a:t>
          </a:r>
        </a:p>
      </dgm:t>
    </dgm:pt>
    <dgm:pt modelId="{8C938B75-A1A4-459E-A206-84830E7C78BC}" type="parTrans" cxnId="{41BED6A2-D83F-4D76-8407-E6386A40014D}">
      <dgm:prSet/>
      <dgm:spPr/>
      <dgm:t>
        <a:bodyPr/>
        <a:lstStyle/>
        <a:p>
          <a:endParaRPr lang="en-US"/>
        </a:p>
      </dgm:t>
    </dgm:pt>
    <dgm:pt modelId="{CBFB9400-2DF7-4464-8A52-4D8D648141A4}" type="sibTrans" cxnId="{41BED6A2-D83F-4D76-8407-E6386A40014D}">
      <dgm:prSet/>
      <dgm:spPr/>
      <dgm:t>
        <a:bodyPr/>
        <a:lstStyle/>
        <a:p>
          <a:endParaRPr lang="en-US"/>
        </a:p>
      </dgm:t>
    </dgm:pt>
    <dgm:pt modelId="{DF7C08B5-019F-412F-8A97-C5ECE7C6615E}">
      <dgm:prSet/>
      <dgm:spPr/>
      <dgm:t>
        <a:bodyPr/>
        <a:lstStyle/>
        <a:p>
          <a:r>
            <a:rPr lang="en-US" dirty="0"/>
            <a:t>July 2011</a:t>
          </a:r>
        </a:p>
      </dgm:t>
    </dgm:pt>
    <dgm:pt modelId="{0E7F65EB-D983-4419-9F9A-77A266A67248}" type="parTrans" cxnId="{7EBBCCC3-4F20-4179-BA61-7DD1FAA35B4B}">
      <dgm:prSet/>
      <dgm:spPr/>
      <dgm:t>
        <a:bodyPr/>
        <a:lstStyle/>
        <a:p>
          <a:endParaRPr lang="en-US"/>
        </a:p>
      </dgm:t>
    </dgm:pt>
    <dgm:pt modelId="{A2F3637B-820D-4D9F-86C5-BDA8C7EE25E1}" type="sibTrans" cxnId="{7EBBCCC3-4F20-4179-BA61-7DD1FAA35B4B}">
      <dgm:prSet/>
      <dgm:spPr/>
      <dgm:t>
        <a:bodyPr/>
        <a:lstStyle/>
        <a:p>
          <a:endParaRPr lang="en-US"/>
        </a:p>
      </dgm:t>
    </dgm:pt>
    <dgm:pt modelId="{BD77C513-FBBB-4AB5-882D-0E114ED9002B}">
      <dgm:prSet/>
      <dgm:spPr/>
      <dgm:t>
        <a:bodyPr/>
        <a:lstStyle/>
        <a:p>
          <a:r>
            <a:rPr lang="en-US" dirty="0"/>
            <a:t>Java 7 Dolphin</a:t>
          </a:r>
        </a:p>
      </dgm:t>
    </dgm:pt>
    <dgm:pt modelId="{88C210EE-9913-4937-A074-F9458BAFDFE3}" type="parTrans" cxnId="{0A675F2C-7EC2-4BEB-B926-63BE57F29AC8}">
      <dgm:prSet/>
      <dgm:spPr/>
      <dgm:t>
        <a:bodyPr/>
        <a:lstStyle/>
        <a:p>
          <a:endParaRPr lang="en-US"/>
        </a:p>
      </dgm:t>
    </dgm:pt>
    <dgm:pt modelId="{48B59067-160E-4504-A000-CA4630C75165}" type="sibTrans" cxnId="{0A675F2C-7EC2-4BEB-B926-63BE57F29AC8}">
      <dgm:prSet/>
      <dgm:spPr/>
      <dgm:t>
        <a:bodyPr/>
        <a:lstStyle/>
        <a:p>
          <a:endParaRPr lang="en-US"/>
        </a:p>
      </dgm:t>
    </dgm:pt>
    <dgm:pt modelId="{86C284A6-6079-4AE3-B627-2272603F0C7B}">
      <dgm:prSet/>
      <dgm:spPr/>
      <dgm:t>
        <a:bodyPr/>
        <a:lstStyle/>
        <a:p>
          <a:r>
            <a:rPr lang="en-US" dirty="0"/>
            <a:t>Mar 2014</a:t>
          </a:r>
        </a:p>
      </dgm:t>
    </dgm:pt>
    <dgm:pt modelId="{D9B7B9AE-AD11-40B9-A60C-D16D4F1BAF59}" type="parTrans" cxnId="{6BDFCB37-2D03-4CFA-BF3E-C6F0FE3C1C34}">
      <dgm:prSet/>
      <dgm:spPr/>
      <dgm:t>
        <a:bodyPr/>
        <a:lstStyle/>
        <a:p>
          <a:endParaRPr lang="en-US"/>
        </a:p>
      </dgm:t>
    </dgm:pt>
    <dgm:pt modelId="{8D466DED-811A-4861-BE96-3A7999BC471F}" type="sibTrans" cxnId="{6BDFCB37-2D03-4CFA-BF3E-C6F0FE3C1C34}">
      <dgm:prSet/>
      <dgm:spPr/>
      <dgm:t>
        <a:bodyPr/>
        <a:lstStyle/>
        <a:p>
          <a:endParaRPr lang="en-US"/>
        </a:p>
      </dgm:t>
    </dgm:pt>
    <dgm:pt modelId="{06097F43-4B86-436C-BC07-9180C75D3433}">
      <dgm:prSet/>
      <dgm:spPr/>
      <dgm:t>
        <a:bodyPr/>
        <a:lstStyle/>
        <a:p>
          <a:r>
            <a:rPr lang="en-US" dirty="0"/>
            <a:t>Java 8</a:t>
          </a:r>
        </a:p>
      </dgm:t>
    </dgm:pt>
    <dgm:pt modelId="{5836AD0E-9D1C-407C-97FA-055365AE617E}" type="parTrans" cxnId="{851E258D-7FCC-4028-A121-F3C59AF2DD16}">
      <dgm:prSet/>
      <dgm:spPr/>
      <dgm:t>
        <a:bodyPr/>
        <a:lstStyle/>
        <a:p>
          <a:endParaRPr lang="en-US"/>
        </a:p>
      </dgm:t>
    </dgm:pt>
    <dgm:pt modelId="{DDA917ED-03B5-4E52-B1F8-CBA909FF8DF0}" type="sibTrans" cxnId="{851E258D-7FCC-4028-A121-F3C59AF2DD16}">
      <dgm:prSet/>
      <dgm:spPr/>
      <dgm:t>
        <a:bodyPr/>
        <a:lstStyle/>
        <a:p>
          <a:endParaRPr lang="en-US"/>
        </a:p>
      </dgm:t>
    </dgm:pt>
    <dgm:pt modelId="{322DEB26-B126-499E-9B9B-1A63617BE810}">
      <dgm:prSet/>
      <dgm:spPr/>
      <dgm:t>
        <a:bodyPr/>
        <a:lstStyle/>
        <a:p>
          <a:r>
            <a:rPr lang="en-US" dirty="0"/>
            <a:t>Sept 2017</a:t>
          </a:r>
        </a:p>
      </dgm:t>
    </dgm:pt>
    <dgm:pt modelId="{BD4CFBEE-7AEC-4B27-9F2B-B8F44A73E69B}" type="parTrans" cxnId="{ADB48D47-2CA0-401E-A995-45D4D37F2524}">
      <dgm:prSet/>
      <dgm:spPr/>
      <dgm:t>
        <a:bodyPr/>
        <a:lstStyle/>
        <a:p>
          <a:endParaRPr lang="en-US"/>
        </a:p>
      </dgm:t>
    </dgm:pt>
    <dgm:pt modelId="{5E0DBB6B-7637-47B5-8B4B-83DFC8D7F3AC}" type="sibTrans" cxnId="{ADB48D47-2CA0-401E-A995-45D4D37F2524}">
      <dgm:prSet/>
      <dgm:spPr/>
      <dgm:t>
        <a:bodyPr/>
        <a:lstStyle/>
        <a:p>
          <a:endParaRPr lang="en-US"/>
        </a:p>
      </dgm:t>
    </dgm:pt>
    <dgm:pt modelId="{93B67E12-0743-456F-801C-48C329829325}">
      <dgm:prSet/>
      <dgm:spPr/>
      <dgm:t>
        <a:bodyPr/>
        <a:lstStyle/>
        <a:p>
          <a:r>
            <a:rPr lang="en-US" dirty="0"/>
            <a:t>Java 9 Dolphin</a:t>
          </a:r>
        </a:p>
      </dgm:t>
    </dgm:pt>
    <dgm:pt modelId="{3F57E75C-32FA-480A-915C-1D6B590D95C7}" type="parTrans" cxnId="{9BF325DC-963C-4353-ACDE-6D7696AD3418}">
      <dgm:prSet/>
      <dgm:spPr/>
      <dgm:t>
        <a:bodyPr/>
        <a:lstStyle/>
        <a:p>
          <a:endParaRPr lang="en-US"/>
        </a:p>
      </dgm:t>
    </dgm:pt>
    <dgm:pt modelId="{CF34D50C-8424-4CBC-8035-927D2A11D9BE}" type="sibTrans" cxnId="{9BF325DC-963C-4353-ACDE-6D7696AD3418}">
      <dgm:prSet/>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10">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10">
        <dgm:presLayoutVars>
          <dgm:bulletEnabled val="1"/>
        </dgm:presLayoutVars>
      </dgm:prSet>
      <dgm:spPr/>
    </dgm:pt>
    <dgm:pt modelId="{122B38A3-0442-4747-820C-1F37877E2B0E}" type="pres">
      <dgm:prSet presAssocID="{8DB5D7D5-6A1C-4ABC-8850-759A9D876047}" presName="ConnectLine1" presStyleLbl="sibTrans1D1" presStyleIdx="0" presStyleCnt="10"/>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10"/>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1" presStyleCnt="10">
        <dgm:presLayoutVars>
          <dgm:chMax val="1"/>
          <dgm:chPref val="1"/>
          <dgm:bulletEnabled val="1"/>
        </dgm:presLayoutVars>
      </dgm:prSet>
      <dgm:spPr/>
    </dgm:pt>
    <dgm:pt modelId="{DF65791B-462E-4589-B98D-F60587330CA8}" type="pres">
      <dgm:prSet presAssocID="{C5146535-FD3D-4589-98A3-623B8DA4B8DB}" presName="Childtext1" presStyleLbl="revTx" presStyleIdx="1" presStyleCnt="10">
        <dgm:presLayoutVars>
          <dgm:bulletEnabled val="1"/>
        </dgm:presLayoutVars>
      </dgm:prSet>
      <dgm:spPr/>
    </dgm:pt>
    <dgm:pt modelId="{DBA410EB-5F61-4F46-92D9-C5B0AA59EE15}" type="pres">
      <dgm:prSet presAssocID="{C5146535-FD3D-4589-98A3-623B8DA4B8DB}" presName="ConnectLine1" presStyleLbl="sibTrans1D1" presStyleIdx="1" presStyleCnt="10"/>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1" presStyleCnt="10"/>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2" presStyleCnt="10">
        <dgm:presLayoutVars>
          <dgm:chMax val="1"/>
          <dgm:chPref val="1"/>
          <dgm:bulletEnabled val="1"/>
        </dgm:presLayoutVars>
      </dgm:prSet>
      <dgm:spPr/>
    </dgm:pt>
    <dgm:pt modelId="{B4723E2A-4FF1-452A-BD25-8EC364F15A6F}" type="pres">
      <dgm:prSet presAssocID="{09C152DA-7620-4852-8162-A77EC3609F3F}" presName="Childtext1" presStyleLbl="revTx" presStyleIdx="2" presStyleCnt="10">
        <dgm:presLayoutVars>
          <dgm:bulletEnabled val="1"/>
        </dgm:presLayoutVars>
      </dgm:prSet>
      <dgm:spPr/>
    </dgm:pt>
    <dgm:pt modelId="{440E9361-37D2-4157-AF38-7B49AD23708B}" type="pres">
      <dgm:prSet presAssocID="{09C152DA-7620-4852-8162-A77EC3609F3F}" presName="ConnectLine1" presStyleLbl="sibTrans1D1" presStyleIdx="2" presStyleCnt="10"/>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2" presStyleCnt="10"/>
      <dgm:spPr/>
    </dgm:pt>
    <dgm:pt modelId="{4174F691-D9D3-451C-9893-D177DC3AED58}" type="pres">
      <dgm:prSet presAssocID="{09C152DA-7620-4852-8162-A77EC3609F3F}" presName="EmptyPane1" presStyleCnt="0"/>
      <dgm:spPr/>
    </dgm:pt>
    <dgm:pt modelId="{7C5F7733-1832-46C0-9293-3EF36BA4795E}" type="pres">
      <dgm:prSet presAssocID="{0AE8D36D-0F0F-4206-AE39-0A2D73987B68}" presName="spaceBetweenRectangles1" presStyleCnt="0"/>
      <dgm:spPr/>
    </dgm:pt>
    <dgm:pt modelId="{6CD296F8-6ADA-40F6-AEFE-BB83C0F6B4F7}" type="pres">
      <dgm:prSet presAssocID="{0B0D81D6-C0BD-4788-95F9-EEFB07B47192}" presName="composite1" presStyleCnt="0"/>
      <dgm:spPr/>
    </dgm:pt>
    <dgm:pt modelId="{9E99044A-242E-40D3-9C3A-C81088633AFB}" type="pres">
      <dgm:prSet presAssocID="{0B0D81D6-C0BD-4788-95F9-EEFB07B47192}" presName="parent1" presStyleLbl="alignNode1" presStyleIdx="3" presStyleCnt="10">
        <dgm:presLayoutVars>
          <dgm:chMax val="1"/>
          <dgm:chPref val="1"/>
          <dgm:bulletEnabled val="1"/>
        </dgm:presLayoutVars>
      </dgm:prSet>
      <dgm:spPr/>
    </dgm:pt>
    <dgm:pt modelId="{E3160311-18BB-4264-9B86-A4205FA341F0}" type="pres">
      <dgm:prSet presAssocID="{0B0D81D6-C0BD-4788-95F9-EEFB07B47192}" presName="Childtext1" presStyleLbl="revTx" presStyleIdx="3" presStyleCnt="10">
        <dgm:presLayoutVars>
          <dgm:bulletEnabled val="1"/>
        </dgm:presLayoutVars>
      </dgm:prSet>
      <dgm:spPr/>
    </dgm:pt>
    <dgm:pt modelId="{8601968B-0DE7-46A7-B8A7-8B4056735D30}" type="pres">
      <dgm:prSet presAssocID="{0B0D81D6-C0BD-4788-95F9-EEFB07B47192}" presName="ConnectLine1" presStyleLbl="sibTrans1D1" presStyleIdx="3" presStyleCnt="10"/>
      <dgm:spPr>
        <a:noFill/>
        <a:ln w="9525" cap="flat" cmpd="sng" algn="ctr">
          <a:solidFill>
            <a:schemeClr val="accent1">
              <a:shade val="90000"/>
              <a:hueOff val="102101"/>
              <a:satOff val="-1418"/>
              <a:lumOff val="7651"/>
              <a:alphaOff val="0"/>
            </a:schemeClr>
          </a:solidFill>
          <a:prstDash val="dash"/>
        </a:ln>
        <a:effectLst/>
      </dgm:spPr>
    </dgm:pt>
    <dgm:pt modelId="{5ABC6F0C-FCF1-4657-B1A3-8501BCDDE50D}" type="pres">
      <dgm:prSet presAssocID="{0B0D81D6-C0BD-4788-95F9-EEFB07B47192}" presName="ConnectLineEnd1" presStyleLbl="lnNode1" presStyleIdx="3" presStyleCnt="10"/>
      <dgm:spPr/>
    </dgm:pt>
    <dgm:pt modelId="{33F40211-27C4-4991-A9F0-F42C67F10BDB}" type="pres">
      <dgm:prSet presAssocID="{0B0D81D6-C0BD-4788-95F9-EEFB07B47192}" presName="EmptyPane1" presStyleCnt="0"/>
      <dgm:spPr/>
    </dgm:pt>
    <dgm:pt modelId="{9549617D-EC1E-47C5-84AC-1BE8AF74F01B}" type="pres">
      <dgm:prSet presAssocID="{8D0067F9-21D9-4720-9F1C-E0A0C8719EEE}" presName="spaceBetweenRectangles1" presStyleCnt="0"/>
      <dgm:spPr/>
    </dgm:pt>
    <dgm:pt modelId="{865CE5E6-A043-4D37-AD1E-E631D91E9CCC}" type="pres">
      <dgm:prSet presAssocID="{10B9E652-34F3-4717-B233-89B6736F62AE}" presName="composite1" presStyleCnt="0"/>
      <dgm:spPr/>
    </dgm:pt>
    <dgm:pt modelId="{8A11D53E-B586-473C-B244-2B461807C89B}" type="pres">
      <dgm:prSet presAssocID="{10B9E652-34F3-4717-B233-89B6736F62AE}" presName="parent1" presStyleLbl="alignNode1" presStyleIdx="4" presStyleCnt="10">
        <dgm:presLayoutVars>
          <dgm:chMax val="1"/>
          <dgm:chPref val="1"/>
          <dgm:bulletEnabled val="1"/>
        </dgm:presLayoutVars>
      </dgm:prSet>
      <dgm:spPr/>
    </dgm:pt>
    <dgm:pt modelId="{09330CDD-9AD8-4061-89CC-15919CBFA181}" type="pres">
      <dgm:prSet presAssocID="{10B9E652-34F3-4717-B233-89B6736F62AE}" presName="Childtext1" presStyleLbl="revTx" presStyleIdx="4" presStyleCnt="10">
        <dgm:presLayoutVars>
          <dgm:bulletEnabled val="1"/>
        </dgm:presLayoutVars>
      </dgm:prSet>
      <dgm:spPr/>
    </dgm:pt>
    <dgm:pt modelId="{E026CA3D-81E7-481E-938F-F409270CF894}" type="pres">
      <dgm:prSet presAssocID="{10B9E652-34F3-4717-B233-89B6736F62AE}" presName="ConnectLine1" presStyleLbl="sibTrans1D1" presStyleIdx="4" presStyleCnt="10"/>
      <dgm:spPr>
        <a:noFill/>
        <a:ln w="9525" cap="flat" cmpd="sng" algn="ctr">
          <a:solidFill>
            <a:schemeClr val="accent1">
              <a:shade val="90000"/>
              <a:hueOff val="136134"/>
              <a:satOff val="-1891"/>
              <a:lumOff val="10202"/>
              <a:alphaOff val="0"/>
            </a:schemeClr>
          </a:solidFill>
          <a:prstDash val="dash"/>
        </a:ln>
        <a:effectLst/>
      </dgm:spPr>
    </dgm:pt>
    <dgm:pt modelId="{18D5761C-E8F0-4C25-ACDE-055CF99D5802}" type="pres">
      <dgm:prSet presAssocID="{10B9E652-34F3-4717-B233-89B6736F62AE}" presName="ConnectLineEnd1" presStyleLbl="lnNode1" presStyleIdx="4" presStyleCnt="10"/>
      <dgm:spPr/>
    </dgm:pt>
    <dgm:pt modelId="{6096D1DC-F4BE-49B2-9699-CCF8DE4D02F9}" type="pres">
      <dgm:prSet presAssocID="{10B9E652-34F3-4717-B233-89B6736F62AE}" presName="EmptyPane1" presStyleCnt="0"/>
      <dgm:spPr/>
    </dgm:pt>
    <dgm:pt modelId="{253B3254-4A03-4622-B2AE-E95D6F223D67}" type="pres">
      <dgm:prSet presAssocID="{CDC33176-8B6C-474B-A51D-2220838E255B}" presName="spaceBetweenRectangles1" presStyleCnt="0"/>
      <dgm:spPr/>
    </dgm:pt>
    <dgm:pt modelId="{FDC28D58-FAC8-4E25-A890-002EF9E21AE6}" type="pres">
      <dgm:prSet presAssocID="{A2B996FF-50CF-4F30-BF3A-A2CA56C1637D}" presName="composite1" presStyleCnt="0"/>
      <dgm:spPr/>
    </dgm:pt>
    <dgm:pt modelId="{EE348E3C-F088-400D-A53F-A193E8E67BCC}" type="pres">
      <dgm:prSet presAssocID="{A2B996FF-50CF-4F30-BF3A-A2CA56C1637D}" presName="parent1" presStyleLbl="alignNode1" presStyleIdx="5" presStyleCnt="10">
        <dgm:presLayoutVars>
          <dgm:chMax val="1"/>
          <dgm:chPref val="1"/>
          <dgm:bulletEnabled val="1"/>
        </dgm:presLayoutVars>
      </dgm:prSet>
      <dgm:spPr/>
    </dgm:pt>
    <dgm:pt modelId="{06D0C93F-4A9C-48D3-9766-CC20024A4B90}" type="pres">
      <dgm:prSet presAssocID="{A2B996FF-50CF-4F30-BF3A-A2CA56C1637D}" presName="Childtext1" presStyleLbl="revTx" presStyleIdx="5" presStyleCnt="10">
        <dgm:presLayoutVars>
          <dgm:bulletEnabled val="1"/>
        </dgm:presLayoutVars>
      </dgm:prSet>
      <dgm:spPr/>
    </dgm:pt>
    <dgm:pt modelId="{BCE4AB14-440C-411E-B52A-35171E7DA902}" type="pres">
      <dgm:prSet presAssocID="{A2B996FF-50CF-4F30-BF3A-A2CA56C1637D}" presName="ConnectLine1" presStyleLbl="sibTrans1D1" presStyleIdx="5" presStyleCnt="10"/>
      <dgm:spPr>
        <a:noFill/>
        <a:ln w="9525" cap="flat" cmpd="sng" algn="ctr">
          <a:solidFill>
            <a:schemeClr val="accent1">
              <a:shade val="90000"/>
              <a:hueOff val="170168"/>
              <a:satOff val="-2364"/>
              <a:lumOff val="12752"/>
              <a:alphaOff val="0"/>
            </a:schemeClr>
          </a:solidFill>
          <a:prstDash val="dash"/>
        </a:ln>
        <a:effectLst/>
      </dgm:spPr>
    </dgm:pt>
    <dgm:pt modelId="{71F9D52D-AEBD-4E14-AE67-6C26FD058D84}" type="pres">
      <dgm:prSet presAssocID="{A2B996FF-50CF-4F30-BF3A-A2CA56C1637D}" presName="ConnectLineEnd1" presStyleLbl="lnNode1" presStyleIdx="5" presStyleCnt="10"/>
      <dgm:spPr/>
    </dgm:pt>
    <dgm:pt modelId="{5E36CCA2-95B3-4413-8FE8-9F4582ADC884}" type="pres">
      <dgm:prSet presAssocID="{A2B996FF-50CF-4F30-BF3A-A2CA56C1637D}" presName="EmptyPane1" presStyleCnt="0"/>
      <dgm:spPr/>
    </dgm:pt>
    <dgm:pt modelId="{977EDC4D-BD85-4306-8999-180E77E8232E}" type="pres">
      <dgm:prSet presAssocID="{11E8EE86-CD11-42CF-970E-B1CDE620EC50}" presName="spaceBetweenRectangles1" presStyleCnt="0"/>
      <dgm:spPr/>
    </dgm:pt>
    <dgm:pt modelId="{8AA12373-AF9F-400B-BBE6-F0C43BC51FB0}" type="pres">
      <dgm:prSet presAssocID="{F5B5DA46-B5EE-412C-B7A4-6518D1AB31D9}" presName="composite1" presStyleCnt="0"/>
      <dgm:spPr/>
    </dgm:pt>
    <dgm:pt modelId="{413E6992-89CF-4744-B86D-4AA22815A48A}" type="pres">
      <dgm:prSet presAssocID="{F5B5DA46-B5EE-412C-B7A4-6518D1AB31D9}" presName="parent1" presStyleLbl="alignNode1" presStyleIdx="6" presStyleCnt="10">
        <dgm:presLayoutVars>
          <dgm:chMax val="1"/>
          <dgm:chPref val="1"/>
          <dgm:bulletEnabled val="1"/>
        </dgm:presLayoutVars>
      </dgm:prSet>
      <dgm:spPr/>
    </dgm:pt>
    <dgm:pt modelId="{61D4ECCD-4E17-4A7C-BF83-04FB0B2A97EA}" type="pres">
      <dgm:prSet presAssocID="{F5B5DA46-B5EE-412C-B7A4-6518D1AB31D9}" presName="Childtext1" presStyleLbl="revTx" presStyleIdx="6" presStyleCnt="10">
        <dgm:presLayoutVars>
          <dgm:bulletEnabled val="1"/>
        </dgm:presLayoutVars>
      </dgm:prSet>
      <dgm:spPr/>
    </dgm:pt>
    <dgm:pt modelId="{B6227B02-0024-4A0A-87C8-519CEC42B71D}" type="pres">
      <dgm:prSet presAssocID="{F5B5DA46-B5EE-412C-B7A4-6518D1AB31D9}" presName="ConnectLine1" presStyleLbl="sibTrans1D1" presStyleIdx="6" presStyleCnt="10"/>
      <dgm:spPr>
        <a:noFill/>
        <a:ln w="9525" cap="flat" cmpd="sng" algn="ctr">
          <a:solidFill>
            <a:schemeClr val="accent1">
              <a:shade val="90000"/>
              <a:hueOff val="204201"/>
              <a:satOff val="-2837"/>
              <a:lumOff val="15303"/>
              <a:alphaOff val="0"/>
            </a:schemeClr>
          </a:solidFill>
          <a:prstDash val="dash"/>
        </a:ln>
        <a:effectLst/>
      </dgm:spPr>
    </dgm:pt>
    <dgm:pt modelId="{63826FEF-5BC7-4889-B528-321A3CF24D59}" type="pres">
      <dgm:prSet presAssocID="{F5B5DA46-B5EE-412C-B7A4-6518D1AB31D9}" presName="ConnectLineEnd1" presStyleLbl="lnNode1" presStyleIdx="6" presStyleCnt="10"/>
      <dgm:spPr/>
    </dgm:pt>
    <dgm:pt modelId="{5D9B1112-98DF-4C9B-816C-D00E830B6769}" type="pres">
      <dgm:prSet presAssocID="{F5B5DA46-B5EE-412C-B7A4-6518D1AB31D9}" presName="EmptyPane1" presStyleCnt="0"/>
      <dgm:spPr/>
    </dgm:pt>
    <dgm:pt modelId="{5A2C96AA-548B-4503-99BC-90C306138A72}" type="pres">
      <dgm:prSet presAssocID="{FFD5A828-9EC4-40E8-9F2A-FAB36D204559}" presName="spaceBetweenRectangles1" presStyleCnt="0"/>
      <dgm:spPr/>
    </dgm:pt>
    <dgm:pt modelId="{E6E68964-F5D3-48D5-ACFD-8E39AA627376}" type="pres">
      <dgm:prSet presAssocID="{DF7C08B5-019F-412F-8A97-C5ECE7C6615E}" presName="composite1" presStyleCnt="0"/>
      <dgm:spPr/>
    </dgm:pt>
    <dgm:pt modelId="{4E81F0DD-2D14-41B2-85F4-DB2564A1B7B5}" type="pres">
      <dgm:prSet presAssocID="{DF7C08B5-019F-412F-8A97-C5ECE7C6615E}" presName="parent1" presStyleLbl="alignNode1" presStyleIdx="7" presStyleCnt="10">
        <dgm:presLayoutVars>
          <dgm:chMax val="1"/>
          <dgm:chPref val="1"/>
          <dgm:bulletEnabled val="1"/>
        </dgm:presLayoutVars>
      </dgm:prSet>
      <dgm:spPr/>
    </dgm:pt>
    <dgm:pt modelId="{3876BD86-97BE-407E-A489-CA94456C715F}" type="pres">
      <dgm:prSet presAssocID="{DF7C08B5-019F-412F-8A97-C5ECE7C6615E}" presName="Childtext1" presStyleLbl="revTx" presStyleIdx="7" presStyleCnt="10">
        <dgm:presLayoutVars>
          <dgm:bulletEnabled val="1"/>
        </dgm:presLayoutVars>
      </dgm:prSet>
      <dgm:spPr/>
    </dgm:pt>
    <dgm:pt modelId="{AD1EAB81-6416-4FDE-8741-7E1F11024C77}" type="pres">
      <dgm:prSet presAssocID="{DF7C08B5-019F-412F-8A97-C5ECE7C6615E}" presName="ConnectLine1" presStyleLbl="sibTrans1D1" presStyleIdx="7" presStyleCnt="10"/>
      <dgm:spPr>
        <a:noFill/>
        <a:ln w="9525" cap="flat" cmpd="sng" algn="ctr">
          <a:solidFill>
            <a:schemeClr val="accent1">
              <a:shade val="90000"/>
              <a:hueOff val="238235"/>
              <a:satOff val="-3309"/>
              <a:lumOff val="17853"/>
              <a:alphaOff val="0"/>
            </a:schemeClr>
          </a:solidFill>
          <a:prstDash val="dash"/>
        </a:ln>
        <a:effectLst/>
      </dgm:spPr>
    </dgm:pt>
    <dgm:pt modelId="{EB81E997-3797-427B-952E-4C5DF9D538F7}" type="pres">
      <dgm:prSet presAssocID="{DF7C08B5-019F-412F-8A97-C5ECE7C6615E}" presName="ConnectLineEnd1" presStyleLbl="lnNode1" presStyleIdx="7" presStyleCnt="10"/>
      <dgm:spPr/>
    </dgm:pt>
    <dgm:pt modelId="{970C37E6-ED8E-4E84-88F3-E805FE717200}" type="pres">
      <dgm:prSet presAssocID="{DF7C08B5-019F-412F-8A97-C5ECE7C6615E}" presName="EmptyPane1" presStyleCnt="0"/>
      <dgm:spPr/>
    </dgm:pt>
    <dgm:pt modelId="{076FA30C-1109-4899-AAB0-2DA58C1F2976}" type="pres">
      <dgm:prSet presAssocID="{A2F3637B-820D-4D9F-86C5-BDA8C7EE25E1}" presName="spaceBetweenRectangles1" presStyleCnt="0"/>
      <dgm:spPr/>
    </dgm:pt>
    <dgm:pt modelId="{2B2A5979-8814-449C-9CC1-AF7855AC329F}" type="pres">
      <dgm:prSet presAssocID="{86C284A6-6079-4AE3-B627-2272603F0C7B}" presName="composite1" presStyleCnt="0"/>
      <dgm:spPr/>
    </dgm:pt>
    <dgm:pt modelId="{6D73FBE0-CE52-4168-8013-7C0C505624E1}" type="pres">
      <dgm:prSet presAssocID="{86C284A6-6079-4AE3-B627-2272603F0C7B}" presName="parent1" presStyleLbl="alignNode1" presStyleIdx="8" presStyleCnt="10">
        <dgm:presLayoutVars>
          <dgm:chMax val="1"/>
          <dgm:chPref val="1"/>
          <dgm:bulletEnabled val="1"/>
        </dgm:presLayoutVars>
      </dgm:prSet>
      <dgm:spPr/>
    </dgm:pt>
    <dgm:pt modelId="{017866CA-7C9A-4988-94D5-FC5A362918FF}" type="pres">
      <dgm:prSet presAssocID="{86C284A6-6079-4AE3-B627-2272603F0C7B}" presName="Childtext1" presStyleLbl="revTx" presStyleIdx="8" presStyleCnt="10">
        <dgm:presLayoutVars>
          <dgm:bulletEnabled val="1"/>
        </dgm:presLayoutVars>
      </dgm:prSet>
      <dgm:spPr/>
    </dgm:pt>
    <dgm:pt modelId="{586D3FE0-712B-4237-9F0F-EE4EA08A58F2}" type="pres">
      <dgm:prSet presAssocID="{86C284A6-6079-4AE3-B627-2272603F0C7B}" presName="ConnectLine1" presStyleLbl="sibTrans1D1" presStyleIdx="8" presStyleCnt="10"/>
      <dgm:spPr>
        <a:noFill/>
        <a:ln w="9525" cap="flat" cmpd="sng" algn="ctr">
          <a:solidFill>
            <a:schemeClr val="accent1">
              <a:shade val="90000"/>
              <a:hueOff val="272268"/>
              <a:satOff val="-3782"/>
              <a:lumOff val="20404"/>
              <a:alphaOff val="0"/>
            </a:schemeClr>
          </a:solidFill>
          <a:prstDash val="dash"/>
        </a:ln>
        <a:effectLst/>
      </dgm:spPr>
    </dgm:pt>
    <dgm:pt modelId="{5472989F-6118-49AD-98FC-5C985AA39BAA}" type="pres">
      <dgm:prSet presAssocID="{86C284A6-6079-4AE3-B627-2272603F0C7B}" presName="ConnectLineEnd1" presStyleLbl="lnNode1" presStyleIdx="8" presStyleCnt="10"/>
      <dgm:spPr/>
    </dgm:pt>
    <dgm:pt modelId="{D22DCD1B-E20B-45B5-B510-EE73B2C920AE}" type="pres">
      <dgm:prSet presAssocID="{86C284A6-6079-4AE3-B627-2272603F0C7B}" presName="EmptyPane1" presStyleCnt="0"/>
      <dgm:spPr/>
    </dgm:pt>
    <dgm:pt modelId="{B925325D-F763-49A5-A0BA-ECA8BF9EEFFA}" type="pres">
      <dgm:prSet presAssocID="{8D466DED-811A-4861-BE96-3A7999BC471F}" presName="spaceBetweenRectangles1" presStyleCnt="0"/>
      <dgm:spPr/>
    </dgm:pt>
    <dgm:pt modelId="{7064C54F-76F6-40EC-9CAC-45B6256F6238}" type="pres">
      <dgm:prSet presAssocID="{322DEB26-B126-499E-9B9B-1A63617BE810}" presName="composite1" presStyleCnt="0"/>
      <dgm:spPr/>
    </dgm:pt>
    <dgm:pt modelId="{004742B2-6405-48D5-9A5B-A5268D88B7FB}" type="pres">
      <dgm:prSet presAssocID="{322DEB26-B126-499E-9B9B-1A63617BE810}" presName="parent1" presStyleLbl="alignNode1" presStyleIdx="9" presStyleCnt="10">
        <dgm:presLayoutVars>
          <dgm:chMax val="1"/>
          <dgm:chPref val="1"/>
          <dgm:bulletEnabled val="1"/>
        </dgm:presLayoutVars>
      </dgm:prSet>
      <dgm:spPr/>
    </dgm:pt>
    <dgm:pt modelId="{F9D78C73-FB9F-401A-B715-9F4315BA4029}" type="pres">
      <dgm:prSet presAssocID="{322DEB26-B126-499E-9B9B-1A63617BE810}" presName="Childtext1" presStyleLbl="revTx" presStyleIdx="9" presStyleCnt="10">
        <dgm:presLayoutVars>
          <dgm:bulletEnabled val="1"/>
        </dgm:presLayoutVars>
      </dgm:prSet>
      <dgm:spPr/>
    </dgm:pt>
    <dgm:pt modelId="{34DFD128-F19A-4887-9EB6-B64933BA5FEE}" type="pres">
      <dgm:prSet presAssocID="{322DEB26-B126-499E-9B9B-1A63617BE810}" presName="ConnectLine1" presStyleLbl="sibTrans1D1" presStyleIdx="9" presStyleCnt="10"/>
      <dgm:spPr>
        <a:noFill/>
        <a:ln w="9525" cap="flat" cmpd="sng" algn="ctr">
          <a:solidFill>
            <a:schemeClr val="accent1">
              <a:shade val="90000"/>
              <a:hueOff val="306302"/>
              <a:satOff val="-4255"/>
              <a:lumOff val="22954"/>
              <a:alphaOff val="0"/>
            </a:schemeClr>
          </a:solidFill>
          <a:prstDash val="dash"/>
        </a:ln>
        <a:effectLst/>
      </dgm:spPr>
    </dgm:pt>
    <dgm:pt modelId="{39F0093D-BDAD-4773-B6F2-C0BAC305E824}" type="pres">
      <dgm:prSet presAssocID="{322DEB26-B126-499E-9B9B-1A63617BE810}" presName="ConnectLineEnd1" presStyleLbl="lnNode1" presStyleIdx="9" presStyleCnt="10"/>
      <dgm:spPr/>
    </dgm:pt>
    <dgm:pt modelId="{50A4A572-C9B7-440E-9541-04A4B342A6D8}" type="pres">
      <dgm:prSet presAssocID="{322DEB26-B126-499E-9B9B-1A63617BE810}"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DE9F6307-6B3F-442F-8835-DCEBBAD0FD2E}" type="presOf" srcId="{2B00F6AE-24D3-4DF4-A582-BF672575B79E}" destId="{61D4ECCD-4E17-4A7C-BF83-04FB0B2A97EA}"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6AEE140A-2068-4850-B866-B700CB517F7E}" type="presOf" srcId="{F5B5DA46-B5EE-412C-B7A4-6518D1AB31D9}" destId="{413E6992-89CF-4744-B86D-4AA22815A48A}" srcOrd="0" destOrd="0" presId="urn:microsoft.com/office/officeart/2016/7/layout/RoundedRectangleTimeline"/>
    <dgm:cxn modelId="{84C67813-55CE-4EBC-9032-03BD847DC17E}" type="presOf" srcId="{6A70FD8F-0050-42E3-8B3A-6ED7CFB9852E}" destId="{AB52B3CC-6563-466D-BFC3-9B6B5AFA0881}" srcOrd="0" destOrd="0" presId="urn:microsoft.com/office/officeart/2016/7/layout/RoundedRectangleTimeline"/>
    <dgm:cxn modelId="{8A771026-B9B2-4464-B386-CFB8FF8E3D7F}" type="presOf" srcId="{322DEB26-B126-499E-9B9B-1A63617BE810}" destId="{004742B2-6405-48D5-9A5B-A5268D88B7FB}"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2BEFC527-AFC6-4310-8C04-9A503B7C0263}" type="presOf" srcId="{86C284A6-6079-4AE3-B627-2272603F0C7B}" destId="{6D73FBE0-CE52-4168-8013-7C0C505624E1}" srcOrd="0" destOrd="0" presId="urn:microsoft.com/office/officeart/2016/7/layout/RoundedRectangleTimeline"/>
    <dgm:cxn modelId="{0A675F2C-7EC2-4BEB-B926-63BE57F29AC8}" srcId="{DF7C08B5-019F-412F-8A97-C5ECE7C6615E}" destId="{BD77C513-FBBB-4AB5-882D-0E114ED9002B}" srcOrd="0" destOrd="0" parTransId="{88C210EE-9913-4937-A074-F9458BAFDFE3}" sibTransId="{48B59067-160E-4504-A000-CA4630C75165}"/>
    <dgm:cxn modelId="{E342FE2D-5372-46D6-BCAA-63E06B84DD95}" type="presOf" srcId="{4A60CFF8-373C-492E-9CF5-8F5B072D0B0B}" destId="{06D0C93F-4A9C-48D3-9766-CC20024A4B90}" srcOrd="0" destOrd="0" presId="urn:microsoft.com/office/officeart/2016/7/layout/RoundedRectangleTimeline"/>
    <dgm:cxn modelId="{73FD8133-72C6-4FBB-8D55-D18CDE05A924}" type="presOf" srcId="{AC825A33-E7EB-4BAF-956E-6E10EF5BEE34}" destId="{E3160311-18BB-4264-9B86-A4205FA341F0}" srcOrd="0" destOrd="0" presId="urn:microsoft.com/office/officeart/2016/7/layout/RoundedRectangleTimeline"/>
    <dgm:cxn modelId="{28941934-6081-4790-8E0B-9E26647E6E00}" type="presOf" srcId="{10B9E652-34F3-4717-B233-89B6736F62AE}" destId="{8A11D53E-B586-473C-B244-2B461807C89B}" srcOrd="0" destOrd="0" presId="urn:microsoft.com/office/officeart/2016/7/layout/RoundedRectangleTimeline"/>
    <dgm:cxn modelId="{6BDFCB37-2D03-4CFA-BF3E-C6F0FE3C1C34}" srcId="{6A70FD8F-0050-42E3-8B3A-6ED7CFB9852E}" destId="{86C284A6-6079-4AE3-B627-2272603F0C7B}" srcOrd="8" destOrd="0" parTransId="{D9B7B9AE-AD11-40B9-A60C-D16D4F1BAF59}" sibTransId="{8D466DED-811A-4861-BE96-3A7999BC471F}"/>
    <dgm:cxn modelId="{03192539-E0AB-4F59-8B58-4A6F8F0609F2}" srcId="{6A70FD8F-0050-42E3-8B3A-6ED7CFB9852E}" destId="{0B0D81D6-C0BD-4788-95F9-EEFB07B47192}" srcOrd="3" destOrd="0" parTransId="{0D7A4D74-FDD9-4F4B-BB43-883F20CBA02B}" sibTransId="{8D0067F9-21D9-4720-9F1C-E0A0C8719EEE}"/>
    <dgm:cxn modelId="{BBD49860-E0F3-49B1-BC9A-DE2AD7E97F6C}" srcId="{6A70FD8F-0050-42E3-8B3A-6ED7CFB9852E}" destId="{F5B5DA46-B5EE-412C-B7A4-6518D1AB31D9}" srcOrd="6" destOrd="0" parTransId="{C6C2515E-C59A-41E2-B9F4-92972DEB5DF8}" sibTransId="{FFD5A828-9EC4-40E8-9F2A-FAB36D204559}"/>
    <dgm:cxn modelId="{D474A061-C1D2-447E-A00E-6FED3C7826F7}" type="presOf" srcId="{0B0D81D6-C0BD-4788-95F9-EEFB07B47192}" destId="{9E99044A-242E-40D3-9C3A-C81088633AFB}" srcOrd="0" destOrd="0" presId="urn:microsoft.com/office/officeart/2016/7/layout/RoundedRectangleTimeline"/>
    <dgm:cxn modelId="{ADB48D47-2CA0-401E-A995-45D4D37F2524}" srcId="{6A70FD8F-0050-42E3-8B3A-6ED7CFB9852E}" destId="{322DEB26-B126-499E-9B9B-1A63617BE810}" srcOrd="9" destOrd="0" parTransId="{BD4CFBEE-7AEC-4B27-9F2B-B8F44A73E69B}" sibTransId="{5E0DBB6B-7637-47B5-8B4B-83DFC8D7F3AC}"/>
    <dgm:cxn modelId="{E2BBA750-A5E4-4F50-BE16-016934379F81}" type="presOf" srcId="{6C8937BE-93F8-4DED-8538-1C601DAEBA66}" destId="{B4723E2A-4FF1-452A-BD25-8EC364F15A6F}" srcOrd="0" destOrd="0" presId="urn:microsoft.com/office/officeart/2016/7/layout/RoundedRectangleTimeline"/>
    <dgm:cxn modelId="{E64A3F71-AF18-4CFF-ACE1-0256926B832A}" type="presOf" srcId="{06097F43-4B86-436C-BC07-9180C75D3433}" destId="{017866CA-7C9A-4988-94D5-FC5A362918FF}" srcOrd="0" destOrd="0" presId="urn:microsoft.com/office/officeart/2016/7/layout/RoundedRectangleTimeline"/>
    <dgm:cxn modelId="{1E4AEB52-7A0B-4859-877B-DC16B1601C62}" srcId="{6A70FD8F-0050-42E3-8B3A-6ED7CFB9852E}" destId="{A2B996FF-50CF-4F30-BF3A-A2CA56C1637D}" srcOrd="5" destOrd="0" parTransId="{B3A0AF25-ADDD-4623-962C-8A59546872A9}" sibTransId="{11E8EE86-CD11-42CF-970E-B1CDE620EC50}"/>
    <dgm:cxn modelId="{D84DA653-2F66-4B51-B4D3-5453EA36DB44}" srcId="{10B9E652-34F3-4717-B233-89B6736F62AE}" destId="{88497DE4-CFED-4D34-9F58-E3CFD9D3BF56}" srcOrd="0" destOrd="0" parTransId="{4C2E7A55-D2CC-40BE-94F3-735E22945817}" sibTransId="{9BE49E74-6FFA-4075-9593-BBB7C72AEAB5}"/>
    <dgm:cxn modelId="{F9B2D375-40BE-4E5D-AA88-61805FBFF819}" type="presOf" srcId="{8DB5D7D5-6A1C-4ABC-8850-759A9D876047}" destId="{954381E7-0584-46DD-8108-E9BF4F2B5005}" srcOrd="0" destOrd="0" presId="urn:microsoft.com/office/officeart/2016/7/layout/RoundedRectangleTimeline"/>
    <dgm:cxn modelId="{05267276-77CC-431E-B74F-3A1908FECE94}" type="presOf" srcId="{93B67E12-0743-456F-801C-48C329829325}" destId="{F9D78C73-FB9F-401A-B715-9F4315BA4029}" srcOrd="0" destOrd="0" presId="urn:microsoft.com/office/officeart/2016/7/layout/RoundedRectangleTimeline"/>
    <dgm:cxn modelId="{93D67778-1A4B-4404-BF02-9D5B5D5655FB}" type="presOf" srcId="{88497DE4-CFED-4D34-9F58-E3CFD9D3BF56}" destId="{09330CDD-9AD8-4061-89CC-15919CBFA181}" srcOrd="0" destOrd="0" presId="urn:microsoft.com/office/officeart/2016/7/layout/RoundedRectangleTimeline"/>
    <dgm:cxn modelId="{8EBF857E-7408-4941-91E4-293B0F59EEF7}" srcId="{6A70FD8F-0050-42E3-8B3A-6ED7CFB9852E}" destId="{C5146535-FD3D-4589-98A3-623B8DA4B8DB}" srcOrd="1" destOrd="0" parTransId="{20848F78-EC70-4162-96CE-CC68006930F0}" sibTransId="{7A3CCAF8-AC3A-401E-AEDD-44BBC1AA9C31}"/>
    <dgm:cxn modelId="{4128F97E-86FE-49C3-81E9-F2D755C3CEA8}" type="presOf" srcId="{DF7C08B5-019F-412F-8A97-C5ECE7C6615E}" destId="{4E81F0DD-2D14-41B2-85F4-DB2564A1B7B5}" srcOrd="0" destOrd="0" presId="urn:microsoft.com/office/officeart/2016/7/layout/RoundedRectangleTimeline"/>
    <dgm:cxn modelId="{0F91CE82-528D-46CA-966A-CEA25F4D85B6}" srcId="{0B0D81D6-C0BD-4788-95F9-EEFB07B47192}" destId="{AC825A33-E7EB-4BAF-956E-6E10EF5BEE34}" srcOrd="0" destOrd="0" parTransId="{A3A4BA30-782E-467F-B7E8-A49B09320BF0}" sibTransId="{EB59E7A9-476F-4297-A90E-FEB6B3DF3C4D}"/>
    <dgm:cxn modelId="{23ECAC8B-17A4-4883-AA0E-06D66B7E788A}" srcId="{6A70FD8F-0050-42E3-8B3A-6ED7CFB9852E}" destId="{09C152DA-7620-4852-8162-A77EC3609F3F}" srcOrd="2" destOrd="0" parTransId="{9F6D14C0-6C82-4CBD-8D6D-B0E117B6F2ED}" sibTransId="{0AE8D36D-0F0F-4206-AE39-0A2D73987B68}"/>
    <dgm:cxn modelId="{851E258D-7FCC-4028-A121-F3C59AF2DD16}" srcId="{86C284A6-6079-4AE3-B627-2272603F0C7B}" destId="{06097F43-4B86-436C-BC07-9180C75D3433}" srcOrd="0" destOrd="0" parTransId="{5836AD0E-9D1C-407C-97FA-055365AE617E}" sibTransId="{DDA917ED-03B5-4E52-B1F8-CBA909FF8DF0}"/>
    <dgm:cxn modelId="{F9540599-A193-456C-A9A9-8962E3855B0B}" type="presOf" srcId="{96262926-A67D-4E4E-9515-5EBC67F0B634}" destId="{5A1B764B-0DC5-47CD-BDEA-9E67799496EC}"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41BED6A2-D83F-4D76-8407-E6386A40014D}" srcId="{F5B5DA46-B5EE-412C-B7A4-6518D1AB31D9}" destId="{2B00F6AE-24D3-4DF4-A582-BF672575B79E}" srcOrd="0" destOrd="0" parTransId="{8C938B75-A1A4-459E-A206-84830E7C78BC}" sibTransId="{CBFB9400-2DF7-4464-8A52-4D8D648141A4}"/>
    <dgm:cxn modelId="{79DED1BB-F414-4CFD-AD4B-A96202C758C3}" type="presOf" srcId="{BD77C513-FBBB-4AB5-882D-0E114ED9002B}" destId="{3876BD86-97BE-407E-A489-CA94456C715F}" srcOrd="0" destOrd="0" presId="urn:microsoft.com/office/officeart/2016/7/layout/RoundedRectangleTimeline"/>
    <dgm:cxn modelId="{7EBBCCC3-4F20-4179-BA61-7DD1FAA35B4B}" srcId="{6A70FD8F-0050-42E3-8B3A-6ED7CFB9852E}" destId="{DF7C08B5-019F-412F-8A97-C5ECE7C6615E}" srcOrd="7" destOrd="0" parTransId="{0E7F65EB-D983-4419-9F9A-77A266A67248}" sibTransId="{A2F3637B-820D-4D9F-86C5-BDA8C7EE25E1}"/>
    <dgm:cxn modelId="{47A6B7CB-11E6-420A-9134-9BC377D394DB}" srcId="{A2B996FF-50CF-4F30-BF3A-A2CA56C1637D}" destId="{4A60CFF8-373C-492E-9CF5-8F5B072D0B0B}" srcOrd="0" destOrd="0" parTransId="{EC6C9AC1-EE92-46FF-940E-562607B3E6E0}" sibTransId="{4C31AB0D-077C-4591-BC95-47CD1281E7BF}"/>
    <dgm:cxn modelId="{9AC73FD2-73AE-4A31-AF0C-0AE057CCDC22}" srcId="{6A70FD8F-0050-42E3-8B3A-6ED7CFB9852E}" destId="{10B9E652-34F3-4717-B233-89B6736F62AE}" srcOrd="4" destOrd="0" parTransId="{020D0396-A1C7-4189-A250-A420D1198BAA}" sibTransId="{CDC33176-8B6C-474B-A51D-2220838E255B}"/>
    <dgm:cxn modelId="{620927D3-5D94-4D2F-9A64-86AFFDB82D62}" type="presOf" srcId="{A2B996FF-50CF-4F30-BF3A-A2CA56C1637D}" destId="{EE348E3C-F088-400D-A53F-A193E8E67BCC}" srcOrd="0" destOrd="0" presId="urn:microsoft.com/office/officeart/2016/7/layout/RoundedRectangleTimeline"/>
    <dgm:cxn modelId="{9BF325DC-963C-4353-ACDE-6D7696AD3418}" srcId="{322DEB26-B126-499E-9B9B-1A63617BE810}" destId="{93B67E12-0743-456F-801C-48C329829325}" srcOrd="0" destOrd="0" parTransId="{3F57E75C-32FA-480A-915C-1D6B590D95C7}" sibTransId="{CF34D50C-8424-4CBC-8035-927D2A11D9B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38B07C9C-D21D-4E2B-A78B-C30877B2689A}" type="presParOf" srcId="{AB52B3CC-6563-466D-BFC3-9B6B5AFA0881}" destId="{218D9CD7-D48D-464C-9A1C-0F322EC540B3}" srcOrd="2"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3" destOrd="0" presId="urn:microsoft.com/office/officeart/2016/7/layout/RoundedRectangleTimeline"/>
    <dgm:cxn modelId="{1F4A4777-E935-453F-A5B9-015C6946FC6A}" type="presParOf" srcId="{AB52B3CC-6563-466D-BFC3-9B6B5AFA0881}" destId="{3E3E944D-A6EC-4962-9AC1-C585A4F97BDA}" srcOrd="4"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 modelId="{96EDF1FF-B207-4ED3-B93D-6ED8FCF36674}" type="presParOf" srcId="{AB52B3CC-6563-466D-BFC3-9B6B5AFA0881}" destId="{7C5F7733-1832-46C0-9293-3EF36BA4795E}" srcOrd="5" destOrd="0" presId="urn:microsoft.com/office/officeart/2016/7/layout/RoundedRectangleTimeline"/>
    <dgm:cxn modelId="{72D6B6A0-3139-4E4A-B6E7-6E44A27D9441}" type="presParOf" srcId="{AB52B3CC-6563-466D-BFC3-9B6B5AFA0881}" destId="{6CD296F8-6ADA-40F6-AEFE-BB83C0F6B4F7}" srcOrd="6" destOrd="0" presId="urn:microsoft.com/office/officeart/2016/7/layout/RoundedRectangleTimeline"/>
    <dgm:cxn modelId="{8D830512-27DB-4344-99D2-DF5180A41D5C}" type="presParOf" srcId="{6CD296F8-6ADA-40F6-AEFE-BB83C0F6B4F7}" destId="{9E99044A-242E-40D3-9C3A-C81088633AFB}" srcOrd="0" destOrd="0" presId="urn:microsoft.com/office/officeart/2016/7/layout/RoundedRectangleTimeline"/>
    <dgm:cxn modelId="{EADF3DAB-F9B1-40EF-B811-56202C8F9A89}" type="presParOf" srcId="{6CD296F8-6ADA-40F6-AEFE-BB83C0F6B4F7}" destId="{E3160311-18BB-4264-9B86-A4205FA341F0}" srcOrd="1" destOrd="0" presId="urn:microsoft.com/office/officeart/2016/7/layout/RoundedRectangleTimeline"/>
    <dgm:cxn modelId="{DCD8C02E-4E42-4D2E-A70A-89F69ACC65D8}" type="presParOf" srcId="{6CD296F8-6ADA-40F6-AEFE-BB83C0F6B4F7}" destId="{8601968B-0DE7-46A7-B8A7-8B4056735D30}" srcOrd="2" destOrd="0" presId="urn:microsoft.com/office/officeart/2016/7/layout/RoundedRectangleTimeline"/>
    <dgm:cxn modelId="{2035E801-C0F3-4E18-BD28-2566A4FABB4B}" type="presParOf" srcId="{6CD296F8-6ADA-40F6-AEFE-BB83C0F6B4F7}" destId="{5ABC6F0C-FCF1-4657-B1A3-8501BCDDE50D}" srcOrd="3" destOrd="0" presId="urn:microsoft.com/office/officeart/2016/7/layout/RoundedRectangleTimeline"/>
    <dgm:cxn modelId="{6285E902-DBB8-4DC2-96F4-3604C2F16B56}" type="presParOf" srcId="{6CD296F8-6ADA-40F6-AEFE-BB83C0F6B4F7}" destId="{33F40211-27C4-4991-A9F0-F42C67F10BDB}" srcOrd="4" destOrd="0" presId="urn:microsoft.com/office/officeart/2016/7/layout/RoundedRectangleTimeline"/>
    <dgm:cxn modelId="{98E540AC-1DBA-45D9-AE45-76B49F77C7FC}" type="presParOf" srcId="{AB52B3CC-6563-466D-BFC3-9B6B5AFA0881}" destId="{9549617D-EC1E-47C5-84AC-1BE8AF74F01B}" srcOrd="7" destOrd="0" presId="urn:microsoft.com/office/officeart/2016/7/layout/RoundedRectangleTimeline"/>
    <dgm:cxn modelId="{2A1EDBFC-AAB9-479A-B63D-9CAF73A85A2C}" type="presParOf" srcId="{AB52B3CC-6563-466D-BFC3-9B6B5AFA0881}" destId="{865CE5E6-A043-4D37-AD1E-E631D91E9CCC}" srcOrd="8" destOrd="0" presId="urn:microsoft.com/office/officeart/2016/7/layout/RoundedRectangleTimeline"/>
    <dgm:cxn modelId="{8AF27965-79F3-40BF-BB80-FE6FB1964F38}" type="presParOf" srcId="{865CE5E6-A043-4D37-AD1E-E631D91E9CCC}" destId="{8A11D53E-B586-473C-B244-2B461807C89B}" srcOrd="0" destOrd="0" presId="urn:microsoft.com/office/officeart/2016/7/layout/RoundedRectangleTimeline"/>
    <dgm:cxn modelId="{54FB286C-4356-49D6-ACD0-8C2B41C9C238}" type="presParOf" srcId="{865CE5E6-A043-4D37-AD1E-E631D91E9CCC}" destId="{09330CDD-9AD8-4061-89CC-15919CBFA181}" srcOrd="1" destOrd="0" presId="urn:microsoft.com/office/officeart/2016/7/layout/RoundedRectangleTimeline"/>
    <dgm:cxn modelId="{F33EBF98-1370-45E4-92A9-CC6357C7C5A4}" type="presParOf" srcId="{865CE5E6-A043-4D37-AD1E-E631D91E9CCC}" destId="{E026CA3D-81E7-481E-938F-F409270CF894}" srcOrd="2" destOrd="0" presId="urn:microsoft.com/office/officeart/2016/7/layout/RoundedRectangleTimeline"/>
    <dgm:cxn modelId="{120F99E5-5083-4494-BB6D-5B71FBDBC64A}" type="presParOf" srcId="{865CE5E6-A043-4D37-AD1E-E631D91E9CCC}" destId="{18D5761C-E8F0-4C25-ACDE-055CF99D5802}" srcOrd="3" destOrd="0" presId="urn:microsoft.com/office/officeart/2016/7/layout/RoundedRectangleTimeline"/>
    <dgm:cxn modelId="{71A2FC7E-4374-4AA7-9AB9-828837B5A809}" type="presParOf" srcId="{865CE5E6-A043-4D37-AD1E-E631D91E9CCC}" destId="{6096D1DC-F4BE-49B2-9699-CCF8DE4D02F9}" srcOrd="4" destOrd="0" presId="urn:microsoft.com/office/officeart/2016/7/layout/RoundedRectangleTimeline"/>
    <dgm:cxn modelId="{D61ACBC4-0988-4BAF-82BC-B1E0EA86653B}" type="presParOf" srcId="{AB52B3CC-6563-466D-BFC3-9B6B5AFA0881}" destId="{253B3254-4A03-4622-B2AE-E95D6F223D67}" srcOrd="9" destOrd="0" presId="urn:microsoft.com/office/officeart/2016/7/layout/RoundedRectangleTimeline"/>
    <dgm:cxn modelId="{99B6713E-A372-41CC-B9DB-36B22A5163FA}" type="presParOf" srcId="{AB52B3CC-6563-466D-BFC3-9B6B5AFA0881}" destId="{FDC28D58-FAC8-4E25-A890-002EF9E21AE6}" srcOrd="10" destOrd="0" presId="urn:microsoft.com/office/officeart/2016/7/layout/RoundedRectangleTimeline"/>
    <dgm:cxn modelId="{49F0922E-D544-4F38-9F0F-CB5EA2FD618E}" type="presParOf" srcId="{FDC28D58-FAC8-4E25-A890-002EF9E21AE6}" destId="{EE348E3C-F088-400D-A53F-A193E8E67BCC}" srcOrd="0" destOrd="0" presId="urn:microsoft.com/office/officeart/2016/7/layout/RoundedRectangleTimeline"/>
    <dgm:cxn modelId="{96B7968D-C92F-40C3-A7F6-FEA770F622C6}" type="presParOf" srcId="{FDC28D58-FAC8-4E25-A890-002EF9E21AE6}" destId="{06D0C93F-4A9C-48D3-9766-CC20024A4B90}" srcOrd="1" destOrd="0" presId="urn:microsoft.com/office/officeart/2016/7/layout/RoundedRectangleTimeline"/>
    <dgm:cxn modelId="{29AC05EE-457D-4155-B8D9-2301452538B1}" type="presParOf" srcId="{FDC28D58-FAC8-4E25-A890-002EF9E21AE6}" destId="{BCE4AB14-440C-411E-B52A-35171E7DA902}" srcOrd="2" destOrd="0" presId="urn:microsoft.com/office/officeart/2016/7/layout/RoundedRectangleTimeline"/>
    <dgm:cxn modelId="{6FDDFF78-4D6C-4EFB-B90A-D7302C187002}" type="presParOf" srcId="{FDC28D58-FAC8-4E25-A890-002EF9E21AE6}" destId="{71F9D52D-AEBD-4E14-AE67-6C26FD058D84}" srcOrd="3" destOrd="0" presId="urn:microsoft.com/office/officeart/2016/7/layout/RoundedRectangleTimeline"/>
    <dgm:cxn modelId="{85371C68-5B76-4BD7-B9D8-D675120C0293}" type="presParOf" srcId="{FDC28D58-FAC8-4E25-A890-002EF9E21AE6}" destId="{5E36CCA2-95B3-4413-8FE8-9F4582ADC884}" srcOrd="4" destOrd="0" presId="urn:microsoft.com/office/officeart/2016/7/layout/RoundedRectangleTimeline"/>
    <dgm:cxn modelId="{8DD5DFF8-43DA-4EA0-BA5C-8AC1C6E433FA}" type="presParOf" srcId="{AB52B3CC-6563-466D-BFC3-9B6B5AFA0881}" destId="{977EDC4D-BD85-4306-8999-180E77E8232E}" srcOrd="11" destOrd="0" presId="urn:microsoft.com/office/officeart/2016/7/layout/RoundedRectangleTimeline"/>
    <dgm:cxn modelId="{9B024EE3-B73C-40BB-8567-167B36176C86}" type="presParOf" srcId="{AB52B3CC-6563-466D-BFC3-9B6B5AFA0881}" destId="{8AA12373-AF9F-400B-BBE6-F0C43BC51FB0}" srcOrd="12" destOrd="0" presId="urn:microsoft.com/office/officeart/2016/7/layout/RoundedRectangleTimeline"/>
    <dgm:cxn modelId="{7407FD93-632A-427A-ADC9-F560FB9AA20C}" type="presParOf" srcId="{8AA12373-AF9F-400B-BBE6-F0C43BC51FB0}" destId="{413E6992-89CF-4744-B86D-4AA22815A48A}" srcOrd="0" destOrd="0" presId="urn:microsoft.com/office/officeart/2016/7/layout/RoundedRectangleTimeline"/>
    <dgm:cxn modelId="{F4C8DE87-F668-481E-96DA-200DFC4F5CCD}" type="presParOf" srcId="{8AA12373-AF9F-400B-BBE6-F0C43BC51FB0}" destId="{61D4ECCD-4E17-4A7C-BF83-04FB0B2A97EA}" srcOrd="1" destOrd="0" presId="urn:microsoft.com/office/officeart/2016/7/layout/RoundedRectangleTimeline"/>
    <dgm:cxn modelId="{855D2165-6502-4784-8E4E-324166F84698}" type="presParOf" srcId="{8AA12373-AF9F-400B-BBE6-F0C43BC51FB0}" destId="{B6227B02-0024-4A0A-87C8-519CEC42B71D}" srcOrd="2" destOrd="0" presId="urn:microsoft.com/office/officeart/2016/7/layout/RoundedRectangleTimeline"/>
    <dgm:cxn modelId="{1D648F75-4FAC-453A-8C4E-889178057082}" type="presParOf" srcId="{8AA12373-AF9F-400B-BBE6-F0C43BC51FB0}" destId="{63826FEF-5BC7-4889-B528-321A3CF24D59}" srcOrd="3" destOrd="0" presId="urn:microsoft.com/office/officeart/2016/7/layout/RoundedRectangleTimeline"/>
    <dgm:cxn modelId="{269582D7-0AD7-45C8-B275-2254AEE8FCA6}" type="presParOf" srcId="{8AA12373-AF9F-400B-BBE6-F0C43BC51FB0}" destId="{5D9B1112-98DF-4C9B-816C-D00E830B6769}" srcOrd="4" destOrd="0" presId="urn:microsoft.com/office/officeart/2016/7/layout/RoundedRectangleTimeline"/>
    <dgm:cxn modelId="{D9761D7C-E1CC-4484-926A-AEB3148BF366}" type="presParOf" srcId="{AB52B3CC-6563-466D-BFC3-9B6B5AFA0881}" destId="{5A2C96AA-548B-4503-99BC-90C306138A72}" srcOrd="13" destOrd="0" presId="urn:microsoft.com/office/officeart/2016/7/layout/RoundedRectangleTimeline"/>
    <dgm:cxn modelId="{8706824A-845C-4B46-BA0C-3A584CE4A931}" type="presParOf" srcId="{AB52B3CC-6563-466D-BFC3-9B6B5AFA0881}" destId="{E6E68964-F5D3-48D5-ACFD-8E39AA627376}" srcOrd="14" destOrd="0" presId="urn:microsoft.com/office/officeart/2016/7/layout/RoundedRectangleTimeline"/>
    <dgm:cxn modelId="{7D1F5818-C534-4B82-859D-D9DDC094E2F1}" type="presParOf" srcId="{E6E68964-F5D3-48D5-ACFD-8E39AA627376}" destId="{4E81F0DD-2D14-41B2-85F4-DB2564A1B7B5}" srcOrd="0" destOrd="0" presId="urn:microsoft.com/office/officeart/2016/7/layout/RoundedRectangleTimeline"/>
    <dgm:cxn modelId="{3A05B748-EEFB-417B-8029-6C5972F93214}" type="presParOf" srcId="{E6E68964-F5D3-48D5-ACFD-8E39AA627376}" destId="{3876BD86-97BE-407E-A489-CA94456C715F}" srcOrd="1" destOrd="0" presId="urn:microsoft.com/office/officeart/2016/7/layout/RoundedRectangleTimeline"/>
    <dgm:cxn modelId="{C627FD18-0A3B-48C7-9ED3-8E436A2AF011}" type="presParOf" srcId="{E6E68964-F5D3-48D5-ACFD-8E39AA627376}" destId="{AD1EAB81-6416-4FDE-8741-7E1F11024C77}" srcOrd="2" destOrd="0" presId="urn:microsoft.com/office/officeart/2016/7/layout/RoundedRectangleTimeline"/>
    <dgm:cxn modelId="{3699C877-1F9D-4CE2-8015-6CD6D0004706}" type="presParOf" srcId="{E6E68964-F5D3-48D5-ACFD-8E39AA627376}" destId="{EB81E997-3797-427B-952E-4C5DF9D538F7}" srcOrd="3" destOrd="0" presId="urn:microsoft.com/office/officeart/2016/7/layout/RoundedRectangleTimeline"/>
    <dgm:cxn modelId="{A6A8BBE7-8B4A-42EC-8AA1-B42D684F1DDB}" type="presParOf" srcId="{E6E68964-F5D3-48D5-ACFD-8E39AA627376}" destId="{970C37E6-ED8E-4E84-88F3-E805FE717200}" srcOrd="4" destOrd="0" presId="urn:microsoft.com/office/officeart/2016/7/layout/RoundedRectangleTimeline"/>
    <dgm:cxn modelId="{ECEDA027-CE70-4A6E-8697-93BBB8DD0D81}" type="presParOf" srcId="{AB52B3CC-6563-466D-BFC3-9B6B5AFA0881}" destId="{076FA30C-1109-4899-AAB0-2DA58C1F2976}" srcOrd="15" destOrd="0" presId="urn:microsoft.com/office/officeart/2016/7/layout/RoundedRectangleTimeline"/>
    <dgm:cxn modelId="{187CFE6A-A102-4369-82BB-068F8CB1BE63}" type="presParOf" srcId="{AB52B3CC-6563-466D-BFC3-9B6B5AFA0881}" destId="{2B2A5979-8814-449C-9CC1-AF7855AC329F}" srcOrd="16" destOrd="0" presId="urn:microsoft.com/office/officeart/2016/7/layout/RoundedRectangleTimeline"/>
    <dgm:cxn modelId="{45F29B49-7530-4728-A8CC-B37AADCA4CE4}" type="presParOf" srcId="{2B2A5979-8814-449C-9CC1-AF7855AC329F}" destId="{6D73FBE0-CE52-4168-8013-7C0C505624E1}" srcOrd="0" destOrd="0" presId="urn:microsoft.com/office/officeart/2016/7/layout/RoundedRectangleTimeline"/>
    <dgm:cxn modelId="{78DEA965-CBAC-43C0-A56F-F9C8197A35EE}" type="presParOf" srcId="{2B2A5979-8814-449C-9CC1-AF7855AC329F}" destId="{017866CA-7C9A-4988-94D5-FC5A362918FF}" srcOrd="1" destOrd="0" presId="urn:microsoft.com/office/officeart/2016/7/layout/RoundedRectangleTimeline"/>
    <dgm:cxn modelId="{3C7C33D7-53EB-475C-B7FD-3671C1C6931D}" type="presParOf" srcId="{2B2A5979-8814-449C-9CC1-AF7855AC329F}" destId="{586D3FE0-712B-4237-9F0F-EE4EA08A58F2}" srcOrd="2" destOrd="0" presId="urn:microsoft.com/office/officeart/2016/7/layout/RoundedRectangleTimeline"/>
    <dgm:cxn modelId="{5F43B762-8820-4198-AEC9-16D40363BFB4}" type="presParOf" srcId="{2B2A5979-8814-449C-9CC1-AF7855AC329F}" destId="{5472989F-6118-49AD-98FC-5C985AA39BAA}" srcOrd="3" destOrd="0" presId="urn:microsoft.com/office/officeart/2016/7/layout/RoundedRectangleTimeline"/>
    <dgm:cxn modelId="{40CD9717-13BA-4C69-8B55-35484DD243A5}" type="presParOf" srcId="{2B2A5979-8814-449C-9CC1-AF7855AC329F}" destId="{D22DCD1B-E20B-45B5-B510-EE73B2C920AE}" srcOrd="4" destOrd="0" presId="urn:microsoft.com/office/officeart/2016/7/layout/RoundedRectangleTimeline"/>
    <dgm:cxn modelId="{7464FCBD-CDF3-4970-8ACD-8CF178068EF6}" type="presParOf" srcId="{AB52B3CC-6563-466D-BFC3-9B6B5AFA0881}" destId="{B925325D-F763-49A5-A0BA-ECA8BF9EEFFA}" srcOrd="17" destOrd="0" presId="urn:microsoft.com/office/officeart/2016/7/layout/RoundedRectangleTimeline"/>
    <dgm:cxn modelId="{AA15B64D-D101-428B-9B67-7B0F44DBA7D2}" type="presParOf" srcId="{AB52B3CC-6563-466D-BFC3-9B6B5AFA0881}" destId="{7064C54F-76F6-40EC-9CAC-45B6256F6238}" srcOrd="18" destOrd="0" presId="urn:microsoft.com/office/officeart/2016/7/layout/RoundedRectangleTimeline"/>
    <dgm:cxn modelId="{0B7F5FB2-B402-4DB6-AA8D-D3DFF254967B}" type="presParOf" srcId="{7064C54F-76F6-40EC-9CAC-45B6256F6238}" destId="{004742B2-6405-48D5-9A5B-A5268D88B7FB}" srcOrd="0" destOrd="0" presId="urn:microsoft.com/office/officeart/2016/7/layout/RoundedRectangleTimeline"/>
    <dgm:cxn modelId="{C7EB5238-AD2C-4AC6-AC73-33A45EC6A27E}" type="presParOf" srcId="{7064C54F-76F6-40EC-9CAC-45B6256F6238}" destId="{F9D78C73-FB9F-401A-B715-9F4315BA4029}" srcOrd="1" destOrd="0" presId="urn:microsoft.com/office/officeart/2016/7/layout/RoundedRectangleTimeline"/>
    <dgm:cxn modelId="{858CE926-CB6C-43EA-898C-8E659F730977}" type="presParOf" srcId="{7064C54F-76F6-40EC-9CAC-45B6256F6238}" destId="{34DFD128-F19A-4887-9EB6-B64933BA5FEE}" srcOrd="2" destOrd="0" presId="urn:microsoft.com/office/officeart/2016/7/layout/RoundedRectangleTimeline"/>
    <dgm:cxn modelId="{5C88C4F9-C4D5-4AC6-929C-B5560A8DE372}" type="presParOf" srcId="{7064C54F-76F6-40EC-9CAC-45B6256F6238}" destId="{39F0093D-BDAD-4773-B6F2-C0BAC305E824}" srcOrd="3" destOrd="0" presId="urn:microsoft.com/office/officeart/2016/7/layout/RoundedRectangleTimeline"/>
    <dgm:cxn modelId="{42B978AE-F43A-41AA-A8CD-CBA93402F0AA}" type="presParOf" srcId="{7064C54F-76F6-40EC-9CAC-45B6256F6238}" destId="{50A4A572-C9B7-440E-9541-04A4B342A6D8}"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23CCA1-F7C2-47C4-98F2-21ADF17F397A}" type="doc">
      <dgm:prSet loTypeId="urn:microsoft.com/office/officeart/2005/8/layout/hierarchy5" loCatId="hierarchy" qsTypeId="urn:microsoft.com/office/officeart/2005/8/quickstyle/3d2" qsCatId="3D" csTypeId="urn:microsoft.com/office/officeart/2005/8/colors/colorful2" csCatId="colorful" phldr="1"/>
      <dgm:spPr/>
      <dgm:t>
        <a:bodyPr/>
        <a:lstStyle/>
        <a:p>
          <a:endParaRPr lang="en-US"/>
        </a:p>
      </dgm:t>
    </dgm:pt>
    <dgm:pt modelId="{F891EC61-26CC-4612-815D-12A58766077E}">
      <dgm:prSet phldrT="[Text]" custT="1"/>
      <dgm:spPr/>
      <dgm:t>
        <a:bodyPr/>
        <a:lstStyle/>
        <a:p>
          <a:r>
            <a:rPr lang="en-US" sz="2000" dirty="0"/>
            <a:t>Data Types</a:t>
          </a:r>
        </a:p>
      </dgm:t>
    </dgm:pt>
    <dgm:pt modelId="{D4BC75B9-DA8A-4934-9954-4FC797F77AEB}" type="parTrans" cxnId="{8881E881-35E8-4237-BA83-554A9A09CFBD}">
      <dgm:prSet/>
      <dgm:spPr/>
      <dgm:t>
        <a:bodyPr/>
        <a:lstStyle/>
        <a:p>
          <a:endParaRPr lang="en-US"/>
        </a:p>
      </dgm:t>
    </dgm:pt>
    <dgm:pt modelId="{B3F5AA05-CD5F-471C-BDA2-2B67E027AEFE}" type="sibTrans" cxnId="{8881E881-35E8-4237-BA83-554A9A09CFBD}">
      <dgm:prSet/>
      <dgm:spPr/>
      <dgm:t>
        <a:bodyPr/>
        <a:lstStyle/>
        <a:p>
          <a:endParaRPr lang="en-US"/>
        </a:p>
      </dgm:t>
    </dgm:pt>
    <dgm:pt modelId="{9F565152-E0DB-4800-B5D0-45F65C409D35}">
      <dgm:prSet phldrT="[Text]"/>
      <dgm:spPr/>
      <dgm:t>
        <a:bodyPr/>
        <a:lstStyle/>
        <a:p>
          <a:r>
            <a:rPr lang="en-US" dirty="0"/>
            <a:t>Integer</a:t>
          </a:r>
        </a:p>
      </dgm:t>
    </dgm:pt>
    <dgm:pt modelId="{D7239D66-8C6B-43EC-9314-70F6320FCDF8}" type="parTrans" cxnId="{7967391B-3F80-426B-8445-E2CC830523CD}">
      <dgm:prSet/>
      <dgm:spPr/>
      <dgm:t>
        <a:bodyPr/>
        <a:lstStyle/>
        <a:p>
          <a:endParaRPr lang="en-US"/>
        </a:p>
      </dgm:t>
    </dgm:pt>
    <dgm:pt modelId="{51ADFB82-ADF6-4FED-BDC7-D169DC6230F9}" type="sibTrans" cxnId="{7967391B-3F80-426B-8445-E2CC830523CD}">
      <dgm:prSet/>
      <dgm:spPr/>
      <dgm:t>
        <a:bodyPr/>
        <a:lstStyle/>
        <a:p>
          <a:endParaRPr lang="en-US"/>
        </a:p>
      </dgm:t>
    </dgm:pt>
    <dgm:pt modelId="{6BCA7FF3-4F78-47C3-963D-E808D7F7FFC0}">
      <dgm:prSet phldrT="[Text]"/>
      <dgm:spPr/>
      <dgm:t>
        <a:bodyPr/>
        <a:lstStyle/>
        <a:p>
          <a:r>
            <a:rPr lang="en-US" dirty="0"/>
            <a:t>byte</a:t>
          </a:r>
        </a:p>
      </dgm:t>
    </dgm:pt>
    <dgm:pt modelId="{FA9EDC7D-712E-4BB1-AFDC-AA7A1A600284}" type="parTrans" cxnId="{130748C6-620C-4898-8E08-B94395DA2214}">
      <dgm:prSet/>
      <dgm:spPr/>
      <dgm:t>
        <a:bodyPr/>
        <a:lstStyle/>
        <a:p>
          <a:endParaRPr lang="en-US"/>
        </a:p>
      </dgm:t>
    </dgm:pt>
    <dgm:pt modelId="{CC7FEDD8-316E-4212-9562-89EE7607D3B6}" type="sibTrans" cxnId="{130748C6-620C-4898-8E08-B94395DA2214}">
      <dgm:prSet/>
      <dgm:spPr/>
      <dgm:t>
        <a:bodyPr/>
        <a:lstStyle/>
        <a:p>
          <a:endParaRPr lang="en-US"/>
        </a:p>
      </dgm:t>
    </dgm:pt>
    <dgm:pt modelId="{E57A54C5-AEAB-44C9-B2F6-D62E3F21B5B6}">
      <dgm:prSet phldrT="[Text]"/>
      <dgm:spPr/>
      <dgm:t>
        <a:bodyPr/>
        <a:lstStyle/>
        <a:p>
          <a:r>
            <a:rPr lang="en-US" dirty="0"/>
            <a:t>short</a:t>
          </a:r>
        </a:p>
      </dgm:t>
    </dgm:pt>
    <dgm:pt modelId="{83BDE9C8-B436-4EC8-8EAD-94DA08E81EA9}" type="parTrans" cxnId="{86502414-CD4E-42CC-B834-8A269F9DBC11}">
      <dgm:prSet/>
      <dgm:spPr/>
      <dgm:t>
        <a:bodyPr/>
        <a:lstStyle/>
        <a:p>
          <a:endParaRPr lang="en-US"/>
        </a:p>
      </dgm:t>
    </dgm:pt>
    <dgm:pt modelId="{9C749EC9-A0A7-40E6-96D4-DF533AC2DDE7}" type="sibTrans" cxnId="{86502414-CD4E-42CC-B834-8A269F9DBC11}">
      <dgm:prSet/>
      <dgm:spPr/>
      <dgm:t>
        <a:bodyPr/>
        <a:lstStyle/>
        <a:p>
          <a:endParaRPr lang="en-US"/>
        </a:p>
      </dgm:t>
    </dgm:pt>
    <dgm:pt modelId="{0D4F13CD-B894-464C-AE1A-9E1B9401CF5B}">
      <dgm:prSet phldrT="[Text]"/>
      <dgm:spPr/>
      <dgm:t>
        <a:bodyPr/>
        <a:lstStyle/>
        <a:p>
          <a:r>
            <a:rPr lang="en-US" dirty="0"/>
            <a:t>Float</a:t>
          </a:r>
        </a:p>
      </dgm:t>
    </dgm:pt>
    <dgm:pt modelId="{70E93C84-8665-4A66-BA10-7144FBD423F3}" type="parTrans" cxnId="{A08DAD78-AAD3-44E5-BFFF-F0CA185BA68C}">
      <dgm:prSet/>
      <dgm:spPr/>
      <dgm:t>
        <a:bodyPr/>
        <a:lstStyle/>
        <a:p>
          <a:endParaRPr lang="en-US"/>
        </a:p>
      </dgm:t>
    </dgm:pt>
    <dgm:pt modelId="{4BFD7379-4BED-4B42-A38F-6EBD6E231B5C}" type="sibTrans" cxnId="{A08DAD78-AAD3-44E5-BFFF-F0CA185BA68C}">
      <dgm:prSet/>
      <dgm:spPr/>
      <dgm:t>
        <a:bodyPr/>
        <a:lstStyle/>
        <a:p>
          <a:endParaRPr lang="en-US"/>
        </a:p>
      </dgm:t>
    </dgm:pt>
    <dgm:pt modelId="{572A5657-84C6-480A-AC54-8D05CDDB2338}">
      <dgm:prSet phldrT="[Text]"/>
      <dgm:spPr/>
      <dgm:t>
        <a:bodyPr/>
        <a:lstStyle/>
        <a:p>
          <a:r>
            <a:rPr lang="en-US" dirty="0"/>
            <a:t>float</a:t>
          </a:r>
        </a:p>
      </dgm:t>
    </dgm:pt>
    <dgm:pt modelId="{20C7E3A5-10F8-4A6D-9416-2706C836A06A}" type="parTrans" cxnId="{7C345648-E993-4764-BAC3-72FD22478758}">
      <dgm:prSet/>
      <dgm:spPr/>
      <dgm:t>
        <a:bodyPr/>
        <a:lstStyle/>
        <a:p>
          <a:endParaRPr lang="en-US"/>
        </a:p>
      </dgm:t>
    </dgm:pt>
    <dgm:pt modelId="{A6AA4E8A-05A3-4F18-BAAF-D90F0CE32A3D}" type="sibTrans" cxnId="{7C345648-E993-4764-BAC3-72FD22478758}">
      <dgm:prSet/>
      <dgm:spPr/>
      <dgm:t>
        <a:bodyPr/>
        <a:lstStyle/>
        <a:p>
          <a:endParaRPr lang="en-US"/>
        </a:p>
      </dgm:t>
    </dgm:pt>
    <dgm:pt modelId="{4AD5009B-669E-4C78-9048-EA5894B357D6}">
      <dgm:prSet phldrT="[Text]"/>
      <dgm:spPr/>
      <dgm:t>
        <a:bodyPr/>
        <a:lstStyle/>
        <a:p>
          <a:r>
            <a:rPr lang="en-US" dirty="0"/>
            <a:t>int</a:t>
          </a:r>
        </a:p>
      </dgm:t>
    </dgm:pt>
    <dgm:pt modelId="{0C0EABFF-6751-4D22-9365-6343C354D94F}" type="parTrans" cxnId="{357760D8-C3FF-4FFC-A376-500A9DF793CB}">
      <dgm:prSet/>
      <dgm:spPr/>
      <dgm:t>
        <a:bodyPr/>
        <a:lstStyle/>
        <a:p>
          <a:endParaRPr lang="en-US"/>
        </a:p>
      </dgm:t>
    </dgm:pt>
    <dgm:pt modelId="{0543B6B4-2929-433B-9BCA-31D996C97047}" type="sibTrans" cxnId="{357760D8-C3FF-4FFC-A376-500A9DF793CB}">
      <dgm:prSet/>
      <dgm:spPr/>
      <dgm:t>
        <a:bodyPr/>
        <a:lstStyle/>
        <a:p>
          <a:endParaRPr lang="en-US"/>
        </a:p>
      </dgm:t>
    </dgm:pt>
    <dgm:pt modelId="{949EE168-101A-4118-BCF4-86372C8CEDC1}">
      <dgm:prSet phldrT="[Text]"/>
      <dgm:spPr/>
      <dgm:t>
        <a:bodyPr/>
        <a:lstStyle/>
        <a:p>
          <a:r>
            <a:rPr lang="en-US" dirty="0"/>
            <a:t>long</a:t>
          </a:r>
        </a:p>
      </dgm:t>
    </dgm:pt>
    <dgm:pt modelId="{B2250152-09B5-431D-987E-65AECBEF392A}" type="parTrans" cxnId="{4BB37C3A-204C-4DD8-8C34-F9ECF07E83A1}">
      <dgm:prSet/>
      <dgm:spPr/>
      <dgm:t>
        <a:bodyPr/>
        <a:lstStyle/>
        <a:p>
          <a:endParaRPr lang="en-US"/>
        </a:p>
      </dgm:t>
    </dgm:pt>
    <dgm:pt modelId="{DD7903A2-01E5-490C-BA12-791EE7DCDA24}" type="sibTrans" cxnId="{4BB37C3A-204C-4DD8-8C34-F9ECF07E83A1}">
      <dgm:prSet/>
      <dgm:spPr/>
      <dgm:t>
        <a:bodyPr/>
        <a:lstStyle/>
        <a:p>
          <a:endParaRPr lang="en-US"/>
        </a:p>
      </dgm:t>
    </dgm:pt>
    <dgm:pt modelId="{87356D07-9E0D-4096-9FDC-41E74B8289D2}">
      <dgm:prSet phldrT="[Text]"/>
      <dgm:spPr/>
      <dgm:t>
        <a:bodyPr/>
        <a:lstStyle/>
        <a:p>
          <a:r>
            <a:rPr lang="en-US" dirty="0"/>
            <a:t>double</a:t>
          </a:r>
        </a:p>
      </dgm:t>
    </dgm:pt>
    <dgm:pt modelId="{EE165140-D464-437D-AB9B-C8251C306737}" type="parTrans" cxnId="{0B437F15-C7B7-42BF-9566-F89EC18960A8}">
      <dgm:prSet/>
      <dgm:spPr/>
      <dgm:t>
        <a:bodyPr/>
        <a:lstStyle/>
        <a:p>
          <a:endParaRPr lang="en-US"/>
        </a:p>
      </dgm:t>
    </dgm:pt>
    <dgm:pt modelId="{9C8862C4-957D-4463-A8DA-C512829FE934}" type="sibTrans" cxnId="{0B437F15-C7B7-42BF-9566-F89EC18960A8}">
      <dgm:prSet/>
      <dgm:spPr/>
      <dgm:t>
        <a:bodyPr/>
        <a:lstStyle/>
        <a:p>
          <a:endParaRPr lang="en-US"/>
        </a:p>
      </dgm:t>
    </dgm:pt>
    <dgm:pt modelId="{88FE9A94-6891-443E-AC01-75E3207FCA9D}">
      <dgm:prSet phldrT="[Text]"/>
      <dgm:spPr/>
      <dgm:t>
        <a:bodyPr/>
        <a:lstStyle/>
        <a:p>
          <a:r>
            <a:rPr lang="en-US" dirty="0"/>
            <a:t>Character</a:t>
          </a:r>
        </a:p>
      </dgm:t>
    </dgm:pt>
    <dgm:pt modelId="{6EC5D0CC-0E16-4FAF-AF25-EBA1A54D9435}" type="parTrans" cxnId="{D8FDE8B6-CE72-484A-97B3-BB7748CD85B9}">
      <dgm:prSet/>
      <dgm:spPr/>
      <dgm:t>
        <a:bodyPr/>
        <a:lstStyle/>
        <a:p>
          <a:endParaRPr lang="en-US"/>
        </a:p>
      </dgm:t>
    </dgm:pt>
    <dgm:pt modelId="{9B548631-2633-4D12-8F46-441793924B8A}" type="sibTrans" cxnId="{D8FDE8B6-CE72-484A-97B3-BB7748CD85B9}">
      <dgm:prSet/>
      <dgm:spPr/>
      <dgm:t>
        <a:bodyPr/>
        <a:lstStyle/>
        <a:p>
          <a:endParaRPr lang="en-US"/>
        </a:p>
      </dgm:t>
    </dgm:pt>
    <dgm:pt modelId="{510ABCA5-1A4C-41E3-9256-9EB354BEA9BF}">
      <dgm:prSet phldrT="[Text]"/>
      <dgm:spPr/>
      <dgm:t>
        <a:bodyPr/>
        <a:lstStyle/>
        <a:p>
          <a:r>
            <a:rPr lang="en-US" dirty="0"/>
            <a:t>Boolean</a:t>
          </a:r>
        </a:p>
      </dgm:t>
    </dgm:pt>
    <dgm:pt modelId="{1EE94FB1-A94B-4594-A7DE-2CF88565A847}" type="parTrans" cxnId="{BFA86D18-99BC-4DDC-8629-C4B25537E723}">
      <dgm:prSet/>
      <dgm:spPr/>
      <dgm:t>
        <a:bodyPr/>
        <a:lstStyle/>
        <a:p>
          <a:endParaRPr lang="en-US"/>
        </a:p>
      </dgm:t>
    </dgm:pt>
    <dgm:pt modelId="{488CFD24-9F85-4472-8AC1-7EB2B7F4A904}" type="sibTrans" cxnId="{BFA86D18-99BC-4DDC-8629-C4B25537E723}">
      <dgm:prSet/>
      <dgm:spPr/>
      <dgm:t>
        <a:bodyPr/>
        <a:lstStyle/>
        <a:p>
          <a:endParaRPr lang="en-US"/>
        </a:p>
      </dgm:t>
    </dgm:pt>
    <dgm:pt modelId="{11538BAD-A7CD-4A69-94BE-D85C3AD77FCA}">
      <dgm:prSet phldrT="[Text]"/>
      <dgm:spPr/>
      <dgm:t>
        <a:bodyPr/>
        <a:lstStyle/>
        <a:p>
          <a:r>
            <a:rPr lang="en-US" dirty="0"/>
            <a:t>char</a:t>
          </a:r>
        </a:p>
      </dgm:t>
    </dgm:pt>
    <dgm:pt modelId="{42A12E20-A804-422F-8FE2-E3DFE51D0353}" type="parTrans" cxnId="{4A6E07D5-3A85-4FFC-B566-9BA35649C5F8}">
      <dgm:prSet/>
      <dgm:spPr/>
      <dgm:t>
        <a:bodyPr/>
        <a:lstStyle/>
        <a:p>
          <a:endParaRPr lang="en-US"/>
        </a:p>
      </dgm:t>
    </dgm:pt>
    <dgm:pt modelId="{3DAC668D-DB2C-42A8-A66E-E5B31D159ED3}" type="sibTrans" cxnId="{4A6E07D5-3A85-4FFC-B566-9BA35649C5F8}">
      <dgm:prSet/>
      <dgm:spPr/>
      <dgm:t>
        <a:bodyPr/>
        <a:lstStyle/>
        <a:p>
          <a:endParaRPr lang="en-US"/>
        </a:p>
      </dgm:t>
    </dgm:pt>
    <dgm:pt modelId="{8683516B-BA67-4717-86C3-5A191BB28D99}">
      <dgm:prSet phldrT="[Text]"/>
      <dgm:spPr/>
      <dgm:t>
        <a:bodyPr/>
        <a:lstStyle/>
        <a:p>
          <a:r>
            <a:rPr lang="en-US" dirty="0" err="1"/>
            <a:t>boolean</a:t>
          </a:r>
          <a:endParaRPr lang="en-US" dirty="0"/>
        </a:p>
      </dgm:t>
    </dgm:pt>
    <dgm:pt modelId="{0E2C1FDA-F8EA-4C64-BE6C-45AB2B283CD0}" type="parTrans" cxnId="{081A97DD-69EE-4DEF-8811-C8B9D0242C3E}">
      <dgm:prSet/>
      <dgm:spPr/>
      <dgm:t>
        <a:bodyPr/>
        <a:lstStyle/>
        <a:p>
          <a:endParaRPr lang="en-US"/>
        </a:p>
      </dgm:t>
    </dgm:pt>
    <dgm:pt modelId="{C7FEE1A4-0F16-4284-8F7D-1796C2F4C112}" type="sibTrans" cxnId="{081A97DD-69EE-4DEF-8811-C8B9D0242C3E}">
      <dgm:prSet/>
      <dgm:spPr/>
      <dgm:t>
        <a:bodyPr/>
        <a:lstStyle/>
        <a:p>
          <a:endParaRPr lang="en-US"/>
        </a:p>
      </dgm:t>
    </dgm:pt>
    <dgm:pt modelId="{2D83626E-27C2-4606-B826-D07572F1E2C6}" type="pres">
      <dgm:prSet presAssocID="{E023CCA1-F7C2-47C4-98F2-21ADF17F397A}" presName="mainComposite" presStyleCnt="0">
        <dgm:presLayoutVars>
          <dgm:chPref val="1"/>
          <dgm:dir/>
          <dgm:animOne val="branch"/>
          <dgm:animLvl val="lvl"/>
          <dgm:resizeHandles val="exact"/>
        </dgm:presLayoutVars>
      </dgm:prSet>
      <dgm:spPr/>
    </dgm:pt>
    <dgm:pt modelId="{19CE4621-D0C5-441C-BFBD-ADA723BF0954}" type="pres">
      <dgm:prSet presAssocID="{E023CCA1-F7C2-47C4-98F2-21ADF17F397A}" presName="hierFlow" presStyleCnt="0"/>
      <dgm:spPr/>
    </dgm:pt>
    <dgm:pt modelId="{CBF2227F-05AF-4971-84A5-2A5EA00D9B6A}" type="pres">
      <dgm:prSet presAssocID="{E023CCA1-F7C2-47C4-98F2-21ADF17F397A}" presName="hierChild1" presStyleCnt="0">
        <dgm:presLayoutVars>
          <dgm:chPref val="1"/>
          <dgm:animOne val="branch"/>
          <dgm:animLvl val="lvl"/>
        </dgm:presLayoutVars>
      </dgm:prSet>
      <dgm:spPr/>
    </dgm:pt>
    <dgm:pt modelId="{748D7FF1-0788-45F7-9305-E51411426FA5}" type="pres">
      <dgm:prSet presAssocID="{F891EC61-26CC-4612-815D-12A58766077E}" presName="Name17" presStyleCnt="0"/>
      <dgm:spPr/>
    </dgm:pt>
    <dgm:pt modelId="{EA97850E-4448-4B7B-80FA-E126E883F3D3}" type="pres">
      <dgm:prSet presAssocID="{F891EC61-26CC-4612-815D-12A58766077E}" presName="level1Shape" presStyleLbl="node0" presStyleIdx="0" presStyleCnt="1" custScaleX="178254" custScaleY="166948" custLinFactX="-5357" custLinFactNeighborX="-100000" custLinFactNeighborY="-77319">
        <dgm:presLayoutVars>
          <dgm:chPref val="3"/>
        </dgm:presLayoutVars>
      </dgm:prSet>
      <dgm:spPr/>
    </dgm:pt>
    <dgm:pt modelId="{3F23F667-9D2F-4B5D-9CE5-8230D2634E4F}" type="pres">
      <dgm:prSet presAssocID="{F891EC61-26CC-4612-815D-12A58766077E}" presName="hierChild2" presStyleCnt="0"/>
      <dgm:spPr/>
    </dgm:pt>
    <dgm:pt modelId="{A0AF5991-F07A-4E2D-A392-F98080370385}" type="pres">
      <dgm:prSet presAssocID="{D7239D66-8C6B-43EC-9314-70F6320FCDF8}" presName="Name25" presStyleLbl="parChTrans1D2" presStyleIdx="0" presStyleCnt="4"/>
      <dgm:spPr/>
    </dgm:pt>
    <dgm:pt modelId="{9AF756D1-12B1-4283-BF24-87B1C74BE4DE}" type="pres">
      <dgm:prSet presAssocID="{D7239D66-8C6B-43EC-9314-70F6320FCDF8}" presName="connTx" presStyleLbl="parChTrans1D2" presStyleIdx="0" presStyleCnt="4"/>
      <dgm:spPr/>
    </dgm:pt>
    <dgm:pt modelId="{1870E8AF-6910-4D88-8CD6-E7D5F3570589}" type="pres">
      <dgm:prSet presAssocID="{9F565152-E0DB-4800-B5D0-45F65C409D35}" presName="Name30" presStyleCnt="0"/>
      <dgm:spPr/>
    </dgm:pt>
    <dgm:pt modelId="{2F7CE550-AB73-4C5F-A86A-AC0A922CA33E}" type="pres">
      <dgm:prSet presAssocID="{9F565152-E0DB-4800-B5D0-45F65C409D35}" presName="level2Shape" presStyleLbl="node2" presStyleIdx="0" presStyleCnt="4"/>
      <dgm:spPr/>
    </dgm:pt>
    <dgm:pt modelId="{436EFDA9-BFE0-47E2-859F-138CD845BF6C}" type="pres">
      <dgm:prSet presAssocID="{9F565152-E0DB-4800-B5D0-45F65C409D35}" presName="hierChild3" presStyleCnt="0"/>
      <dgm:spPr/>
    </dgm:pt>
    <dgm:pt modelId="{81DBE745-9B15-4E61-9C01-86AF1FBBE9AD}" type="pres">
      <dgm:prSet presAssocID="{FA9EDC7D-712E-4BB1-AFDC-AA7A1A600284}" presName="Name25" presStyleLbl="parChTrans1D3" presStyleIdx="0" presStyleCnt="8"/>
      <dgm:spPr/>
    </dgm:pt>
    <dgm:pt modelId="{BBADD86C-890E-402C-9E06-7E3BBF10DF85}" type="pres">
      <dgm:prSet presAssocID="{FA9EDC7D-712E-4BB1-AFDC-AA7A1A600284}" presName="connTx" presStyleLbl="parChTrans1D3" presStyleIdx="0" presStyleCnt="8"/>
      <dgm:spPr/>
    </dgm:pt>
    <dgm:pt modelId="{A5708C68-75FA-472D-8547-D824DAB677BF}" type="pres">
      <dgm:prSet presAssocID="{6BCA7FF3-4F78-47C3-963D-E808D7F7FFC0}" presName="Name30" presStyleCnt="0"/>
      <dgm:spPr/>
    </dgm:pt>
    <dgm:pt modelId="{175AA508-41A5-4627-BD8C-5CC884E8DD27}" type="pres">
      <dgm:prSet presAssocID="{6BCA7FF3-4F78-47C3-963D-E808D7F7FFC0}" presName="level2Shape" presStyleLbl="node3" presStyleIdx="0" presStyleCnt="8" custScaleY="100000" custLinFactX="8486" custLinFactNeighborX="100000" custLinFactNeighborY="-5754"/>
      <dgm:spPr/>
    </dgm:pt>
    <dgm:pt modelId="{0E434829-4B01-4B97-9ACE-E8CC0956A88A}" type="pres">
      <dgm:prSet presAssocID="{6BCA7FF3-4F78-47C3-963D-E808D7F7FFC0}" presName="hierChild3" presStyleCnt="0"/>
      <dgm:spPr/>
    </dgm:pt>
    <dgm:pt modelId="{60FF5C8C-D798-4627-A31B-918CAD494AC7}" type="pres">
      <dgm:prSet presAssocID="{83BDE9C8-B436-4EC8-8EAD-94DA08E81EA9}" presName="Name25" presStyleLbl="parChTrans1D3" presStyleIdx="1" presStyleCnt="8"/>
      <dgm:spPr/>
    </dgm:pt>
    <dgm:pt modelId="{8EF5338D-9DCD-487F-82D6-30E58338E5EB}" type="pres">
      <dgm:prSet presAssocID="{83BDE9C8-B436-4EC8-8EAD-94DA08E81EA9}" presName="connTx" presStyleLbl="parChTrans1D3" presStyleIdx="1" presStyleCnt="8"/>
      <dgm:spPr/>
    </dgm:pt>
    <dgm:pt modelId="{7F04F205-671A-434A-88B3-CB6E8909CA28}" type="pres">
      <dgm:prSet presAssocID="{E57A54C5-AEAB-44C9-B2F6-D62E3F21B5B6}" presName="Name30" presStyleCnt="0"/>
      <dgm:spPr/>
    </dgm:pt>
    <dgm:pt modelId="{37BAB1F5-6D8C-435F-89A0-8989367744DE}" type="pres">
      <dgm:prSet presAssocID="{E57A54C5-AEAB-44C9-B2F6-D62E3F21B5B6}" presName="level2Shape" presStyleLbl="node3" presStyleIdx="1" presStyleCnt="8" custLinFactX="8486" custLinFactNeighborX="100000" custLinFactNeighborY="-5754"/>
      <dgm:spPr/>
    </dgm:pt>
    <dgm:pt modelId="{9C194942-DFA8-4437-B959-01BEE48F6AB7}" type="pres">
      <dgm:prSet presAssocID="{E57A54C5-AEAB-44C9-B2F6-D62E3F21B5B6}" presName="hierChild3" presStyleCnt="0"/>
      <dgm:spPr/>
    </dgm:pt>
    <dgm:pt modelId="{04C28579-AB4F-4DFC-B80C-38A54C5DDE4B}" type="pres">
      <dgm:prSet presAssocID="{0C0EABFF-6751-4D22-9365-6343C354D94F}" presName="Name25" presStyleLbl="parChTrans1D3" presStyleIdx="2" presStyleCnt="8"/>
      <dgm:spPr/>
    </dgm:pt>
    <dgm:pt modelId="{87500B5C-D5C6-48FF-BDAF-3629CD160419}" type="pres">
      <dgm:prSet presAssocID="{0C0EABFF-6751-4D22-9365-6343C354D94F}" presName="connTx" presStyleLbl="parChTrans1D3" presStyleIdx="2" presStyleCnt="8"/>
      <dgm:spPr/>
    </dgm:pt>
    <dgm:pt modelId="{CD4AC06F-D063-4667-9CC1-4F4ADEC397E8}" type="pres">
      <dgm:prSet presAssocID="{4AD5009B-669E-4C78-9048-EA5894B357D6}" presName="Name30" presStyleCnt="0"/>
      <dgm:spPr/>
    </dgm:pt>
    <dgm:pt modelId="{098D4324-833C-41A4-A8EF-8A2E4FFC9DA9}" type="pres">
      <dgm:prSet presAssocID="{4AD5009B-669E-4C78-9048-EA5894B357D6}" presName="level2Shape" presStyleLbl="node3" presStyleIdx="2" presStyleCnt="8" custLinFactX="8486" custLinFactNeighborX="100000" custLinFactNeighborY="-5754"/>
      <dgm:spPr/>
    </dgm:pt>
    <dgm:pt modelId="{7C9BE936-F885-41C8-832F-B57A208220A5}" type="pres">
      <dgm:prSet presAssocID="{4AD5009B-669E-4C78-9048-EA5894B357D6}" presName="hierChild3" presStyleCnt="0"/>
      <dgm:spPr/>
    </dgm:pt>
    <dgm:pt modelId="{12662580-296C-4366-8A46-8D9262BC64B5}" type="pres">
      <dgm:prSet presAssocID="{B2250152-09B5-431D-987E-65AECBEF392A}" presName="Name25" presStyleLbl="parChTrans1D3" presStyleIdx="3" presStyleCnt="8"/>
      <dgm:spPr/>
    </dgm:pt>
    <dgm:pt modelId="{FE36F934-A43A-4845-86FA-9B7DD119ABF1}" type="pres">
      <dgm:prSet presAssocID="{B2250152-09B5-431D-987E-65AECBEF392A}" presName="connTx" presStyleLbl="parChTrans1D3" presStyleIdx="3" presStyleCnt="8"/>
      <dgm:spPr/>
    </dgm:pt>
    <dgm:pt modelId="{CC3CC074-9A85-46D4-8A81-DB368D055471}" type="pres">
      <dgm:prSet presAssocID="{949EE168-101A-4118-BCF4-86372C8CEDC1}" presName="Name30" presStyleCnt="0"/>
      <dgm:spPr/>
    </dgm:pt>
    <dgm:pt modelId="{D9E7E27A-0C62-4508-AC2A-0A2227E84F8F}" type="pres">
      <dgm:prSet presAssocID="{949EE168-101A-4118-BCF4-86372C8CEDC1}" presName="level2Shape" presStyleLbl="node3" presStyleIdx="3" presStyleCnt="8" custLinFactX="8486" custLinFactNeighborX="100000" custLinFactNeighborY="-5754"/>
      <dgm:spPr/>
    </dgm:pt>
    <dgm:pt modelId="{19448E27-CEA8-430B-A81D-4B0B70FC427C}" type="pres">
      <dgm:prSet presAssocID="{949EE168-101A-4118-BCF4-86372C8CEDC1}" presName="hierChild3" presStyleCnt="0"/>
      <dgm:spPr/>
    </dgm:pt>
    <dgm:pt modelId="{4E78BE02-21E6-40C8-8BA1-193AF7EEE7B8}" type="pres">
      <dgm:prSet presAssocID="{70E93C84-8665-4A66-BA10-7144FBD423F3}" presName="Name25" presStyleLbl="parChTrans1D2" presStyleIdx="1" presStyleCnt="4"/>
      <dgm:spPr/>
    </dgm:pt>
    <dgm:pt modelId="{94C9CDA5-2C30-4E03-B761-4420B3D2153B}" type="pres">
      <dgm:prSet presAssocID="{70E93C84-8665-4A66-BA10-7144FBD423F3}" presName="connTx" presStyleLbl="parChTrans1D2" presStyleIdx="1" presStyleCnt="4"/>
      <dgm:spPr/>
    </dgm:pt>
    <dgm:pt modelId="{BED30F9C-B8A3-43AC-B604-28DB2421CB00}" type="pres">
      <dgm:prSet presAssocID="{0D4F13CD-B894-464C-AE1A-9E1B9401CF5B}" presName="Name30" presStyleCnt="0"/>
      <dgm:spPr/>
    </dgm:pt>
    <dgm:pt modelId="{0BADD1E7-A3D0-4FDD-937A-666041F629FE}" type="pres">
      <dgm:prSet presAssocID="{0D4F13CD-B894-464C-AE1A-9E1B9401CF5B}" presName="level2Shape" presStyleLbl="node2" presStyleIdx="1" presStyleCnt="4"/>
      <dgm:spPr/>
    </dgm:pt>
    <dgm:pt modelId="{7CF43ABC-8020-4B77-88A7-21240B916D96}" type="pres">
      <dgm:prSet presAssocID="{0D4F13CD-B894-464C-AE1A-9E1B9401CF5B}" presName="hierChild3" presStyleCnt="0"/>
      <dgm:spPr/>
    </dgm:pt>
    <dgm:pt modelId="{7CCEC620-0DFF-462F-8F2B-53A68174A69E}" type="pres">
      <dgm:prSet presAssocID="{20C7E3A5-10F8-4A6D-9416-2706C836A06A}" presName="Name25" presStyleLbl="parChTrans1D3" presStyleIdx="4" presStyleCnt="8"/>
      <dgm:spPr/>
    </dgm:pt>
    <dgm:pt modelId="{D8E2DECB-28B3-4B6D-98BE-CBC633B8560A}" type="pres">
      <dgm:prSet presAssocID="{20C7E3A5-10F8-4A6D-9416-2706C836A06A}" presName="connTx" presStyleLbl="parChTrans1D3" presStyleIdx="4" presStyleCnt="8"/>
      <dgm:spPr/>
    </dgm:pt>
    <dgm:pt modelId="{61D98E54-F9B6-4996-B880-D6F5F0527147}" type="pres">
      <dgm:prSet presAssocID="{572A5657-84C6-480A-AC54-8D05CDDB2338}" presName="Name30" presStyleCnt="0"/>
      <dgm:spPr/>
    </dgm:pt>
    <dgm:pt modelId="{362319E0-83C7-4A3D-8A30-4617E2F87DEB}" type="pres">
      <dgm:prSet presAssocID="{572A5657-84C6-480A-AC54-8D05CDDB2338}" presName="level2Shape" presStyleLbl="node3" presStyleIdx="4" presStyleCnt="8" custLinFactX="8486" custLinFactNeighborX="100000" custLinFactNeighborY="-5754"/>
      <dgm:spPr/>
    </dgm:pt>
    <dgm:pt modelId="{2F9B0A9F-A34D-4DD9-A57C-1F30348192C0}" type="pres">
      <dgm:prSet presAssocID="{572A5657-84C6-480A-AC54-8D05CDDB2338}" presName="hierChild3" presStyleCnt="0"/>
      <dgm:spPr/>
    </dgm:pt>
    <dgm:pt modelId="{8EBDEE2A-9B30-4397-A5B0-FDD5F4CBBB12}" type="pres">
      <dgm:prSet presAssocID="{EE165140-D464-437D-AB9B-C8251C306737}" presName="Name25" presStyleLbl="parChTrans1D3" presStyleIdx="5" presStyleCnt="8"/>
      <dgm:spPr/>
    </dgm:pt>
    <dgm:pt modelId="{220BFBEE-D603-46E0-83A6-2E15522C77AC}" type="pres">
      <dgm:prSet presAssocID="{EE165140-D464-437D-AB9B-C8251C306737}" presName="connTx" presStyleLbl="parChTrans1D3" presStyleIdx="5" presStyleCnt="8"/>
      <dgm:spPr/>
    </dgm:pt>
    <dgm:pt modelId="{6E4502DB-ACA8-4ACF-B89B-CD018E287739}" type="pres">
      <dgm:prSet presAssocID="{87356D07-9E0D-4096-9FDC-41E74B8289D2}" presName="Name30" presStyleCnt="0"/>
      <dgm:spPr/>
    </dgm:pt>
    <dgm:pt modelId="{DF16224D-9E34-4424-89AD-D03CDF6FF341}" type="pres">
      <dgm:prSet presAssocID="{87356D07-9E0D-4096-9FDC-41E74B8289D2}" presName="level2Shape" presStyleLbl="node3" presStyleIdx="5" presStyleCnt="8" custLinFactX="8486" custLinFactNeighborX="100000" custLinFactNeighborY="-5754"/>
      <dgm:spPr/>
    </dgm:pt>
    <dgm:pt modelId="{AA716A49-6ADF-4F5C-AB99-571955BFCC2C}" type="pres">
      <dgm:prSet presAssocID="{87356D07-9E0D-4096-9FDC-41E74B8289D2}" presName="hierChild3" presStyleCnt="0"/>
      <dgm:spPr/>
    </dgm:pt>
    <dgm:pt modelId="{552F2A90-D489-4C66-BF93-A84CC21DEE56}" type="pres">
      <dgm:prSet presAssocID="{6EC5D0CC-0E16-4FAF-AF25-EBA1A54D9435}" presName="Name25" presStyleLbl="parChTrans1D2" presStyleIdx="2" presStyleCnt="4"/>
      <dgm:spPr/>
    </dgm:pt>
    <dgm:pt modelId="{B94EB076-6BF7-4C38-9951-453E278C628C}" type="pres">
      <dgm:prSet presAssocID="{6EC5D0CC-0E16-4FAF-AF25-EBA1A54D9435}" presName="connTx" presStyleLbl="parChTrans1D2" presStyleIdx="2" presStyleCnt="4"/>
      <dgm:spPr/>
    </dgm:pt>
    <dgm:pt modelId="{080A78E4-22EA-419A-8028-CA3501422699}" type="pres">
      <dgm:prSet presAssocID="{88FE9A94-6891-443E-AC01-75E3207FCA9D}" presName="Name30" presStyleCnt="0"/>
      <dgm:spPr/>
    </dgm:pt>
    <dgm:pt modelId="{828A302E-7243-4C23-9C0E-E794B0DEE926}" type="pres">
      <dgm:prSet presAssocID="{88FE9A94-6891-443E-AC01-75E3207FCA9D}" presName="level2Shape" presStyleLbl="node2" presStyleIdx="2" presStyleCnt="4"/>
      <dgm:spPr/>
    </dgm:pt>
    <dgm:pt modelId="{44B63040-9301-4E73-8E6B-85DE2D65F0CB}" type="pres">
      <dgm:prSet presAssocID="{88FE9A94-6891-443E-AC01-75E3207FCA9D}" presName="hierChild3" presStyleCnt="0"/>
      <dgm:spPr/>
    </dgm:pt>
    <dgm:pt modelId="{0278A0F6-4515-43B2-BAF6-5CDDE9F7F789}" type="pres">
      <dgm:prSet presAssocID="{42A12E20-A804-422F-8FE2-E3DFE51D0353}" presName="Name25" presStyleLbl="parChTrans1D3" presStyleIdx="6" presStyleCnt="8"/>
      <dgm:spPr/>
    </dgm:pt>
    <dgm:pt modelId="{E8B7C08E-ED04-4769-9BE2-E648DB5FC555}" type="pres">
      <dgm:prSet presAssocID="{42A12E20-A804-422F-8FE2-E3DFE51D0353}" presName="connTx" presStyleLbl="parChTrans1D3" presStyleIdx="6" presStyleCnt="8"/>
      <dgm:spPr/>
    </dgm:pt>
    <dgm:pt modelId="{C0646112-56D2-4C9C-9632-924C9FF43D1A}" type="pres">
      <dgm:prSet presAssocID="{11538BAD-A7CD-4A69-94BE-D85C3AD77FCA}" presName="Name30" presStyleCnt="0"/>
      <dgm:spPr/>
    </dgm:pt>
    <dgm:pt modelId="{293A5937-16F8-44EE-BDFA-71FBC2A768F8}" type="pres">
      <dgm:prSet presAssocID="{11538BAD-A7CD-4A69-94BE-D85C3AD77FCA}" presName="level2Shape" presStyleLbl="node3" presStyleIdx="6" presStyleCnt="8" custLinFactX="8486" custLinFactNeighborX="100000" custLinFactNeighborY="-5754"/>
      <dgm:spPr/>
    </dgm:pt>
    <dgm:pt modelId="{720D44FC-14A9-4507-8E9E-7C8ED7546D84}" type="pres">
      <dgm:prSet presAssocID="{11538BAD-A7CD-4A69-94BE-D85C3AD77FCA}" presName="hierChild3" presStyleCnt="0"/>
      <dgm:spPr/>
    </dgm:pt>
    <dgm:pt modelId="{E2ACE527-4594-4DA5-8C32-8D3F02B2AC33}" type="pres">
      <dgm:prSet presAssocID="{1EE94FB1-A94B-4594-A7DE-2CF88565A847}" presName="Name25" presStyleLbl="parChTrans1D2" presStyleIdx="3" presStyleCnt="4"/>
      <dgm:spPr/>
    </dgm:pt>
    <dgm:pt modelId="{5D009B60-9C66-47F9-89FE-16A7BC1C3A6B}" type="pres">
      <dgm:prSet presAssocID="{1EE94FB1-A94B-4594-A7DE-2CF88565A847}" presName="connTx" presStyleLbl="parChTrans1D2" presStyleIdx="3" presStyleCnt="4"/>
      <dgm:spPr/>
    </dgm:pt>
    <dgm:pt modelId="{72E11B77-0879-40A4-B714-20B4BE9D9FD0}" type="pres">
      <dgm:prSet presAssocID="{510ABCA5-1A4C-41E3-9256-9EB354BEA9BF}" presName="Name30" presStyleCnt="0"/>
      <dgm:spPr/>
    </dgm:pt>
    <dgm:pt modelId="{FBFB6350-2AED-4934-8AA1-3A7E38ABED1B}" type="pres">
      <dgm:prSet presAssocID="{510ABCA5-1A4C-41E3-9256-9EB354BEA9BF}" presName="level2Shape" presStyleLbl="node2" presStyleIdx="3" presStyleCnt="4"/>
      <dgm:spPr/>
    </dgm:pt>
    <dgm:pt modelId="{3ABBF6AA-06F7-4A41-869F-F887D211FE4C}" type="pres">
      <dgm:prSet presAssocID="{510ABCA5-1A4C-41E3-9256-9EB354BEA9BF}" presName="hierChild3" presStyleCnt="0"/>
      <dgm:spPr/>
    </dgm:pt>
    <dgm:pt modelId="{07099912-8EB5-4F74-9B4C-E5A55035F6FB}" type="pres">
      <dgm:prSet presAssocID="{0E2C1FDA-F8EA-4C64-BE6C-45AB2B283CD0}" presName="Name25" presStyleLbl="parChTrans1D3" presStyleIdx="7" presStyleCnt="8"/>
      <dgm:spPr/>
    </dgm:pt>
    <dgm:pt modelId="{85994390-11B6-4226-93AC-AD6F204B7D87}" type="pres">
      <dgm:prSet presAssocID="{0E2C1FDA-F8EA-4C64-BE6C-45AB2B283CD0}" presName="connTx" presStyleLbl="parChTrans1D3" presStyleIdx="7" presStyleCnt="8"/>
      <dgm:spPr/>
    </dgm:pt>
    <dgm:pt modelId="{0ACA218C-B6F7-4D23-A46E-DF69ACB9038E}" type="pres">
      <dgm:prSet presAssocID="{8683516B-BA67-4717-86C3-5A191BB28D99}" presName="Name30" presStyleCnt="0"/>
      <dgm:spPr/>
    </dgm:pt>
    <dgm:pt modelId="{C40FBEE0-AD4A-44A5-AA62-202FBB30C8F2}" type="pres">
      <dgm:prSet presAssocID="{8683516B-BA67-4717-86C3-5A191BB28D99}" presName="level2Shape" presStyleLbl="node3" presStyleIdx="7" presStyleCnt="8" custLinFactX="8486" custLinFactNeighborX="100000" custLinFactNeighborY="-5754"/>
      <dgm:spPr/>
    </dgm:pt>
    <dgm:pt modelId="{5739C468-F21B-4CC9-B491-9F569772FB66}" type="pres">
      <dgm:prSet presAssocID="{8683516B-BA67-4717-86C3-5A191BB28D99}" presName="hierChild3" presStyleCnt="0"/>
      <dgm:spPr/>
    </dgm:pt>
    <dgm:pt modelId="{F58717EB-3342-4933-B256-2EC4A819763E}" type="pres">
      <dgm:prSet presAssocID="{E023CCA1-F7C2-47C4-98F2-21ADF17F397A}" presName="bgShapesFlow" presStyleCnt="0"/>
      <dgm:spPr/>
    </dgm:pt>
  </dgm:ptLst>
  <dgm:cxnLst>
    <dgm:cxn modelId="{A2FABB12-81C9-4DCE-AB9B-E826FA5FC5B4}" type="presOf" srcId="{42A12E20-A804-422F-8FE2-E3DFE51D0353}" destId="{E8B7C08E-ED04-4769-9BE2-E648DB5FC555}" srcOrd="1" destOrd="0" presId="urn:microsoft.com/office/officeart/2005/8/layout/hierarchy5"/>
    <dgm:cxn modelId="{86502414-CD4E-42CC-B834-8A269F9DBC11}" srcId="{9F565152-E0DB-4800-B5D0-45F65C409D35}" destId="{E57A54C5-AEAB-44C9-B2F6-D62E3F21B5B6}" srcOrd="1" destOrd="0" parTransId="{83BDE9C8-B436-4EC8-8EAD-94DA08E81EA9}" sibTransId="{9C749EC9-A0A7-40E6-96D4-DF533AC2DDE7}"/>
    <dgm:cxn modelId="{0B437F15-C7B7-42BF-9566-F89EC18960A8}" srcId="{0D4F13CD-B894-464C-AE1A-9E1B9401CF5B}" destId="{87356D07-9E0D-4096-9FDC-41E74B8289D2}" srcOrd="1" destOrd="0" parTransId="{EE165140-D464-437D-AB9B-C8251C306737}" sibTransId="{9C8862C4-957D-4463-A8DA-C512829FE934}"/>
    <dgm:cxn modelId="{BFA86D18-99BC-4DDC-8629-C4B25537E723}" srcId="{F891EC61-26CC-4612-815D-12A58766077E}" destId="{510ABCA5-1A4C-41E3-9256-9EB354BEA9BF}" srcOrd="3" destOrd="0" parTransId="{1EE94FB1-A94B-4594-A7DE-2CF88565A847}" sibTransId="{488CFD24-9F85-4472-8AC1-7EB2B7F4A904}"/>
    <dgm:cxn modelId="{7967391B-3F80-426B-8445-E2CC830523CD}" srcId="{F891EC61-26CC-4612-815D-12A58766077E}" destId="{9F565152-E0DB-4800-B5D0-45F65C409D35}" srcOrd="0" destOrd="0" parTransId="{D7239D66-8C6B-43EC-9314-70F6320FCDF8}" sibTransId="{51ADFB82-ADF6-4FED-BDC7-D169DC6230F9}"/>
    <dgm:cxn modelId="{1F82B41F-3956-4805-B820-C8BCCCDF2773}" type="presOf" srcId="{B2250152-09B5-431D-987E-65AECBEF392A}" destId="{FE36F934-A43A-4845-86FA-9B7DD119ABF1}" srcOrd="1" destOrd="0" presId="urn:microsoft.com/office/officeart/2005/8/layout/hierarchy5"/>
    <dgm:cxn modelId="{B44F832A-AB34-4B6E-B95F-4D82F5F028C6}" type="presOf" srcId="{0D4F13CD-B894-464C-AE1A-9E1B9401CF5B}" destId="{0BADD1E7-A3D0-4FDD-937A-666041F629FE}" srcOrd="0" destOrd="0" presId="urn:microsoft.com/office/officeart/2005/8/layout/hierarchy5"/>
    <dgm:cxn modelId="{4BB37C3A-204C-4DD8-8C34-F9ECF07E83A1}" srcId="{9F565152-E0DB-4800-B5D0-45F65C409D35}" destId="{949EE168-101A-4118-BCF4-86372C8CEDC1}" srcOrd="3" destOrd="0" parTransId="{B2250152-09B5-431D-987E-65AECBEF392A}" sibTransId="{DD7903A2-01E5-490C-BA12-791EE7DCDA24}"/>
    <dgm:cxn modelId="{5C9B263B-6F89-48D1-A585-9F7513CC2F2E}" type="presOf" srcId="{D7239D66-8C6B-43EC-9314-70F6320FCDF8}" destId="{9AF756D1-12B1-4283-BF24-87B1C74BE4DE}" srcOrd="1" destOrd="0" presId="urn:microsoft.com/office/officeart/2005/8/layout/hierarchy5"/>
    <dgm:cxn modelId="{7F46D45D-3AAE-42C5-AF1F-ED55F9BF9242}" type="presOf" srcId="{4AD5009B-669E-4C78-9048-EA5894B357D6}" destId="{098D4324-833C-41A4-A8EF-8A2E4FFC9DA9}" srcOrd="0" destOrd="0" presId="urn:microsoft.com/office/officeart/2005/8/layout/hierarchy5"/>
    <dgm:cxn modelId="{926EE95D-179B-404E-99AA-15ABCC363A3D}" type="presOf" srcId="{70E93C84-8665-4A66-BA10-7144FBD423F3}" destId="{4E78BE02-21E6-40C8-8BA1-193AF7EEE7B8}" srcOrd="0" destOrd="0" presId="urn:microsoft.com/office/officeart/2005/8/layout/hierarchy5"/>
    <dgm:cxn modelId="{A574AB47-1C1D-42C8-8736-5DE4741706E6}" type="presOf" srcId="{87356D07-9E0D-4096-9FDC-41E74B8289D2}" destId="{DF16224D-9E34-4424-89AD-D03CDF6FF341}" srcOrd="0" destOrd="0" presId="urn:microsoft.com/office/officeart/2005/8/layout/hierarchy5"/>
    <dgm:cxn modelId="{F15BB767-2AD5-4549-8E3A-C86FA280C8AB}" type="presOf" srcId="{FA9EDC7D-712E-4BB1-AFDC-AA7A1A600284}" destId="{81DBE745-9B15-4E61-9C01-86AF1FBBE9AD}" srcOrd="0" destOrd="0" presId="urn:microsoft.com/office/officeart/2005/8/layout/hierarchy5"/>
    <dgm:cxn modelId="{7C345648-E993-4764-BAC3-72FD22478758}" srcId="{0D4F13CD-B894-464C-AE1A-9E1B9401CF5B}" destId="{572A5657-84C6-480A-AC54-8D05CDDB2338}" srcOrd="0" destOrd="0" parTransId="{20C7E3A5-10F8-4A6D-9416-2706C836A06A}" sibTransId="{A6AA4E8A-05A3-4F18-BAAF-D90F0CE32A3D}"/>
    <dgm:cxn modelId="{9224FA4A-EBE0-4065-9926-62A1CE08F063}" type="presOf" srcId="{F891EC61-26CC-4612-815D-12A58766077E}" destId="{EA97850E-4448-4B7B-80FA-E126E883F3D3}" srcOrd="0" destOrd="0" presId="urn:microsoft.com/office/officeart/2005/8/layout/hierarchy5"/>
    <dgm:cxn modelId="{1A09C54B-AF89-4102-B694-AB8F1D318843}" type="presOf" srcId="{949EE168-101A-4118-BCF4-86372C8CEDC1}" destId="{D9E7E27A-0C62-4508-AC2A-0A2227E84F8F}" srcOrd="0" destOrd="0" presId="urn:microsoft.com/office/officeart/2005/8/layout/hierarchy5"/>
    <dgm:cxn modelId="{166CE24E-8C71-460A-B49C-F6BCFBC0E41F}" type="presOf" srcId="{0C0EABFF-6751-4D22-9365-6343C354D94F}" destId="{04C28579-AB4F-4DFC-B80C-38A54C5DDE4B}" srcOrd="0" destOrd="0" presId="urn:microsoft.com/office/officeart/2005/8/layout/hierarchy5"/>
    <dgm:cxn modelId="{F22D4950-AFE6-4C90-85FA-69C838DEBB13}" type="presOf" srcId="{8683516B-BA67-4717-86C3-5A191BB28D99}" destId="{C40FBEE0-AD4A-44A5-AA62-202FBB30C8F2}" srcOrd="0" destOrd="0" presId="urn:microsoft.com/office/officeart/2005/8/layout/hierarchy5"/>
    <dgm:cxn modelId="{B8107070-AF96-400A-A77F-F79EECD3F1D8}" type="presOf" srcId="{42A12E20-A804-422F-8FE2-E3DFE51D0353}" destId="{0278A0F6-4515-43B2-BAF6-5CDDE9F7F789}" srcOrd="0" destOrd="0" presId="urn:microsoft.com/office/officeart/2005/8/layout/hierarchy5"/>
    <dgm:cxn modelId="{A08DAD78-AAD3-44E5-BFFF-F0CA185BA68C}" srcId="{F891EC61-26CC-4612-815D-12A58766077E}" destId="{0D4F13CD-B894-464C-AE1A-9E1B9401CF5B}" srcOrd="1" destOrd="0" parTransId="{70E93C84-8665-4A66-BA10-7144FBD423F3}" sibTransId="{4BFD7379-4BED-4B42-A38F-6EBD6E231B5C}"/>
    <dgm:cxn modelId="{0B13767F-B422-49A1-B917-21E5AA44D0AB}" type="presOf" srcId="{510ABCA5-1A4C-41E3-9256-9EB354BEA9BF}" destId="{FBFB6350-2AED-4934-8AA1-3A7E38ABED1B}" srcOrd="0" destOrd="0" presId="urn:microsoft.com/office/officeart/2005/8/layout/hierarchy5"/>
    <dgm:cxn modelId="{FB35B37F-3AAD-4CBA-903D-EDD790719DF9}" type="presOf" srcId="{88FE9A94-6891-443E-AC01-75E3207FCA9D}" destId="{828A302E-7243-4C23-9C0E-E794B0DEE926}" srcOrd="0" destOrd="0" presId="urn:microsoft.com/office/officeart/2005/8/layout/hierarchy5"/>
    <dgm:cxn modelId="{8881E881-35E8-4237-BA83-554A9A09CFBD}" srcId="{E023CCA1-F7C2-47C4-98F2-21ADF17F397A}" destId="{F891EC61-26CC-4612-815D-12A58766077E}" srcOrd="0" destOrd="0" parTransId="{D4BC75B9-DA8A-4934-9954-4FC797F77AEB}" sibTransId="{B3F5AA05-CD5F-471C-BDA2-2B67E027AEFE}"/>
    <dgm:cxn modelId="{B3D38285-04A8-4A0E-AE81-F53BCF894F6D}" type="presOf" srcId="{D7239D66-8C6B-43EC-9314-70F6320FCDF8}" destId="{A0AF5991-F07A-4E2D-A392-F98080370385}" srcOrd="0" destOrd="0" presId="urn:microsoft.com/office/officeart/2005/8/layout/hierarchy5"/>
    <dgm:cxn modelId="{A117C585-3DC6-4C8D-9D9D-B77469247BA6}" type="presOf" srcId="{83BDE9C8-B436-4EC8-8EAD-94DA08E81EA9}" destId="{8EF5338D-9DCD-487F-82D6-30E58338E5EB}" srcOrd="1" destOrd="0" presId="urn:microsoft.com/office/officeart/2005/8/layout/hierarchy5"/>
    <dgm:cxn modelId="{EF741290-CDC8-4A66-8493-CC5D1AA2601E}" type="presOf" srcId="{0E2C1FDA-F8EA-4C64-BE6C-45AB2B283CD0}" destId="{85994390-11B6-4226-93AC-AD6F204B7D87}" srcOrd="1" destOrd="0" presId="urn:microsoft.com/office/officeart/2005/8/layout/hierarchy5"/>
    <dgm:cxn modelId="{559EB197-BC7C-4315-9F78-48F17287A5D0}" type="presOf" srcId="{EE165140-D464-437D-AB9B-C8251C306737}" destId="{220BFBEE-D603-46E0-83A6-2E15522C77AC}" srcOrd="1" destOrd="0" presId="urn:microsoft.com/office/officeart/2005/8/layout/hierarchy5"/>
    <dgm:cxn modelId="{49EF3198-B105-44A0-A77D-9CB284E0F01E}" type="presOf" srcId="{1EE94FB1-A94B-4594-A7DE-2CF88565A847}" destId="{5D009B60-9C66-47F9-89FE-16A7BC1C3A6B}" srcOrd="1" destOrd="0" presId="urn:microsoft.com/office/officeart/2005/8/layout/hierarchy5"/>
    <dgm:cxn modelId="{E1A9C7AC-AC73-4DCD-B776-6E20FFBE1CB3}" type="presOf" srcId="{83BDE9C8-B436-4EC8-8EAD-94DA08E81EA9}" destId="{60FF5C8C-D798-4627-A31B-918CAD494AC7}" srcOrd="0" destOrd="0" presId="urn:microsoft.com/office/officeart/2005/8/layout/hierarchy5"/>
    <dgm:cxn modelId="{D8FDE8B6-CE72-484A-97B3-BB7748CD85B9}" srcId="{F891EC61-26CC-4612-815D-12A58766077E}" destId="{88FE9A94-6891-443E-AC01-75E3207FCA9D}" srcOrd="2" destOrd="0" parTransId="{6EC5D0CC-0E16-4FAF-AF25-EBA1A54D9435}" sibTransId="{9B548631-2633-4D12-8F46-441793924B8A}"/>
    <dgm:cxn modelId="{042EACBA-7AC6-4A59-AA4E-E8D8DDA329EA}" type="presOf" srcId="{E023CCA1-F7C2-47C4-98F2-21ADF17F397A}" destId="{2D83626E-27C2-4606-B826-D07572F1E2C6}" srcOrd="0" destOrd="0" presId="urn:microsoft.com/office/officeart/2005/8/layout/hierarchy5"/>
    <dgm:cxn modelId="{2F589BBC-7E47-42A7-98A6-EA9BF1A3264F}" type="presOf" srcId="{0C0EABFF-6751-4D22-9365-6343C354D94F}" destId="{87500B5C-D5C6-48FF-BDAF-3629CD160419}" srcOrd="1" destOrd="0" presId="urn:microsoft.com/office/officeart/2005/8/layout/hierarchy5"/>
    <dgm:cxn modelId="{5544D5BC-100B-400A-A710-1E5E3A6B1C4A}" type="presOf" srcId="{B2250152-09B5-431D-987E-65AECBEF392A}" destId="{12662580-296C-4366-8A46-8D9262BC64B5}" srcOrd="0" destOrd="0" presId="urn:microsoft.com/office/officeart/2005/8/layout/hierarchy5"/>
    <dgm:cxn modelId="{82D779C2-9047-42B8-9087-5FF3B364398A}" type="presOf" srcId="{11538BAD-A7CD-4A69-94BE-D85C3AD77FCA}" destId="{293A5937-16F8-44EE-BDFA-71FBC2A768F8}" srcOrd="0" destOrd="0" presId="urn:microsoft.com/office/officeart/2005/8/layout/hierarchy5"/>
    <dgm:cxn modelId="{EADE27C5-259B-4072-8FDC-70C7B2D20CA0}" type="presOf" srcId="{572A5657-84C6-480A-AC54-8D05CDDB2338}" destId="{362319E0-83C7-4A3D-8A30-4617E2F87DEB}" srcOrd="0" destOrd="0" presId="urn:microsoft.com/office/officeart/2005/8/layout/hierarchy5"/>
    <dgm:cxn modelId="{4A1A37C6-36C5-4BDF-BBBE-E925A2898611}" type="presOf" srcId="{EE165140-D464-437D-AB9B-C8251C306737}" destId="{8EBDEE2A-9B30-4397-A5B0-FDD5F4CBBB12}" srcOrd="0" destOrd="0" presId="urn:microsoft.com/office/officeart/2005/8/layout/hierarchy5"/>
    <dgm:cxn modelId="{130748C6-620C-4898-8E08-B94395DA2214}" srcId="{9F565152-E0DB-4800-B5D0-45F65C409D35}" destId="{6BCA7FF3-4F78-47C3-963D-E808D7F7FFC0}" srcOrd="0" destOrd="0" parTransId="{FA9EDC7D-712E-4BB1-AFDC-AA7A1A600284}" sibTransId="{CC7FEDD8-316E-4212-9562-89EE7607D3B6}"/>
    <dgm:cxn modelId="{FD16BFCF-CA8A-4340-898B-9A550DC5ACAD}" type="presOf" srcId="{6EC5D0CC-0E16-4FAF-AF25-EBA1A54D9435}" destId="{B94EB076-6BF7-4C38-9951-453E278C628C}" srcOrd="1" destOrd="0" presId="urn:microsoft.com/office/officeart/2005/8/layout/hierarchy5"/>
    <dgm:cxn modelId="{CD77EED1-BB43-4075-8F86-1EA054361713}" type="presOf" srcId="{6EC5D0CC-0E16-4FAF-AF25-EBA1A54D9435}" destId="{552F2A90-D489-4C66-BF93-A84CC21DEE56}" srcOrd="0" destOrd="0" presId="urn:microsoft.com/office/officeart/2005/8/layout/hierarchy5"/>
    <dgm:cxn modelId="{99F8CBD4-4240-4CA7-A331-6227693CB6B3}" type="presOf" srcId="{20C7E3A5-10F8-4A6D-9416-2706C836A06A}" destId="{D8E2DECB-28B3-4B6D-98BE-CBC633B8560A}" srcOrd="1" destOrd="0" presId="urn:microsoft.com/office/officeart/2005/8/layout/hierarchy5"/>
    <dgm:cxn modelId="{4A6E07D5-3A85-4FFC-B566-9BA35649C5F8}" srcId="{88FE9A94-6891-443E-AC01-75E3207FCA9D}" destId="{11538BAD-A7CD-4A69-94BE-D85C3AD77FCA}" srcOrd="0" destOrd="0" parTransId="{42A12E20-A804-422F-8FE2-E3DFE51D0353}" sibTransId="{3DAC668D-DB2C-42A8-A66E-E5B31D159ED3}"/>
    <dgm:cxn modelId="{357760D8-C3FF-4FFC-A376-500A9DF793CB}" srcId="{9F565152-E0DB-4800-B5D0-45F65C409D35}" destId="{4AD5009B-669E-4C78-9048-EA5894B357D6}" srcOrd="2" destOrd="0" parTransId="{0C0EABFF-6751-4D22-9365-6343C354D94F}" sibTransId="{0543B6B4-2929-433B-9BCA-31D996C97047}"/>
    <dgm:cxn modelId="{E8041CDB-F984-443C-8963-6D2D4BADA039}" type="presOf" srcId="{9F565152-E0DB-4800-B5D0-45F65C409D35}" destId="{2F7CE550-AB73-4C5F-A86A-AC0A922CA33E}" srcOrd="0" destOrd="0" presId="urn:microsoft.com/office/officeart/2005/8/layout/hierarchy5"/>
    <dgm:cxn modelId="{081A97DD-69EE-4DEF-8811-C8B9D0242C3E}" srcId="{510ABCA5-1A4C-41E3-9256-9EB354BEA9BF}" destId="{8683516B-BA67-4717-86C3-5A191BB28D99}" srcOrd="0" destOrd="0" parTransId="{0E2C1FDA-F8EA-4C64-BE6C-45AB2B283CD0}" sibTransId="{C7FEE1A4-0F16-4284-8F7D-1796C2F4C112}"/>
    <dgm:cxn modelId="{0D70BAE5-B492-4AE5-A57D-C90C095A28FD}" type="presOf" srcId="{70E93C84-8665-4A66-BA10-7144FBD423F3}" destId="{94C9CDA5-2C30-4E03-B761-4420B3D2153B}" srcOrd="1" destOrd="0" presId="urn:microsoft.com/office/officeart/2005/8/layout/hierarchy5"/>
    <dgm:cxn modelId="{ED9B89EA-6EE3-44D5-8A74-B886727A674A}" type="presOf" srcId="{1EE94FB1-A94B-4594-A7DE-2CF88565A847}" destId="{E2ACE527-4594-4DA5-8C32-8D3F02B2AC33}" srcOrd="0" destOrd="0" presId="urn:microsoft.com/office/officeart/2005/8/layout/hierarchy5"/>
    <dgm:cxn modelId="{97AB57F1-B7E7-4702-8A16-071C94EDF5A5}" type="presOf" srcId="{6BCA7FF3-4F78-47C3-963D-E808D7F7FFC0}" destId="{175AA508-41A5-4627-BD8C-5CC884E8DD27}" srcOrd="0" destOrd="0" presId="urn:microsoft.com/office/officeart/2005/8/layout/hierarchy5"/>
    <dgm:cxn modelId="{1CFB88F1-9412-49F1-9857-8CBACAA1A14D}" type="presOf" srcId="{20C7E3A5-10F8-4A6D-9416-2706C836A06A}" destId="{7CCEC620-0DFF-462F-8F2B-53A68174A69E}" srcOrd="0" destOrd="0" presId="urn:microsoft.com/office/officeart/2005/8/layout/hierarchy5"/>
    <dgm:cxn modelId="{2D6773F6-0469-46E2-B91B-0BEFD95A6657}" type="presOf" srcId="{0E2C1FDA-F8EA-4C64-BE6C-45AB2B283CD0}" destId="{07099912-8EB5-4F74-9B4C-E5A55035F6FB}" srcOrd="0" destOrd="0" presId="urn:microsoft.com/office/officeart/2005/8/layout/hierarchy5"/>
    <dgm:cxn modelId="{FADC89F7-F51A-4013-9D2A-75A0D308DA4F}" type="presOf" srcId="{FA9EDC7D-712E-4BB1-AFDC-AA7A1A600284}" destId="{BBADD86C-890E-402C-9E06-7E3BBF10DF85}" srcOrd="1" destOrd="0" presId="urn:microsoft.com/office/officeart/2005/8/layout/hierarchy5"/>
    <dgm:cxn modelId="{A40D4EFF-BB55-4A08-9822-025CF1213946}" type="presOf" srcId="{E57A54C5-AEAB-44C9-B2F6-D62E3F21B5B6}" destId="{37BAB1F5-6D8C-435F-89A0-8989367744DE}" srcOrd="0" destOrd="0" presId="urn:microsoft.com/office/officeart/2005/8/layout/hierarchy5"/>
    <dgm:cxn modelId="{8D16879C-4592-42FE-8A51-B7A16D31D41A}" type="presParOf" srcId="{2D83626E-27C2-4606-B826-D07572F1E2C6}" destId="{19CE4621-D0C5-441C-BFBD-ADA723BF0954}" srcOrd="0" destOrd="0" presId="urn:microsoft.com/office/officeart/2005/8/layout/hierarchy5"/>
    <dgm:cxn modelId="{0F56AD92-F1CE-4136-AC7B-88358394FBFC}" type="presParOf" srcId="{19CE4621-D0C5-441C-BFBD-ADA723BF0954}" destId="{CBF2227F-05AF-4971-84A5-2A5EA00D9B6A}" srcOrd="0" destOrd="0" presId="urn:microsoft.com/office/officeart/2005/8/layout/hierarchy5"/>
    <dgm:cxn modelId="{236CFEA5-0572-4492-9DF3-85B5813A8867}" type="presParOf" srcId="{CBF2227F-05AF-4971-84A5-2A5EA00D9B6A}" destId="{748D7FF1-0788-45F7-9305-E51411426FA5}" srcOrd="0" destOrd="0" presId="urn:microsoft.com/office/officeart/2005/8/layout/hierarchy5"/>
    <dgm:cxn modelId="{A82A06D6-8BDE-4D49-8BD0-EE833A103728}" type="presParOf" srcId="{748D7FF1-0788-45F7-9305-E51411426FA5}" destId="{EA97850E-4448-4B7B-80FA-E126E883F3D3}" srcOrd="0" destOrd="0" presId="urn:microsoft.com/office/officeart/2005/8/layout/hierarchy5"/>
    <dgm:cxn modelId="{8371D336-B61C-4E7C-ABF6-D55091CF38AB}" type="presParOf" srcId="{748D7FF1-0788-45F7-9305-E51411426FA5}" destId="{3F23F667-9D2F-4B5D-9CE5-8230D2634E4F}" srcOrd="1" destOrd="0" presId="urn:microsoft.com/office/officeart/2005/8/layout/hierarchy5"/>
    <dgm:cxn modelId="{5ED729C5-0740-4F4A-872E-778F9367EF41}" type="presParOf" srcId="{3F23F667-9D2F-4B5D-9CE5-8230D2634E4F}" destId="{A0AF5991-F07A-4E2D-A392-F98080370385}" srcOrd="0" destOrd="0" presId="urn:microsoft.com/office/officeart/2005/8/layout/hierarchy5"/>
    <dgm:cxn modelId="{0430B6F2-E14A-4C5E-882B-7106FDE14842}" type="presParOf" srcId="{A0AF5991-F07A-4E2D-A392-F98080370385}" destId="{9AF756D1-12B1-4283-BF24-87B1C74BE4DE}" srcOrd="0" destOrd="0" presId="urn:microsoft.com/office/officeart/2005/8/layout/hierarchy5"/>
    <dgm:cxn modelId="{C33A77AD-8176-42F1-815D-A1C528BC9BA5}" type="presParOf" srcId="{3F23F667-9D2F-4B5D-9CE5-8230D2634E4F}" destId="{1870E8AF-6910-4D88-8CD6-E7D5F3570589}" srcOrd="1" destOrd="0" presId="urn:microsoft.com/office/officeart/2005/8/layout/hierarchy5"/>
    <dgm:cxn modelId="{0FB3A871-4176-4C3A-84F2-E85FB5C327B5}" type="presParOf" srcId="{1870E8AF-6910-4D88-8CD6-E7D5F3570589}" destId="{2F7CE550-AB73-4C5F-A86A-AC0A922CA33E}" srcOrd="0" destOrd="0" presId="urn:microsoft.com/office/officeart/2005/8/layout/hierarchy5"/>
    <dgm:cxn modelId="{A54FE318-DE89-46B7-80E4-EFC446E066D9}" type="presParOf" srcId="{1870E8AF-6910-4D88-8CD6-E7D5F3570589}" destId="{436EFDA9-BFE0-47E2-859F-138CD845BF6C}" srcOrd="1" destOrd="0" presId="urn:microsoft.com/office/officeart/2005/8/layout/hierarchy5"/>
    <dgm:cxn modelId="{51DEDE38-EDDD-4306-BDDD-33193CC6FB77}" type="presParOf" srcId="{436EFDA9-BFE0-47E2-859F-138CD845BF6C}" destId="{81DBE745-9B15-4E61-9C01-86AF1FBBE9AD}" srcOrd="0" destOrd="0" presId="urn:microsoft.com/office/officeart/2005/8/layout/hierarchy5"/>
    <dgm:cxn modelId="{20B6709F-D13E-4503-AF77-305BF1D4C702}" type="presParOf" srcId="{81DBE745-9B15-4E61-9C01-86AF1FBBE9AD}" destId="{BBADD86C-890E-402C-9E06-7E3BBF10DF85}" srcOrd="0" destOrd="0" presId="urn:microsoft.com/office/officeart/2005/8/layout/hierarchy5"/>
    <dgm:cxn modelId="{C163DDF4-5E31-4A15-80F7-0DC1EC6DEA96}" type="presParOf" srcId="{436EFDA9-BFE0-47E2-859F-138CD845BF6C}" destId="{A5708C68-75FA-472D-8547-D824DAB677BF}" srcOrd="1" destOrd="0" presId="urn:microsoft.com/office/officeart/2005/8/layout/hierarchy5"/>
    <dgm:cxn modelId="{32C3029F-0446-40BA-8179-9E2150C83DB6}" type="presParOf" srcId="{A5708C68-75FA-472D-8547-D824DAB677BF}" destId="{175AA508-41A5-4627-BD8C-5CC884E8DD27}" srcOrd="0" destOrd="0" presId="urn:microsoft.com/office/officeart/2005/8/layout/hierarchy5"/>
    <dgm:cxn modelId="{118412AA-82D8-4814-9E80-E5DBF7D0E363}" type="presParOf" srcId="{A5708C68-75FA-472D-8547-D824DAB677BF}" destId="{0E434829-4B01-4B97-9ACE-E8CC0956A88A}" srcOrd="1" destOrd="0" presId="urn:microsoft.com/office/officeart/2005/8/layout/hierarchy5"/>
    <dgm:cxn modelId="{0EEDD36E-CDCF-470B-836A-5E2BF1D9B12F}" type="presParOf" srcId="{436EFDA9-BFE0-47E2-859F-138CD845BF6C}" destId="{60FF5C8C-D798-4627-A31B-918CAD494AC7}" srcOrd="2" destOrd="0" presId="urn:microsoft.com/office/officeart/2005/8/layout/hierarchy5"/>
    <dgm:cxn modelId="{6BADABFF-574F-4A2D-93C3-B64F8F79C848}" type="presParOf" srcId="{60FF5C8C-D798-4627-A31B-918CAD494AC7}" destId="{8EF5338D-9DCD-487F-82D6-30E58338E5EB}" srcOrd="0" destOrd="0" presId="urn:microsoft.com/office/officeart/2005/8/layout/hierarchy5"/>
    <dgm:cxn modelId="{54D77B18-FC3F-4F11-8DD4-45174C713BB4}" type="presParOf" srcId="{436EFDA9-BFE0-47E2-859F-138CD845BF6C}" destId="{7F04F205-671A-434A-88B3-CB6E8909CA28}" srcOrd="3" destOrd="0" presId="urn:microsoft.com/office/officeart/2005/8/layout/hierarchy5"/>
    <dgm:cxn modelId="{012FAB32-950B-488E-AB84-794ABBEE24F0}" type="presParOf" srcId="{7F04F205-671A-434A-88B3-CB6E8909CA28}" destId="{37BAB1F5-6D8C-435F-89A0-8989367744DE}" srcOrd="0" destOrd="0" presId="urn:microsoft.com/office/officeart/2005/8/layout/hierarchy5"/>
    <dgm:cxn modelId="{0FB9DFD9-1A90-4ACF-BFBB-588010B1FDC6}" type="presParOf" srcId="{7F04F205-671A-434A-88B3-CB6E8909CA28}" destId="{9C194942-DFA8-4437-B959-01BEE48F6AB7}" srcOrd="1" destOrd="0" presId="urn:microsoft.com/office/officeart/2005/8/layout/hierarchy5"/>
    <dgm:cxn modelId="{2B40669C-38EB-4EEE-A542-52EFD7106143}" type="presParOf" srcId="{436EFDA9-BFE0-47E2-859F-138CD845BF6C}" destId="{04C28579-AB4F-4DFC-B80C-38A54C5DDE4B}" srcOrd="4" destOrd="0" presId="urn:microsoft.com/office/officeart/2005/8/layout/hierarchy5"/>
    <dgm:cxn modelId="{467F0D2A-5280-4452-A5BE-2A4AB19666F2}" type="presParOf" srcId="{04C28579-AB4F-4DFC-B80C-38A54C5DDE4B}" destId="{87500B5C-D5C6-48FF-BDAF-3629CD160419}" srcOrd="0" destOrd="0" presId="urn:microsoft.com/office/officeart/2005/8/layout/hierarchy5"/>
    <dgm:cxn modelId="{F2C8934F-B639-48F3-9AD2-0CF6D9E8A55A}" type="presParOf" srcId="{436EFDA9-BFE0-47E2-859F-138CD845BF6C}" destId="{CD4AC06F-D063-4667-9CC1-4F4ADEC397E8}" srcOrd="5" destOrd="0" presId="urn:microsoft.com/office/officeart/2005/8/layout/hierarchy5"/>
    <dgm:cxn modelId="{6A3E7C2B-0C16-496D-8B4C-954606EAC222}" type="presParOf" srcId="{CD4AC06F-D063-4667-9CC1-4F4ADEC397E8}" destId="{098D4324-833C-41A4-A8EF-8A2E4FFC9DA9}" srcOrd="0" destOrd="0" presId="urn:microsoft.com/office/officeart/2005/8/layout/hierarchy5"/>
    <dgm:cxn modelId="{FB2E6C4B-BC22-4DAF-8B88-A94DA709C55B}" type="presParOf" srcId="{CD4AC06F-D063-4667-9CC1-4F4ADEC397E8}" destId="{7C9BE936-F885-41C8-832F-B57A208220A5}" srcOrd="1" destOrd="0" presId="urn:microsoft.com/office/officeart/2005/8/layout/hierarchy5"/>
    <dgm:cxn modelId="{0060851E-3E55-46A3-B412-D63D475A194B}" type="presParOf" srcId="{436EFDA9-BFE0-47E2-859F-138CD845BF6C}" destId="{12662580-296C-4366-8A46-8D9262BC64B5}" srcOrd="6" destOrd="0" presId="urn:microsoft.com/office/officeart/2005/8/layout/hierarchy5"/>
    <dgm:cxn modelId="{58BC46EE-C0CD-4CF2-80B9-13713B2D77F5}" type="presParOf" srcId="{12662580-296C-4366-8A46-8D9262BC64B5}" destId="{FE36F934-A43A-4845-86FA-9B7DD119ABF1}" srcOrd="0" destOrd="0" presId="urn:microsoft.com/office/officeart/2005/8/layout/hierarchy5"/>
    <dgm:cxn modelId="{D31C1F76-443A-4B86-9811-B6ACF6007EEE}" type="presParOf" srcId="{436EFDA9-BFE0-47E2-859F-138CD845BF6C}" destId="{CC3CC074-9A85-46D4-8A81-DB368D055471}" srcOrd="7" destOrd="0" presId="urn:microsoft.com/office/officeart/2005/8/layout/hierarchy5"/>
    <dgm:cxn modelId="{E8D2BE85-1201-46F1-B99B-92E16964301F}" type="presParOf" srcId="{CC3CC074-9A85-46D4-8A81-DB368D055471}" destId="{D9E7E27A-0C62-4508-AC2A-0A2227E84F8F}" srcOrd="0" destOrd="0" presId="urn:microsoft.com/office/officeart/2005/8/layout/hierarchy5"/>
    <dgm:cxn modelId="{959D75B5-83DC-4296-980A-830CDBC05D91}" type="presParOf" srcId="{CC3CC074-9A85-46D4-8A81-DB368D055471}" destId="{19448E27-CEA8-430B-A81D-4B0B70FC427C}" srcOrd="1" destOrd="0" presId="urn:microsoft.com/office/officeart/2005/8/layout/hierarchy5"/>
    <dgm:cxn modelId="{F0649255-75C5-4C52-87D5-3AD942FA56AF}" type="presParOf" srcId="{3F23F667-9D2F-4B5D-9CE5-8230D2634E4F}" destId="{4E78BE02-21E6-40C8-8BA1-193AF7EEE7B8}" srcOrd="2" destOrd="0" presId="urn:microsoft.com/office/officeart/2005/8/layout/hierarchy5"/>
    <dgm:cxn modelId="{FDCAB040-7D1D-4C08-ADD9-CAF3352A063D}" type="presParOf" srcId="{4E78BE02-21E6-40C8-8BA1-193AF7EEE7B8}" destId="{94C9CDA5-2C30-4E03-B761-4420B3D2153B}" srcOrd="0" destOrd="0" presId="urn:microsoft.com/office/officeart/2005/8/layout/hierarchy5"/>
    <dgm:cxn modelId="{14EF298F-99E3-41BC-B452-36667C364028}" type="presParOf" srcId="{3F23F667-9D2F-4B5D-9CE5-8230D2634E4F}" destId="{BED30F9C-B8A3-43AC-B604-28DB2421CB00}" srcOrd="3" destOrd="0" presId="urn:microsoft.com/office/officeart/2005/8/layout/hierarchy5"/>
    <dgm:cxn modelId="{7B8ABF01-9143-4373-8724-699411FC2DE3}" type="presParOf" srcId="{BED30F9C-B8A3-43AC-B604-28DB2421CB00}" destId="{0BADD1E7-A3D0-4FDD-937A-666041F629FE}" srcOrd="0" destOrd="0" presId="urn:microsoft.com/office/officeart/2005/8/layout/hierarchy5"/>
    <dgm:cxn modelId="{B7C842B2-10D1-4F20-9CFB-3547AFFE30A1}" type="presParOf" srcId="{BED30F9C-B8A3-43AC-B604-28DB2421CB00}" destId="{7CF43ABC-8020-4B77-88A7-21240B916D96}" srcOrd="1" destOrd="0" presId="urn:microsoft.com/office/officeart/2005/8/layout/hierarchy5"/>
    <dgm:cxn modelId="{9A4224B9-EF70-4A9E-BBF1-4367037B0153}" type="presParOf" srcId="{7CF43ABC-8020-4B77-88A7-21240B916D96}" destId="{7CCEC620-0DFF-462F-8F2B-53A68174A69E}" srcOrd="0" destOrd="0" presId="urn:microsoft.com/office/officeart/2005/8/layout/hierarchy5"/>
    <dgm:cxn modelId="{062E86AA-C47A-47DE-9659-0CBFB9902DE7}" type="presParOf" srcId="{7CCEC620-0DFF-462F-8F2B-53A68174A69E}" destId="{D8E2DECB-28B3-4B6D-98BE-CBC633B8560A}" srcOrd="0" destOrd="0" presId="urn:microsoft.com/office/officeart/2005/8/layout/hierarchy5"/>
    <dgm:cxn modelId="{5048E893-5F0F-4C43-940B-6DF44850231A}" type="presParOf" srcId="{7CF43ABC-8020-4B77-88A7-21240B916D96}" destId="{61D98E54-F9B6-4996-B880-D6F5F0527147}" srcOrd="1" destOrd="0" presId="urn:microsoft.com/office/officeart/2005/8/layout/hierarchy5"/>
    <dgm:cxn modelId="{752E6C4A-2A5C-4DEE-8086-7B069A3AE2CD}" type="presParOf" srcId="{61D98E54-F9B6-4996-B880-D6F5F0527147}" destId="{362319E0-83C7-4A3D-8A30-4617E2F87DEB}" srcOrd="0" destOrd="0" presId="urn:microsoft.com/office/officeart/2005/8/layout/hierarchy5"/>
    <dgm:cxn modelId="{4A68394F-106C-4076-AD9F-45071BB1014B}" type="presParOf" srcId="{61D98E54-F9B6-4996-B880-D6F5F0527147}" destId="{2F9B0A9F-A34D-4DD9-A57C-1F30348192C0}" srcOrd="1" destOrd="0" presId="urn:microsoft.com/office/officeart/2005/8/layout/hierarchy5"/>
    <dgm:cxn modelId="{E64C022F-1925-4DE8-9F7A-1530BE15F51D}" type="presParOf" srcId="{7CF43ABC-8020-4B77-88A7-21240B916D96}" destId="{8EBDEE2A-9B30-4397-A5B0-FDD5F4CBBB12}" srcOrd="2" destOrd="0" presId="urn:microsoft.com/office/officeart/2005/8/layout/hierarchy5"/>
    <dgm:cxn modelId="{F9E0626B-69FC-4084-BF94-E18FFD35924C}" type="presParOf" srcId="{8EBDEE2A-9B30-4397-A5B0-FDD5F4CBBB12}" destId="{220BFBEE-D603-46E0-83A6-2E15522C77AC}" srcOrd="0" destOrd="0" presId="urn:microsoft.com/office/officeart/2005/8/layout/hierarchy5"/>
    <dgm:cxn modelId="{8BAC501E-37DF-4BEA-B51F-D4406B3D1995}" type="presParOf" srcId="{7CF43ABC-8020-4B77-88A7-21240B916D96}" destId="{6E4502DB-ACA8-4ACF-B89B-CD018E287739}" srcOrd="3" destOrd="0" presId="urn:microsoft.com/office/officeart/2005/8/layout/hierarchy5"/>
    <dgm:cxn modelId="{36E68D4C-7513-45EF-BF10-E754F2AC227C}" type="presParOf" srcId="{6E4502DB-ACA8-4ACF-B89B-CD018E287739}" destId="{DF16224D-9E34-4424-89AD-D03CDF6FF341}" srcOrd="0" destOrd="0" presId="urn:microsoft.com/office/officeart/2005/8/layout/hierarchy5"/>
    <dgm:cxn modelId="{867D5B7D-2150-44E1-AE9D-F744DF8360D7}" type="presParOf" srcId="{6E4502DB-ACA8-4ACF-B89B-CD018E287739}" destId="{AA716A49-6ADF-4F5C-AB99-571955BFCC2C}" srcOrd="1" destOrd="0" presId="urn:microsoft.com/office/officeart/2005/8/layout/hierarchy5"/>
    <dgm:cxn modelId="{290E02D4-7AB0-47AE-AA91-346C730AD58B}" type="presParOf" srcId="{3F23F667-9D2F-4B5D-9CE5-8230D2634E4F}" destId="{552F2A90-D489-4C66-BF93-A84CC21DEE56}" srcOrd="4" destOrd="0" presId="urn:microsoft.com/office/officeart/2005/8/layout/hierarchy5"/>
    <dgm:cxn modelId="{8BC1481E-1050-4EDD-A939-20D86D654BF3}" type="presParOf" srcId="{552F2A90-D489-4C66-BF93-A84CC21DEE56}" destId="{B94EB076-6BF7-4C38-9951-453E278C628C}" srcOrd="0" destOrd="0" presId="urn:microsoft.com/office/officeart/2005/8/layout/hierarchy5"/>
    <dgm:cxn modelId="{6CB1910F-2208-40CD-9211-D7119BED122C}" type="presParOf" srcId="{3F23F667-9D2F-4B5D-9CE5-8230D2634E4F}" destId="{080A78E4-22EA-419A-8028-CA3501422699}" srcOrd="5" destOrd="0" presId="urn:microsoft.com/office/officeart/2005/8/layout/hierarchy5"/>
    <dgm:cxn modelId="{80D284A4-5078-4D3F-B6A0-AA3C95210466}" type="presParOf" srcId="{080A78E4-22EA-419A-8028-CA3501422699}" destId="{828A302E-7243-4C23-9C0E-E794B0DEE926}" srcOrd="0" destOrd="0" presId="urn:microsoft.com/office/officeart/2005/8/layout/hierarchy5"/>
    <dgm:cxn modelId="{6DE5EA71-8524-409C-AADC-3D3CA8C9C08E}" type="presParOf" srcId="{080A78E4-22EA-419A-8028-CA3501422699}" destId="{44B63040-9301-4E73-8E6B-85DE2D65F0CB}" srcOrd="1" destOrd="0" presId="urn:microsoft.com/office/officeart/2005/8/layout/hierarchy5"/>
    <dgm:cxn modelId="{6EE7072A-FE67-41C6-AA37-2A0928928444}" type="presParOf" srcId="{44B63040-9301-4E73-8E6B-85DE2D65F0CB}" destId="{0278A0F6-4515-43B2-BAF6-5CDDE9F7F789}" srcOrd="0" destOrd="0" presId="urn:microsoft.com/office/officeart/2005/8/layout/hierarchy5"/>
    <dgm:cxn modelId="{0D5EAEBE-E4DC-462C-A9A6-4B6E4E989568}" type="presParOf" srcId="{0278A0F6-4515-43B2-BAF6-5CDDE9F7F789}" destId="{E8B7C08E-ED04-4769-9BE2-E648DB5FC555}" srcOrd="0" destOrd="0" presId="urn:microsoft.com/office/officeart/2005/8/layout/hierarchy5"/>
    <dgm:cxn modelId="{1C9ACC5B-CF67-4076-B8E6-0F07ABD3D56B}" type="presParOf" srcId="{44B63040-9301-4E73-8E6B-85DE2D65F0CB}" destId="{C0646112-56D2-4C9C-9632-924C9FF43D1A}" srcOrd="1" destOrd="0" presId="urn:microsoft.com/office/officeart/2005/8/layout/hierarchy5"/>
    <dgm:cxn modelId="{22266DD0-E107-421C-834C-F693E333CE8F}" type="presParOf" srcId="{C0646112-56D2-4C9C-9632-924C9FF43D1A}" destId="{293A5937-16F8-44EE-BDFA-71FBC2A768F8}" srcOrd="0" destOrd="0" presId="urn:microsoft.com/office/officeart/2005/8/layout/hierarchy5"/>
    <dgm:cxn modelId="{43E262AC-CBAC-4403-B84A-1FEDA41ECBCF}" type="presParOf" srcId="{C0646112-56D2-4C9C-9632-924C9FF43D1A}" destId="{720D44FC-14A9-4507-8E9E-7C8ED7546D84}" srcOrd="1" destOrd="0" presId="urn:microsoft.com/office/officeart/2005/8/layout/hierarchy5"/>
    <dgm:cxn modelId="{51217DB8-A317-4DD2-ABC0-7C3E61FF1DB9}" type="presParOf" srcId="{3F23F667-9D2F-4B5D-9CE5-8230D2634E4F}" destId="{E2ACE527-4594-4DA5-8C32-8D3F02B2AC33}" srcOrd="6" destOrd="0" presId="urn:microsoft.com/office/officeart/2005/8/layout/hierarchy5"/>
    <dgm:cxn modelId="{FA68CF3C-6CF0-4C92-AE22-C72FE6192DD4}" type="presParOf" srcId="{E2ACE527-4594-4DA5-8C32-8D3F02B2AC33}" destId="{5D009B60-9C66-47F9-89FE-16A7BC1C3A6B}" srcOrd="0" destOrd="0" presId="urn:microsoft.com/office/officeart/2005/8/layout/hierarchy5"/>
    <dgm:cxn modelId="{1DA575BC-BD69-45FD-BF5B-F08127DA4958}" type="presParOf" srcId="{3F23F667-9D2F-4B5D-9CE5-8230D2634E4F}" destId="{72E11B77-0879-40A4-B714-20B4BE9D9FD0}" srcOrd="7" destOrd="0" presId="urn:microsoft.com/office/officeart/2005/8/layout/hierarchy5"/>
    <dgm:cxn modelId="{221E984A-FE16-418C-91B4-C87E59997258}" type="presParOf" srcId="{72E11B77-0879-40A4-B714-20B4BE9D9FD0}" destId="{FBFB6350-2AED-4934-8AA1-3A7E38ABED1B}" srcOrd="0" destOrd="0" presId="urn:microsoft.com/office/officeart/2005/8/layout/hierarchy5"/>
    <dgm:cxn modelId="{9D1A9FA0-E565-4FC1-9F01-FE1668C5D99E}" type="presParOf" srcId="{72E11B77-0879-40A4-B714-20B4BE9D9FD0}" destId="{3ABBF6AA-06F7-4A41-869F-F887D211FE4C}" srcOrd="1" destOrd="0" presId="urn:microsoft.com/office/officeart/2005/8/layout/hierarchy5"/>
    <dgm:cxn modelId="{58BF5231-4206-49EB-85D3-EDD9CC8B5EB3}" type="presParOf" srcId="{3ABBF6AA-06F7-4A41-869F-F887D211FE4C}" destId="{07099912-8EB5-4F74-9B4C-E5A55035F6FB}" srcOrd="0" destOrd="0" presId="urn:microsoft.com/office/officeart/2005/8/layout/hierarchy5"/>
    <dgm:cxn modelId="{E968FDF7-B4D9-45EA-84AE-51F5ADAB6EE9}" type="presParOf" srcId="{07099912-8EB5-4F74-9B4C-E5A55035F6FB}" destId="{85994390-11B6-4226-93AC-AD6F204B7D87}" srcOrd="0" destOrd="0" presId="urn:microsoft.com/office/officeart/2005/8/layout/hierarchy5"/>
    <dgm:cxn modelId="{F8F3CF22-190F-45CB-B5F8-4D9DEE28D3CC}" type="presParOf" srcId="{3ABBF6AA-06F7-4A41-869F-F887D211FE4C}" destId="{0ACA218C-B6F7-4D23-A46E-DF69ACB9038E}" srcOrd="1" destOrd="0" presId="urn:microsoft.com/office/officeart/2005/8/layout/hierarchy5"/>
    <dgm:cxn modelId="{5C18325D-CD17-4AF1-8DC5-3ADD8A83ED09}" type="presParOf" srcId="{0ACA218C-B6F7-4D23-A46E-DF69ACB9038E}" destId="{C40FBEE0-AD4A-44A5-AA62-202FBB30C8F2}" srcOrd="0" destOrd="0" presId="urn:microsoft.com/office/officeart/2005/8/layout/hierarchy5"/>
    <dgm:cxn modelId="{85032798-7674-430A-A6F5-0464630A9104}" type="presParOf" srcId="{0ACA218C-B6F7-4D23-A46E-DF69ACB9038E}" destId="{5739C468-F21B-4CC9-B491-9F569772FB66}" srcOrd="1" destOrd="0" presId="urn:microsoft.com/office/officeart/2005/8/layout/hierarchy5"/>
    <dgm:cxn modelId="{1C7A8168-67FB-42E7-8D82-09532100F4BE}" type="presParOf" srcId="{2D83626E-27C2-4606-B826-D07572F1E2C6}" destId="{F58717EB-3342-4933-B256-2EC4A819763E}"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342362-9E43-4A2D-88F2-60B56713428C}" type="doc">
      <dgm:prSet loTypeId="urn:microsoft.com/office/officeart/2005/8/layout/orgChart1" loCatId="hierarchy" qsTypeId="urn:microsoft.com/office/officeart/2005/8/quickstyle/3d2" qsCatId="3D" csTypeId="urn:microsoft.com/office/officeart/2005/8/colors/colorful2" csCatId="colorful" phldr="1"/>
      <dgm:spPr/>
      <dgm:t>
        <a:bodyPr/>
        <a:lstStyle/>
        <a:p>
          <a:endParaRPr lang="en-US"/>
        </a:p>
      </dgm:t>
    </dgm:pt>
    <dgm:pt modelId="{302D74C2-4753-4D73-8210-4003CB17BCF9}">
      <dgm:prSet phldrT="[Text]" custT="1"/>
      <dgm:spPr/>
      <dgm:t>
        <a:bodyPr/>
        <a:lstStyle/>
        <a:p>
          <a:r>
            <a:rPr lang="en-US" sz="1400" dirty="0"/>
            <a:t>Operators</a:t>
          </a:r>
          <a:endParaRPr lang="en-US" sz="1000" dirty="0"/>
        </a:p>
      </dgm:t>
    </dgm:pt>
    <dgm:pt modelId="{BCDEFA33-D46B-4088-B70E-C475885B0A38}" type="parTrans" cxnId="{BE00646D-F552-4CD8-8877-AC1BE1F17CDD}">
      <dgm:prSet/>
      <dgm:spPr/>
      <dgm:t>
        <a:bodyPr/>
        <a:lstStyle/>
        <a:p>
          <a:endParaRPr lang="en-US"/>
        </a:p>
      </dgm:t>
    </dgm:pt>
    <dgm:pt modelId="{F97EEC59-1C09-41BD-AF36-631354AFCC61}" type="sibTrans" cxnId="{BE00646D-F552-4CD8-8877-AC1BE1F17CDD}">
      <dgm:prSet/>
      <dgm:spPr/>
      <dgm:t>
        <a:bodyPr/>
        <a:lstStyle/>
        <a:p>
          <a:endParaRPr lang="en-US"/>
        </a:p>
      </dgm:t>
    </dgm:pt>
    <dgm:pt modelId="{6BCA4654-34DD-4604-9BF6-272FD6286867}" type="asst">
      <dgm:prSet phldrT="[Text]" custT="1"/>
      <dgm:spPr/>
      <dgm:t>
        <a:bodyPr/>
        <a:lstStyle/>
        <a:p>
          <a:r>
            <a:rPr lang="en-US" sz="1100" dirty="0"/>
            <a:t>Arithmetic Operators</a:t>
          </a:r>
        </a:p>
      </dgm:t>
    </dgm:pt>
    <dgm:pt modelId="{2C9E83F7-87B6-47F7-8BC0-E521D209021F}" type="parTrans" cxnId="{6229AC03-5025-427E-AF18-B2E43E1DAAEF}">
      <dgm:prSet/>
      <dgm:spPr/>
      <dgm:t>
        <a:bodyPr/>
        <a:lstStyle/>
        <a:p>
          <a:endParaRPr lang="en-US"/>
        </a:p>
      </dgm:t>
    </dgm:pt>
    <dgm:pt modelId="{2D0D22A7-78D9-4BC6-9742-5E0479860A4F}" type="sibTrans" cxnId="{6229AC03-5025-427E-AF18-B2E43E1DAAEF}">
      <dgm:prSet/>
      <dgm:spPr/>
      <dgm:t>
        <a:bodyPr/>
        <a:lstStyle/>
        <a:p>
          <a:endParaRPr lang="en-US"/>
        </a:p>
      </dgm:t>
    </dgm:pt>
    <dgm:pt modelId="{FA92B380-E08C-4A30-B8E2-F08862D44460}">
      <dgm:prSet phldrT="[Text]" custT="1"/>
      <dgm:spPr/>
      <dgm:t>
        <a:bodyPr/>
        <a:lstStyle/>
        <a:p>
          <a:r>
            <a:rPr lang="en-US" sz="1000" dirty="0"/>
            <a:t>General Operators</a:t>
          </a:r>
        </a:p>
      </dgm:t>
    </dgm:pt>
    <dgm:pt modelId="{1CFBDAEE-F109-4DC4-BF5B-34B0BB3381C0}" type="parTrans" cxnId="{066CE366-2F38-40C4-AA95-B77892B5C799}">
      <dgm:prSet/>
      <dgm:spPr/>
      <dgm:t>
        <a:bodyPr/>
        <a:lstStyle/>
        <a:p>
          <a:endParaRPr lang="en-US"/>
        </a:p>
      </dgm:t>
    </dgm:pt>
    <dgm:pt modelId="{3CAE4E43-F751-4481-AB9D-8033C64D9D46}" type="sibTrans" cxnId="{066CE366-2F38-40C4-AA95-B77892B5C799}">
      <dgm:prSet/>
      <dgm:spPr/>
      <dgm:t>
        <a:bodyPr/>
        <a:lstStyle/>
        <a:p>
          <a:endParaRPr lang="en-US"/>
        </a:p>
      </dgm:t>
    </dgm:pt>
    <dgm:pt modelId="{9C61736F-3B43-44ED-9ABF-7254DC019857}">
      <dgm:prSet phldrT="[Text]" custT="1"/>
      <dgm:spPr/>
      <dgm:t>
        <a:bodyPr/>
        <a:lstStyle/>
        <a:p>
          <a:r>
            <a:rPr lang="en-US" sz="1000" dirty="0"/>
            <a:t>=       Assignment</a:t>
          </a:r>
        </a:p>
      </dgm:t>
    </dgm:pt>
    <dgm:pt modelId="{CB521535-205C-4E7F-9256-3E518FAF6A03}" type="parTrans" cxnId="{2D10D41D-E841-4C3C-A1ED-9C15EF615EC6}">
      <dgm:prSet/>
      <dgm:spPr/>
      <dgm:t>
        <a:bodyPr/>
        <a:lstStyle/>
        <a:p>
          <a:endParaRPr lang="en-US"/>
        </a:p>
      </dgm:t>
    </dgm:pt>
    <dgm:pt modelId="{6EE3217E-0851-43CD-AB97-BF05D948AB5F}" type="sibTrans" cxnId="{2D10D41D-E841-4C3C-A1ED-9C15EF615EC6}">
      <dgm:prSet/>
      <dgm:spPr/>
      <dgm:t>
        <a:bodyPr/>
        <a:lstStyle/>
        <a:p>
          <a:endParaRPr lang="en-US"/>
        </a:p>
      </dgm:t>
    </dgm:pt>
    <dgm:pt modelId="{CE16C01B-1340-46A8-A867-A9E266080F13}">
      <dgm:prSet phldrT="[Text]" custT="1"/>
      <dgm:spPr/>
      <dgm:t>
        <a:bodyPr/>
        <a:lstStyle/>
        <a:p>
          <a:r>
            <a:rPr lang="en-US" sz="1000" dirty="0"/>
            <a:t>+             Addition</a:t>
          </a:r>
        </a:p>
      </dgm:t>
    </dgm:pt>
    <dgm:pt modelId="{F14DAD17-25FF-42C1-B511-ABD00F1D6D8E}" type="parTrans" cxnId="{EF35D8ED-4D89-4BE4-91C6-A2E04FF86A3C}">
      <dgm:prSet/>
      <dgm:spPr/>
      <dgm:t>
        <a:bodyPr/>
        <a:lstStyle/>
        <a:p>
          <a:endParaRPr lang="en-US"/>
        </a:p>
      </dgm:t>
    </dgm:pt>
    <dgm:pt modelId="{910FB212-B7BB-46C8-816C-CF9343482064}" type="sibTrans" cxnId="{EF35D8ED-4D89-4BE4-91C6-A2E04FF86A3C}">
      <dgm:prSet/>
      <dgm:spPr/>
      <dgm:t>
        <a:bodyPr/>
        <a:lstStyle/>
        <a:p>
          <a:endParaRPr lang="en-US"/>
        </a:p>
      </dgm:t>
    </dgm:pt>
    <dgm:pt modelId="{CFD3B7CA-0D01-4D03-BDCF-36BE1CC2C5FE}">
      <dgm:prSet phldrT="[Text]" custT="1"/>
      <dgm:spPr/>
      <dgm:t>
        <a:bodyPr/>
        <a:lstStyle/>
        <a:p>
          <a:r>
            <a:rPr lang="en-US" sz="1000" dirty="0"/>
            <a:t>-        Subtraction</a:t>
          </a:r>
        </a:p>
      </dgm:t>
    </dgm:pt>
    <dgm:pt modelId="{62B9405A-D249-43EA-B54A-37CA57160B3C}" type="parTrans" cxnId="{27CFE3A4-F942-4BD9-A44F-A3684ACEF785}">
      <dgm:prSet/>
      <dgm:spPr/>
      <dgm:t>
        <a:bodyPr/>
        <a:lstStyle/>
        <a:p>
          <a:endParaRPr lang="en-US"/>
        </a:p>
      </dgm:t>
    </dgm:pt>
    <dgm:pt modelId="{497D662A-9AA7-41E0-AB67-5A6155413C23}" type="sibTrans" cxnId="{27CFE3A4-F942-4BD9-A44F-A3684ACEF785}">
      <dgm:prSet/>
      <dgm:spPr/>
      <dgm:t>
        <a:bodyPr/>
        <a:lstStyle/>
        <a:p>
          <a:endParaRPr lang="en-US"/>
        </a:p>
      </dgm:t>
    </dgm:pt>
    <dgm:pt modelId="{780E3341-73E8-4251-86BC-130EB4E6F4FF}">
      <dgm:prSet phldrT="[Text]" custT="1"/>
      <dgm:spPr/>
      <dgm:t>
        <a:bodyPr/>
        <a:lstStyle/>
        <a:p>
          <a:r>
            <a:rPr lang="en-US" sz="1000" dirty="0"/>
            <a:t>*   Multiplication</a:t>
          </a:r>
        </a:p>
      </dgm:t>
    </dgm:pt>
    <dgm:pt modelId="{63FCD15C-8BBE-48BF-B300-389B5FF14499}" type="parTrans" cxnId="{0FA37ED8-B5F0-4802-BD80-4B8A7BD8A019}">
      <dgm:prSet/>
      <dgm:spPr/>
      <dgm:t>
        <a:bodyPr/>
        <a:lstStyle/>
        <a:p>
          <a:endParaRPr lang="en-US"/>
        </a:p>
      </dgm:t>
    </dgm:pt>
    <dgm:pt modelId="{E57D519E-BBCC-422F-8AB4-9EC801B2C66F}" type="sibTrans" cxnId="{0FA37ED8-B5F0-4802-BD80-4B8A7BD8A019}">
      <dgm:prSet/>
      <dgm:spPr/>
      <dgm:t>
        <a:bodyPr/>
        <a:lstStyle/>
        <a:p>
          <a:endParaRPr lang="en-US"/>
        </a:p>
      </dgm:t>
    </dgm:pt>
    <dgm:pt modelId="{D7F8D0A9-BF5C-4443-8C67-57751C269D80}">
      <dgm:prSet phldrT="[Text]" custT="1"/>
      <dgm:spPr/>
      <dgm:t>
        <a:bodyPr/>
        <a:lstStyle/>
        <a:p>
          <a:r>
            <a:rPr lang="en-US" sz="1000" dirty="0"/>
            <a:t>/               Division</a:t>
          </a:r>
        </a:p>
      </dgm:t>
    </dgm:pt>
    <dgm:pt modelId="{A18680C5-FF3F-4BFF-BA91-8EFB0865791B}" type="parTrans" cxnId="{7B75135F-605E-4619-9595-50951C6C17F6}">
      <dgm:prSet/>
      <dgm:spPr/>
      <dgm:t>
        <a:bodyPr/>
        <a:lstStyle/>
        <a:p>
          <a:endParaRPr lang="en-US"/>
        </a:p>
      </dgm:t>
    </dgm:pt>
    <dgm:pt modelId="{8E7C8768-1526-455B-BC95-39C2B8178EB3}" type="sibTrans" cxnId="{7B75135F-605E-4619-9595-50951C6C17F6}">
      <dgm:prSet/>
      <dgm:spPr/>
      <dgm:t>
        <a:bodyPr/>
        <a:lstStyle/>
        <a:p>
          <a:endParaRPr lang="en-US"/>
        </a:p>
      </dgm:t>
    </dgm:pt>
    <dgm:pt modelId="{2FADBAC0-E281-4BFA-861D-6A18BCCF7BE8}">
      <dgm:prSet phldrT="[Text]" custT="1"/>
      <dgm:spPr/>
      <dgm:t>
        <a:bodyPr/>
        <a:lstStyle/>
        <a:p>
          <a:r>
            <a:rPr lang="en-US" sz="1000" dirty="0"/>
            <a:t>%            Modulus</a:t>
          </a:r>
        </a:p>
      </dgm:t>
    </dgm:pt>
    <dgm:pt modelId="{18EF1950-F0E6-4F32-87B4-90DEC40148E8}" type="parTrans" cxnId="{143A55E2-C49F-4A47-8885-378674782C7B}">
      <dgm:prSet/>
      <dgm:spPr/>
      <dgm:t>
        <a:bodyPr/>
        <a:lstStyle/>
        <a:p>
          <a:endParaRPr lang="en-US"/>
        </a:p>
      </dgm:t>
    </dgm:pt>
    <dgm:pt modelId="{C441EECE-AB62-4106-9A67-84BB1C02D979}" type="sibTrans" cxnId="{143A55E2-C49F-4A47-8885-378674782C7B}">
      <dgm:prSet/>
      <dgm:spPr/>
      <dgm:t>
        <a:bodyPr/>
        <a:lstStyle/>
        <a:p>
          <a:endParaRPr lang="en-US"/>
        </a:p>
      </dgm:t>
    </dgm:pt>
    <dgm:pt modelId="{E459286E-BD72-4B12-94FA-B45AF5F1DAAF}">
      <dgm:prSet phldrT="[Text]" custT="1"/>
      <dgm:spPr/>
      <dgm:t>
        <a:bodyPr/>
        <a:lstStyle/>
        <a:p>
          <a:r>
            <a:rPr lang="en-US" sz="1000" dirty="0"/>
            <a:t>Combination Operators</a:t>
          </a:r>
        </a:p>
      </dgm:t>
    </dgm:pt>
    <dgm:pt modelId="{2E0EC7EA-815C-49BC-ADAC-DA29CC1F17E8}" type="parTrans" cxnId="{82E8B2AE-C308-4569-AFD4-4CF364F1F242}">
      <dgm:prSet/>
      <dgm:spPr/>
      <dgm:t>
        <a:bodyPr/>
        <a:lstStyle/>
        <a:p>
          <a:endParaRPr lang="en-US"/>
        </a:p>
      </dgm:t>
    </dgm:pt>
    <dgm:pt modelId="{BAC7CD69-D6F2-455D-8278-80C2A120CE5C}" type="sibTrans" cxnId="{82E8B2AE-C308-4569-AFD4-4CF364F1F242}">
      <dgm:prSet/>
      <dgm:spPr/>
      <dgm:t>
        <a:bodyPr/>
        <a:lstStyle/>
        <a:p>
          <a:endParaRPr lang="en-US"/>
        </a:p>
      </dgm:t>
    </dgm:pt>
    <dgm:pt modelId="{8A1CA954-AE22-415A-908F-3E669EF45E17}">
      <dgm:prSet phldrT="[Text]" custT="1"/>
      <dgm:spPr/>
      <dgm:t>
        <a:bodyPr/>
        <a:lstStyle/>
        <a:p>
          <a:r>
            <a:rPr lang="en-US" sz="1000" dirty="0"/>
            <a:t>+=           Addition</a:t>
          </a:r>
        </a:p>
      </dgm:t>
    </dgm:pt>
    <dgm:pt modelId="{98E9CBA3-7BC4-4780-A3D9-425263A86AF0}" type="parTrans" cxnId="{6F8FA401-E720-4120-B8A4-1A4067EC0219}">
      <dgm:prSet/>
      <dgm:spPr/>
      <dgm:t>
        <a:bodyPr/>
        <a:lstStyle/>
        <a:p>
          <a:endParaRPr lang="en-US"/>
        </a:p>
      </dgm:t>
    </dgm:pt>
    <dgm:pt modelId="{78E4AAC7-D103-411C-9FC0-8836A614AE59}" type="sibTrans" cxnId="{6F8FA401-E720-4120-B8A4-1A4067EC0219}">
      <dgm:prSet/>
      <dgm:spPr/>
      <dgm:t>
        <a:bodyPr/>
        <a:lstStyle/>
        <a:p>
          <a:endParaRPr lang="en-US"/>
        </a:p>
      </dgm:t>
    </dgm:pt>
    <dgm:pt modelId="{E6C23A4C-3059-4381-A0B8-7EBE897CB1FE}">
      <dgm:prSet phldrT="[Text]" custT="1"/>
      <dgm:spPr/>
      <dgm:t>
        <a:bodyPr/>
        <a:lstStyle/>
        <a:p>
          <a:r>
            <a:rPr lang="en-US" sz="1000" dirty="0"/>
            <a:t>-=      Subtraction</a:t>
          </a:r>
        </a:p>
      </dgm:t>
    </dgm:pt>
    <dgm:pt modelId="{C6273595-2C96-4613-949D-EF27C2126AAA}" type="parTrans" cxnId="{51E4F363-43F3-4159-84FC-EF6B3EAF025B}">
      <dgm:prSet/>
      <dgm:spPr/>
      <dgm:t>
        <a:bodyPr/>
        <a:lstStyle/>
        <a:p>
          <a:endParaRPr lang="en-US"/>
        </a:p>
      </dgm:t>
    </dgm:pt>
    <dgm:pt modelId="{7F2E13AB-6E54-4EC3-AFAB-141F60936026}" type="sibTrans" cxnId="{51E4F363-43F3-4159-84FC-EF6B3EAF025B}">
      <dgm:prSet/>
      <dgm:spPr/>
      <dgm:t>
        <a:bodyPr/>
        <a:lstStyle/>
        <a:p>
          <a:endParaRPr lang="en-US"/>
        </a:p>
      </dgm:t>
    </dgm:pt>
    <dgm:pt modelId="{E9112088-39D2-4438-AAB5-E27D038E55FE}">
      <dgm:prSet phldrT="[Text]" custT="1"/>
      <dgm:spPr/>
      <dgm:t>
        <a:bodyPr/>
        <a:lstStyle/>
        <a:p>
          <a:r>
            <a:rPr lang="en-US" sz="1000" dirty="0"/>
            <a:t>*=    Multiplication</a:t>
          </a:r>
        </a:p>
      </dgm:t>
    </dgm:pt>
    <dgm:pt modelId="{F9E5A8C4-275A-4DFF-8DE9-E65760E77BE0}" type="parTrans" cxnId="{EE4B274A-A68C-46ED-AAC6-E9CEE94550C8}">
      <dgm:prSet/>
      <dgm:spPr/>
      <dgm:t>
        <a:bodyPr/>
        <a:lstStyle/>
        <a:p>
          <a:endParaRPr lang="en-US"/>
        </a:p>
      </dgm:t>
    </dgm:pt>
    <dgm:pt modelId="{0AA487B7-5D5E-43CF-9E44-E20EFEA89561}" type="sibTrans" cxnId="{EE4B274A-A68C-46ED-AAC6-E9CEE94550C8}">
      <dgm:prSet/>
      <dgm:spPr/>
      <dgm:t>
        <a:bodyPr/>
        <a:lstStyle/>
        <a:p>
          <a:endParaRPr lang="en-US"/>
        </a:p>
      </dgm:t>
    </dgm:pt>
    <dgm:pt modelId="{2DD94A38-A26F-43C8-8EED-19B9737E56B3}">
      <dgm:prSet phldrT="[Text]" custT="1"/>
      <dgm:spPr/>
      <dgm:t>
        <a:bodyPr/>
        <a:lstStyle/>
        <a:p>
          <a:r>
            <a:rPr lang="en-US" sz="1000" dirty="0"/>
            <a:t>/=            Division</a:t>
          </a:r>
        </a:p>
      </dgm:t>
    </dgm:pt>
    <dgm:pt modelId="{73120EA1-0701-419A-95AD-7952C9957448}" type="parTrans" cxnId="{FE91DCFA-262A-4F10-8CD7-301D27F5F07A}">
      <dgm:prSet/>
      <dgm:spPr/>
      <dgm:t>
        <a:bodyPr/>
        <a:lstStyle/>
        <a:p>
          <a:endParaRPr lang="en-US"/>
        </a:p>
      </dgm:t>
    </dgm:pt>
    <dgm:pt modelId="{52878C7E-9DC0-49A2-A079-22C878BE465F}" type="sibTrans" cxnId="{FE91DCFA-262A-4F10-8CD7-301D27F5F07A}">
      <dgm:prSet/>
      <dgm:spPr/>
      <dgm:t>
        <a:bodyPr/>
        <a:lstStyle/>
        <a:p>
          <a:endParaRPr lang="en-US"/>
        </a:p>
      </dgm:t>
    </dgm:pt>
    <dgm:pt modelId="{592FAFFB-9C65-437C-964F-97373E2B251E}">
      <dgm:prSet phldrT="[Text]" custT="1"/>
      <dgm:spPr/>
      <dgm:t>
        <a:bodyPr/>
        <a:lstStyle/>
        <a:p>
          <a:r>
            <a:rPr lang="en-US" sz="1000" dirty="0"/>
            <a:t>%=         Modulus</a:t>
          </a:r>
        </a:p>
      </dgm:t>
    </dgm:pt>
    <dgm:pt modelId="{97A65035-8C81-421B-A4B6-38E3272BC5DE}" type="parTrans" cxnId="{911E987F-6BAB-45B3-90D2-0CB5045BBE2B}">
      <dgm:prSet/>
      <dgm:spPr/>
      <dgm:t>
        <a:bodyPr/>
        <a:lstStyle/>
        <a:p>
          <a:endParaRPr lang="en-US"/>
        </a:p>
      </dgm:t>
    </dgm:pt>
    <dgm:pt modelId="{42180EC8-1E49-4582-B4DE-DB6EA6347303}" type="sibTrans" cxnId="{911E987F-6BAB-45B3-90D2-0CB5045BBE2B}">
      <dgm:prSet/>
      <dgm:spPr/>
      <dgm:t>
        <a:bodyPr/>
        <a:lstStyle/>
        <a:p>
          <a:endParaRPr lang="en-US"/>
        </a:p>
      </dgm:t>
    </dgm:pt>
    <dgm:pt modelId="{14574233-A8FE-462F-9BFD-FBD5FFD753A6}">
      <dgm:prSet phldrT="[Text]" custT="1"/>
      <dgm:spPr/>
      <dgm:t>
        <a:bodyPr/>
        <a:lstStyle/>
        <a:p>
          <a:r>
            <a:rPr lang="en-US" sz="1000" dirty="0"/>
            <a:t>Unary Operators</a:t>
          </a:r>
        </a:p>
      </dgm:t>
    </dgm:pt>
    <dgm:pt modelId="{E8563EA9-D3AA-44A5-A5B4-386EBF901D10}" type="parTrans" cxnId="{A9F83836-A5DD-4030-AB0F-29123D487753}">
      <dgm:prSet/>
      <dgm:spPr/>
      <dgm:t>
        <a:bodyPr/>
        <a:lstStyle/>
        <a:p>
          <a:endParaRPr lang="en-US"/>
        </a:p>
      </dgm:t>
    </dgm:pt>
    <dgm:pt modelId="{74E27715-1FD1-40B7-88BB-385760A6DBB1}" type="sibTrans" cxnId="{A9F83836-A5DD-4030-AB0F-29123D487753}">
      <dgm:prSet/>
      <dgm:spPr/>
      <dgm:t>
        <a:bodyPr/>
        <a:lstStyle/>
        <a:p>
          <a:endParaRPr lang="en-US"/>
        </a:p>
      </dgm:t>
    </dgm:pt>
    <dgm:pt modelId="{56EBDDF2-2A29-43BB-9547-FFE1C5439574}">
      <dgm:prSet phldrT="[Text]" custT="1"/>
      <dgm:spPr/>
      <dgm:t>
        <a:bodyPr/>
        <a:lstStyle/>
        <a:p>
          <a:r>
            <a:rPr lang="en-US" sz="1000" dirty="0"/>
            <a:t>++        Increment</a:t>
          </a:r>
        </a:p>
      </dgm:t>
    </dgm:pt>
    <dgm:pt modelId="{6892A03D-90B4-4F6D-AF59-D432A8B4778D}" type="parTrans" cxnId="{9AB9E3D2-EA1B-4EDD-80EA-35615BD5B6F1}">
      <dgm:prSet/>
      <dgm:spPr/>
      <dgm:t>
        <a:bodyPr/>
        <a:lstStyle/>
        <a:p>
          <a:endParaRPr lang="en-US"/>
        </a:p>
      </dgm:t>
    </dgm:pt>
    <dgm:pt modelId="{B496E0BD-2B70-4B43-A480-1AF49A94E9DD}" type="sibTrans" cxnId="{9AB9E3D2-EA1B-4EDD-80EA-35615BD5B6F1}">
      <dgm:prSet/>
      <dgm:spPr/>
      <dgm:t>
        <a:bodyPr/>
        <a:lstStyle/>
        <a:p>
          <a:endParaRPr lang="en-US"/>
        </a:p>
      </dgm:t>
    </dgm:pt>
    <dgm:pt modelId="{34C37C28-1D08-4B99-A0AE-CC4EAD33DBA8}">
      <dgm:prSet phldrT="[Text]" custT="1"/>
      <dgm:spPr/>
      <dgm:t>
        <a:bodyPr/>
        <a:lstStyle/>
        <a:p>
          <a:r>
            <a:rPr lang="en-US" sz="1000" dirty="0"/>
            <a:t>--        Decrement</a:t>
          </a:r>
        </a:p>
      </dgm:t>
    </dgm:pt>
    <dgm:pt modelId="{A9BA97A4-ADB5-4316-AC78-FAC7AE4162DE}" type="parTrans" cxnId="{20D2F15D-9D96-4DF6-8D34-1B7B7507113C}">
      <dgm:prSet/>
      <dgm:spPr/>
      <dgm:t>
        <a:bodyPr/>
        <a:lstStyle/>
        <a:p>
          <a:endParaRPr lang="en-US"/>
        </a:p>
      </dgm:t>
    </dgm:pt>
    <dgm:pt modelId="{EF739F32-9AAD-4A7E-8193-28BE0FA84E01}" type="sibTrans" cxnId="{20D2F15D-9D96-4DF6-8D34-1B7B7507113C}">
      <dgm:prSet/>
      <dgm:spPr/>
      <dgm:t>
        <a:bodyPr/>
        <a:lstStyle/>
        <a:p>
          <a:endParaRPr lang="en-US"/>
        </a:p>
      </dgm:t>
    </dgm:pt>
    <dgm:pt modelId="{DDB37F37-37D8-494B-9DC3-18F4C7687150}">
      <dgm:prSet phldrT="[Text]" custT="1"/>
      <dgm:spPr/>
      <dgm:t>
        <a:bodyPr/>
        <a:lstStyle/>
        <a:p>
          <a:r>
            <a:rPr lang="en-US" sz="1100" dirty="0"/>
            <a:t>Conditional Operators</a:t>
          </a:r>
        </a:p>
      </dgm:t>
    </dgm:pt>
    <dgm:pt modelId="{CD474F5B-1266-48E0-B1A5-93838598D4AD}" type="parTrans" cxnId="{A69976C2-7A82-40B2-B60A-B19BEEB5D726}">
      <dgm:prSet/>
      <dgm:spPr/>
      <dgm:t>
        <a:bodyPr/>
        <a:lstStyle/>
        <a:p>
          <a:endParaRPr lang="en-US"/>
        </a:p>
      </dgm:t>
    </dgm:pt>
    <dgm:pt modelId="{48552432-C31E-4387-9C04-98D9C0EDA783}" type="sibTrans" cxnId="{A69976C2-7A82-40B2-B60A-B19BEEB5D726}">
      <dgm:prSet/>
      <dgm:spPr/>
      <dgm:t>
        <a:bodyPr/>
        <a:lstStyle/>
        <a:p>
          <a:endParaRPr lang="en-US"/>
        </a:p>
      </dgm:t>
    </dgm:pt>
    <dgm:pt modelId="{12F70AAD-4690-4AE5-B80F-3BC0B025D469}">
      <dgm:prSet phldrT="[Text]" custT="1"/>
      <dgm:spPr/>
      <dgm:t>
        <a:bodyPr/>
        <a:lstStyle/>
        <a:p>
          <a:r>
            <a:rPr lang="en-US" sz="1050" dirty="0"/>
            <a:t>==           Equals to</a:t>
          </a:r>
        </a:p>
      </dgm:t>
    </dgm:pt>
    <dgm:pt modelId="{9E9E0D18-7835-45B9-AF2A-D156150CB91B}" type="parTrans" cxnId="{57B25404-7AF9-4187-9BB7-9D7419C4B4D0}">
      <dgm:prSet/>
      <dgm:spPr/>
      <dgm:t>
        <a:bodyPr/>
        <a:lstStyle/>
        <a:p>
          <a:endParaRPr lang="en-US"/>
        </a:p>
      </dgm:t>
    </dgm:pt>
    <dgm:pt modelId="{4070CF44-9F95-42AD-827A-B2326141A099}" type="sibTrans" cxnId="{57B25404-7AF9-4187-9BB7-9D7419C4B4D0}">
      <dgm:prSet/>
      <dgm:spPr/>
      <dgm:t>
        <a:bodyPr/>
        <a:lstStyle/>
        <a:p>
          <a:endParaRPr lang="en-US"/>
        </a:p>
      </dgm:t>
    </dgm:pt>
    <dgm:pt modelId="{28CB04D9-01F0-4A7C-B658-F51B4148E863}">
      <dgm:prSet phldrT="[Text]" custT="1"/>
      <dgm:spPr/>
      <dgm:t>
        <a:bodyPr/>
        <a:lstStyle/>
        <a:p>
          <a:r>
            <a:rPr lang="en-US" sz="1050" dirty="0"/>
            <a:t>&lt;                  Less than</a:t>
          </a:r>
        </a:p>
      </dgm:t>
    </dgm:pt>
    <dgm:pt modelId="{87F32923-B0D3-4B32-94C1-F89CF9427BE3}" type="parTrans" cxnId="{D1699ADB-6BC3-46BC-84C2-56A73ACED776}">
      <dgm:prSet/>
      <dgm:spPr/>
      <dgm:t>
        <a:bodyPr/>
        <a:lstStyle/>
        <a:p>
          <a:endParaRPr lang="en-US"/>
        </a:p>
      </dgm:t>
    </dgm:pt>
    <dgm:pt modelId="{2B11C56E-3261-4046-906C-7BF87926EF73}" type="sibTrans" cxnId="{D1699ADB-6BC3-46BC-84C2-56A73ACED776}">
      <dgm:prSet/>
      <dgm:spPr/>
      <dgm:t>
        <a:bodyPr/>
        <a:lstStyle/>
        <a:p>
          <a:endParaRPr lang="en-US"/>
        </a:p>
      </dgm:t>
    </dgm:pt>
    <dgm:pt modelId="{98D9C41A-F41A-4229-B3AA-5238738630EE}">
      <dgm:prSet phldrT="[Text]" custT="1"/>
      <dgm:spPr/>
      <dgm:t>
        <a:bodyPr/>
        <a:lstStyle/>
        <a:p>
          <a:r>
            <a:rPr lang="en-US" sz="1050" dirty="0"/>
            <a:t>&gt;          Greater than</a:t>
          </a:r>
        </a:p>
      </dgm:t>
    </dgm:pt>
    <dgm:pt modelId="{6FDCCE23-CB0D-4BDE-AAC8-727B0090D1A9}" type="parTrans" cxnId="{8A5EC0B6-99B7-43DD-9D99-8E79E88B1928}">
      <dgm:prSet/>
      <dgm:spPr/>
      <dgm:t>
        <a:bodyPr/>
        <a:lstStyle/>
        <a:p>
          <a:endParaRPr lang="en-US"/>
        </a:p>
      </dgm:t>
    </dgm:pt>
    <dgm:pt modelId="{39B7D0F8-C069-41F0-B0F7-F2588E948BF1}" type="sibTrans" cxnId="{8A5EC0B6-99B7-43DD-9D99-8E79E88B1928}">
      <dgm:prSet/>
      <dgm:spPr/>
      <dgm:t>
        <a:bodyPr/>
        <a:lstStyle/>
        <a:p>
          <a:endParaRPr lang="en-US"/>
        </a:p>
      </dgm:t>
    </dgm:pt>
    <dgm:pt modelId="{0E8B63D5-DD4B-4F8F-9542-51D6B7DF453A}">
      <dgm:prSet phldrT="[Text]" custT="1"/>
      <dgm:spPr/>
      <dgm:t>
        <a:bodyPr/>
        <a:lstStyle/>
        <a:p>
          <a:r>
            <a:rPr lang="en-US" sz="1050" dirty="0"/>
            <a:t>&lt;=               less than or equals to</a:t>
          </a:r>
        </a:p>
      </dgm:t>
    </dgm:pt>
    <dgm:pt modelId="{8B7E6CC8-EDAB-4153-8436-46AC13CC99FF}" type="parTrans" cxnId="{2E8456E5-D262-46E4-9540-14328D2A2ED0}">
      <dgm:prSet/>
      <dgm:spPr/>
      <dgm:t>
        <a:bodyPr/>
        <a:lstStyle/>
        <a:p>
          <a:endParaRPr lang="en-US"/>
        </a:p>
      </dgm:t>
    </dgm:pt>
    <dgm:pt modelId="{E4D17AA1-56C7-4414-9564-8AC11B9E185F}" type="sibTrans" cxnId="{2E8456E5-D262-46E4-9540-14328D2A2ED0}">
      <dgm:prSet/>
      <dgm:spPr/>
      <dgm:t>
        <a:bodyPr/>
        <a:lstStyle/>
        <a:p>
          <a:endParaRPr lang="en-US"/>
        </a:p>
      </dgm:t>
    </dgm:pt>
    <dgm:pt modelId="{FE20B0F6-12E2-4D13-BBF0-5304BD308B76}">
      <dgm:prSet phldrT="[Text]" custT="1"/>
      <dgm:spPr/>
      <dgm:t>
        <a:bodyPr/>
        <a:lstStyle/>
        <a:p>
          <a:r>
            <a:rPr lang="en-US" sz="1050" dirty="0"/>
            <a:t>&gt;=         greater than or equals to</a:t>
          </a:r>
        </a:p>
      </dgm:t>
    </dgm:pt>
    <dgm:pt modelId="{3BFBA4D1-72CC-4692-BD39-EAE74F875498}" type="parTrans" cxnId="{5996DF4D-6B98-4AF6-84E3-D2709B9005F5}">
      <dgm:prSet/>
      <dgm:spPr/>
      <dgm:t>
        <a:bodyPr/>
        <a:lstStyle/>
        <a:p>
          <a:endParaRPr lang="en-US"/>
        </a:p>
      </dgm:t>
    </dgm:pt>
    <dgm:pt modelId="{06162CE9-5818-43B0-BF64-FF52399F3F64}" type="sibTrans" cxnId="{5996DF4D-6B98-4AF6-84E3-D2709B9005F5}">
      <dgm:prSet/>
      <dgm:spPr/>
      <dgm:t>
        <a:bodyPr/>
        <a:lstStyle/>
        <a:p>
          <a:endParaRPr lang="en-US"/>
        </a:p>
      </dgm:t>
    </dgm:pt>
    <dgm:pt modelId="{E7AF401E-C9D7-4E40-82DC-E190C9A45F75}">
      <dgm:prSet phldrT="[Text]" custT="1"/>
      <dgm:spPr/>
      <dgm:t>
        <a:bodyPr/>
        <a:lstStyle/>
        <a:p>
          <a:r>
            <a:rPr lang="en-US" sz="1050" dirty="0"/>
            <a:t>!=                 not equals to</a:t>
          </a:r>
        </a:p>
      </dgm:t>
    </dgm:pt>
    <dgm:pt modelId="{6DC363F8-D805-44B1-B3D4-647800B35E41}" type="parTrans" cxnId="{F50F6B47-16B4-4AB0-BC38-38BA39BA3B24}">
      <dgm:prSet/>
      <dgm:spPr/>
      <dgm:t>
        <a:bodyPr/>
        <a:lstStyle/>
        <a:p>
          <a:endParaRPr lang="en-US"/>
        </a:p>
      </dgm:t>
    </dgm:pt>
    <dgm:pt modelId="{1DCECC38-1EBF-417B-AC45-D53EB0B0C86E}" type="sibTrans" cxnId="{F50F6B47-16B4-4AB0-BC38-38BA39BA3B24}">
      <dgm:prSet/>
      <dgm:spPr/>
      <dgm:t>
        <a:bodyPr/>
        <a:lstStyle/>
        <a:p>
          <a:endParaRPr lang="en-US"/>
        </a:p>
      </dgm:t>
    </dgm:pt>
    <dgm:pt modelId="{60BEA8EF-7A8D-407C-BEC3-4B4C5E974879}">
      <dgm:prSet phldrT="[Text]" custT="1"/>
      <dgm:spPr/>
      <dgm:t>
        <a:bodyPr/>
        <a:lstStyle/>
        <a:p>
          <a:r>
            <a:rPr lang="en-US" sz="1100" dirty="0"/>
            <a:t>Logical Operators</a:t>
          </a:r>
        </a:p>
      </dgm:t>
    </dgm:pt>
    <dgm:pt modelId="{793ABE0C-40DD-42E6-8262-18E33844BE28}" type="parTrans" cxnId="{8A9EE6BA-AB03-4084-828D-4F5A6C496D28}">
      <dgm:prSet/>
      <dgm:spPr/>
      <dgm:t>
        <a:bodyPr/>
        <a:lstStyle/>
        <a:p>
          <a:endParaRPr lang="en-US"/>
        </a:p>
      </dgm:t>
    </dgm:pt>
    <dgm:pt modelId="{EB50548F-20F4-4D73-9779-42D2C0EC3223}" type="sibTrans" cxnId="{8A9EE6BA-AB03-4084-828D-4F5A6C496D28}">
      <dgm:prSet/>
      <dgm:spPr/>
      <dgm:t>
        <a:bodyPr/>
        <a:lstStyle/>
        <a:p>
          <a:endParaRPr lang="en-US"/>
        </a:p>
      </dgm:t>
    </dgm:pt>
    <dgm:pt modelId="{EDFA4A32-6F11-46A8-8DE5-D9136FC976AF}">
      <dgm:prSet phldrT="[Text]" custT="1"/>
      <dgm:spPr/>
      <dgm:t>
        <a:bodyPr/>
        <a:lstStyle/>
        <a:p>
          <a:r>
            <a:rPr lang="en-US" sz="1050" dirty="0"/>
            <a:t>AND : &amp;&amp;</a:t>
          </a:r>
        </a:p>
      </dgm:t>
    </dgm:pt>
    <dgm:pt modelId="{677E4455-A16C-4515-9105-874845BB8C25}" type="parTrans" cxnId="{2F71FE65-6B89-43FB-90D1-465CB6379AC2}">
      <dgm:prSet/>
      <dgm:spPr/>
      <dgm:t>
        <a:bodyPr/>
        <a:lstStyle/>
        <a:p>
          <a:endParaRPr lang="en-US"/>
        </a:p>
      </dgm:t>
    </dgm:pt>
    <dgm:pt modelId="{7ABAF4DF-C8F4-423C-ACE4-C262550A5E18}" type="sibTrans" cxnId="{2F71FE65-6B89-43FB-90D1-465CB6379AC2}">
      <dgm:prSet/>
      <dgm:spPr/>
      <dgm:t>
        <a:bodyPr/>
        <a:lstStyle/>
        <a:p>
          <a:endParaRPr lang="en-US"/>
        </a:p>
      </dgm:t>
    </dgm:pt>
    <dgm:pt modelId="{D5E39AD0-9201-4287-A054-2B9F6A6CBBB5}">
      <dgm:prSet phldrT="[Text]" custT="1"/>
      <dgm:spPr/>
      <dgm:t>
        <a:bodyPr/>
        <a:lstStyle/>
        <a:p>
          <a:r>
            <a:rPr lang="en-US" sz="1050" dirty="0"/>
            <a:t>OR : ||</a:t>
          </a:r>
        </a:p>
      </dgm:t>
    </dgm:pt>
    <dgm:pt modelId="{121C07D9-8276-48FF-9260-C49B2D0C156F}" type="parTrans" cxnId="{250FA712-166F-4457-8363-A579F333B566}">
      <dgm:prSet/>
      <dgm:spPr/>
      <dgm:t>
        <a:bodyPr/>
        <a:lstStyle/>
        <a:p>
          <a:endParaRPr lang="en-US"/>
        </a:p>
      </dgm:t>
    </dgm:pt>
    <dgm:pt modelId="{86AC3A5C-ECD2-4253-82CF-31FEEE58308A}" type="sibTrans" cxnId="{250FA712-166F-4457-8363-A579F333B566}">
      <dgm:prSet/>
      <dgm:spPr/>
      <dgm:t>
        <a:bodyPr/>
        <a:lstStyle/>
        <a:p>
          <a:endParaRPr lang="en-US"/>
        </a:p>
      </dgm:t>
    </dgm:pt>
    <dgm:pt modelId="{CFECF9D8-64FE-405E-B805-453928BF5C7B}">
      <dgm:prSet phldrT="[Text]" custT="1"/>
      <dgm:spPr/>
      <dgm:t>
        <a:bodyPr/>
        <a:lstStyle/>
        <a:p>
          <a:r>
            <a:rPr lang="en-US" sz="1050" dirty="0"/>
            <a:t>NOT : !</a:t>
          </a:r>
        </a:p>
      </dgm:t>
    </dgm:pt>
    <dgm:pt modelId="{55F1D571-3FDB-4AA2-A6AA-DF71B3ED0611}" type="parTrans" cxnId="{0E417893-68A9-455E-AEF1-6F757D7C6FB5}">
      <dgm:prSet/>
      <dgm:spPr/>
      <dgm:t>
        <a:bodyPr/>
        <a:lstStyle/>
        <a:p>
          <a:endParaRPr lang="en-US"/>
        </a:p>
      </dgm:t>
    </dgm:pt>
    <dgm:pt modelId="{DF821C03-A8C2-4FA6-9ED3-37F042BFAFAB}" type="sibTrans" cxnId="{0E417893-68A9-455E-AEF1-6F757D7C6FB5}">
      <dgm:prSet/>
      <dgm:spPr/>
      <dgm:t>
        <a:bodyPr/>
        <a:lstStyle/>
        <a:p>
          <a:endParaRPr lang="en-US"/>
        </a:p>
      </dgm:t>
    </dgm:pt>
    <dgm:pt modelId="{0A72A4DB-866E-4008-98F9-7052C59302BB}" type="pres">
      <dgm:prSet presAssocID="{DD342362-9E43-4A2D-88F2-60B56713428C}" presName="hierChild1" presStyleCnt="0">
        <dgm:presLayoutVars>
          <dgm:orgChart val="1"/>
          <dgm:chPref val="1"/>
          <dgm:dir/>
          <dgm:animOne val="branch"/>
          <dgm:animLvl val="lvl"/>
          <dgm:resizeHandles/>
        </dgm:presLayoutVars>
      </dgm:prSet>
      <dgm:spPr/>
    </dgm:pt>
    <dgm:pt modelId="{43D14BF2-C90E-41EA-BF1D-6E30705F4A8A}" type="pres">
      <dgm:prSet presAssocID="{302D74C2-4753-4D73-8210-4003CB17BCF9}" presName="hierRoot1" presStyleCnt="0">
        <dgm:presLayoutVars>
          <dgm:hierBranch val="init"/>
        </dgm:presLayoutVars>
      </dgm:prSet>
      <dgm:spPr/>
    </dgm:pt>
    <dgm:pt modelId="{1C933F54-CEF2-48ED-9597-8AE851825F4C}" type="pres">
      <dgm:prSet presAssocID="{302D74C2-4753-4D73-8210-4003CB17BCF9}" presName="rootComposite1" presStyleCnt="0"/>
      <dgm:spPr/>
    </dgm:pt>
    <dgm:pt modelId="{92D44AC6-0B53-4DC5-BB3A-7765930455F1}" type="pres">
      <dgm:prSet presAssocID="{302D74C2-4753-4D73-8210-4003CB17BCF9}" presName="rootText1" presStyleLbl="node0" presStyleIdx="0" presStyleCnt="1" custScaleX="464935" custScaleY="137250" custLinFactX="-265332" custLinFactY="400000" custLinFactNeighborX="-300000" custLinFactNeighborY="448445">
        <dgm:presLayoutVars>
          <dgm:chPref val="3"/>
        </dgm:presLayoutVars>
      </dgm:prSet>
      <dgm:spPr/>
    </dgm:pt>
    <dgm:pt modelId="{3090A963-AB63-444E-B904-686E60832923}" type="pres">
      <dgm:prSet presAssocID="{302D74C2-4753-4D73-8210-4003CB17BCF9}" presName="rootConnector1" presStyleLbl="node1" presStyleIdx="0" presStyleCnt="0"/>
      <dgm:spPr/>
    </dgm:pt>
    <dgm:pt modelId="{33703ECF-380B-482C-B228-90C5E5FCE98D}" type="pres">
      <dgm:prSet presAssocID="{302D74C2-4753-4D73-8210-4003CB17BCF9}" presName="hierChild2" presStyleCnt="0"/>
      <dgm:spPr/>
    </dgm:pt>
    <dgm:pt modelId="{842EF504-3B65-4EEA-B2A3-20747B392941}" type="pres">
      <dgm:prSet presAssocID="{CD474F5B-1266-48E0-B1A5-93838598D4AD}" presName="Name37" presStyleLbl="parChTrans1D2" presStyleIdx="0" presStyleCnt="3"/>
      <dgm:spPr/>
    </dgm:pt>
    <dgm:pt modelId="{B5D7E2DB-CAAB-4C13-9DD6-773CEB49795C}" type="pres">
      <dgm:prSet presAssocID="{DDB37F37-37D8-494B-9DC3-18F4C7687150}" presName="hierRoot2" presStyleCnt="0">
        <dgm:presLayoutVars>
          <dgm:hierBranch val="init"/>
        </dgm:presLayoutVars>
      </dgm:prSet>
      <dgm:spPr/>
    </dgm:pt>
    <dgm:pt modelId="{387810C5-884D-4D8C-96F5-A3106DF6B6F9}" type="pres">
      <dgm:prSet presAssocID="{DDB37F37-37D8-494B-9DC3-18F4C7687150}" presName="rootComposite" presStyleCnt="0"/>
      <dgm:spPr/>
    </dgm:pt>
    <dgm:pt modelId="{E8526488-268C-42DE-A20C-B81B1C102179}" type="pres">
      <dgm:prSet presAssocID="{DDB37F37-37D8-494B-9DC3-18F4C7687150}" presName="rootText" presStyleLbl="node2" presStyleIdx="0" presStyleCnt="2" custScaleX="167002" custScaleY="133100" custLinFactX="-100000" custLinFactY="-224777" custLinFactNeighborX="-188011" custLinFactNeighborY="-300000">
        <dgm:presLayoutVars>
          <dgm:chPref val="3"/>
        </dgm:presLayoutVars>
      </dgm:prSet>
      <dgm:spPr/>
    </dgm:pt>
    <dgm:pt modelId="{6B8062C3-0E0D-4F30-A36B-D456A005062C}" type="pres">
      <dgm:prSet presAssocID="{DDB37F37-37D8-494B-9DC3-18F4C7687150}" presName="rootConnector" presStyleLbl="node2" presStyleIdx="0" presStyleCnt="2"/>
      <dgm:spPr/>
    </dgm:pt>
    <dgm:pt modelId="{E807ABDE-3734-451E-891E-9F9494D93E9A}" type="pres">
      <dgm:prSet presAssocID="{DDB37F37-37D8-494B-9DC3-18F4C7687150}" presName="hierChild4" presStyleCnt="0"/>
      <dgm:spPr/>
    </dgm:pt>
    <dgm:pt modelId="{A398CD30-8EC3-4C3F-AF16-2D55D4923D4B}" type="pres">
      <dgm:prSet presAssocID="{9E9E0D18-7835-45B9-AF2A-D156150CB91B}" presName="Name37" presStyleLbl="parChTrans1D3" presStyleIdx="0" presStyleCnt="12"/>
      <dgm:spPr/>
    </dgm:pt>
    <dgm:pt modelId="{9CCED73E-52FB-4D1E-9CAF-1E29D6EC0AEF}" type="pres">
      <dgm:prSet presAssocID="{12F70AAD-4690-4AE5-B80F-3BC0B025D469}" presName="hierRoot2" presStyleCnt="0">
        <dgm:presLayoutVars>
          <dgm:hierBranch val="init"/>
        </dgm:presLayoutVars>
      </dgm:prSet>
      <dgm:spPr/>
    </dgm:pt>
    <dgm:pt modelId="{4A885B25-077C-4D52-B08D-9FD09197C85E}" type="pres">
      <dgm:prSet presAssocID="{12F70AAD-4690-4AE5-B80F-3BC0B025D469}" presName="rootComposite" presStyleCnt="0"/>
      <dgm:spPr/>
    </dgm:pt>
    <dgm:pt modelId="{8BFF3323-5577-4DDB-975F-30C3BE2270D3}" type="pres">
      <dgm:prSet presAssocID="{12F70AAD-4690-4AE5-B80F-3BC0B025D469}" presName="rootText" presStyleLbl="node3" presStyleIdx="0" presStyleCnt="12" custScaleX="146410" custScaleY="146410" custLinFactX="-100000" custLinFactY="-214956" custLinFactNeighborX="-184242" custLinFactNeighborY="-300000">
        <dgm:presLayoutVars>
          <dgm:chPref val="3"/>
        </dgm:presLayoutVars>
      </dgm:prSet>
      <dgm:spPr/>
    </dgm:pt>
    <dgm:pt modelId="{0D6F7DCE-E10C-4F4E-BBF6-51DD519F8422}" type="pres">
      <dgm:prSet presAssocID="{12F70AAD-4690-4AE5-B80F-3BC0B025D469}" presName="rootConnector" presStyleLbl="node3" presStyleIdx="0" presStyleCnt="12"/>
      <dgm:spPr/>
    </dgm:pt>
    <dgm:pt modelId="{8B58CABD-6F86-4C3C-9EF2-32B7541ED85E}" type="pres">
      <dgm:prSet presAssocID="{12F70AAD-4690-4AE5-B80F-3BC0B025D469}" presName="hierChild4" presStyleCnt="0"/>
      <dgm:spPr/>
    </dgm:pt>
    <dgm:pt modelId="{217BB7E1-A886-427F-81BF-BF0570C82C58}" type="pres">
      <dgm:prSet presAssocID="{12F70AAD-4690-4AE5-B80F-3BC0B025D469}" presName="hierChild5" presStyleCnt="0"/>
      <dgm:spPr/>
    </dgm:pt>
    <dgm:pt modelId="{D562C4BB-F288-49E6-A30F-E4CFF61378AA}" type="pres">
      <dgm:prSet presAssocID="{87F32923-B0D3-4B32-94C1-F89CF9427BE3}" presName="Name37" presStyleLbl="parChTrans1D3" presStyleIdx="1" presStyleCnt="12"/>
      <dgm:spPr/>
    </dgm:pt>
    <dgm:pt modelId="{F44C346B-7263-46DD-AEF7-1BD0AD608AC8}" type="pres">
      <dgm:prSet presAssocID="{28CB04D9-01F0-4A7C-B658-F51B4148E863}" presName="hierRoot2" presStyleCnt="0">
        <dgm:presLayoutVars>
          <dgm:hierBranch val="init"/>
        </dgm:presLayoutVars>
      </dgm:prSet>
      <dgm:spPr/>
    </dgm:pt>
    <dgm:pt modelId="{8BF0B467-5E49-4019-BCB5-BC409BAF3431}" type="pres">
      <dgm:prSet presAssocID="{28CB04D9-01F0-4A7C-B658-F51B4148E863}" presName="rootComposite" presStyleCnt="0"/>
      <dgm:spPr/>
    </dgm:pt>
    <dgm:pt modelId="{21EAB5F9-03E1-49A6-B179-4212F8255A7E}" type="pres">
      <dgm:prSet presAssocID="{28CB04D9-01F0-4A7C-B658-F51B4148E863}" presName="rootText" presStyleLbl="node3" presStyleIdx="1" presStyleCnt="12" custScaleX="146410" custScaleY="146410" custLinFactX="-100000" custLinFactY="-214956" custLinFactNeighborX="-184242" custLinFactNeighborY="-300000">
        <dgm:presLayoutVars>
          <dgm:chPref val="3"/>
        </dgm:presLayoutVars>
      </dgm:prSet>
      <dgm:spPr/>
    </dgm:pt>
    <dgm:pt modelId="{ACE0E5B0-8F95-4E01-9A18-F4EBA1261024}" type="pres">
      <dgm:prSet presAssocID="{28CB04D9-01F0-4A7C-B658-F51B4148E863}" presName="rootConnector" presStyleLbl="node3" presStyleIdx="1" presStyleCnt="12"/>
      <dgm:spPr/>
    </dgm:pt>
    <dgm:pt modelId="{05A818B1-52F0-43E7-AD0A-F874B60E30FF}" type="pres">
      <dgm:prSet presAssocID="{28CB04D9-01F0-4A7C-B658-F51B4148E863}" presName="hierChild4" presStyleCnt="0"/>
      <dgm:spPr/>
    </dgm:pt>
    <dgm:pt modelId="{1D887FC3-68BA-48AA-8B44-9C6AC8EC2278}" type="pres">
      <dgm:prSet presAssocID="{28CB04D9-01F0-4A7C-B658-F51B4148E863}" presName="hierChild5" presStyleCnt="0"/>
      <dgm:spPr/>
    </dgm:pt>
    <dgm:pt modelId="{3B12C35A-C035-4F2E-A91B-04AAF0C8700E}" type="pres">
      <dgm:prSet presAssocID="{6FDCCE23-CB0D-4BDE-AAC8-727B0090D1A9}" presName="Name37" presStyleLbl="parChTrans1D3" presStyleIdx="2" presStyleCnt="12"/>
      <dgm:spPr/>
    </dgm:pt>
    <dgm:pt modelId="{ECBEA4D5-2598-4464-8B23-FE2FB06F7FAC}" type="pres">
      <dgm:prSet presAssocID="{98D9C41A-F41A-4229-B3AA-5238738630EE}" presName="hierRoot2" presStyleCnt="0">
        <dgm:presLayoutVars>
          <dgm:hierBranch val="init"/>
        </dgm:presLayoutVars>
      </dgm:prSet>
      <dgm:spPr/>
    </dgm:pt>
    <dgm:pt modelId="{4E4A47D6-7720-4916-AF53-6FBB1DA48FAF}" type="pres">
      <dgm:prSet presAssocID="{98D9C41A-F41A-4229-B3AA-5238738630EE}" presName="rootComposite" presStyleCnt="0"/>
      <dgm:spPr/>
    </dgm:pt>
    <dgm:pt modelId="{9E06BDCA-E884-4B30-829D-1FEC22396120}" type="pres">
      <dgm:prSet presAssocID="{98D9C41A-F41A-4229-B3AA-5238738630EE}" presName="rootText" presStyleLbl="node3" presStyleIdx="2" presStyleCnt="12" custScaleX="146410" custScaleY="146410" custLinFactX="-100000" custLinFactY="-214956" custLinFactNeighborX="-184242" custLinFactNeighborY="-300000">
        <dgm:presLayoutVars>
          <dgm:chPref val="3"/>
        </dgm:presLayoutVars>
      </dgm:prSet>
      <dgm:spPr/>
    </dgm:pt>
    <dgm:pt modelId="{8117316D-A7F6-47F2-B307-7C784AABF825}" type="pres">
      <dgm:prSet presAssocID="{98D9C41A-F41A-4229-B3AA-5238738630EE}" presName="rootConnector" presStyleLbl="node3" presStyleIdx="2" presStyleCnt="12"/>
      <dgm:spPr/>
    </dgm:pt>
    <dgm:pt modelId="{39A0930B-5D23-4612-8BC2-894F7435BC83}" type="pres">
      <dgm:prSet presAssocID="{98D9C41A-F41A-4229-B3AA-5238738630EE}" presName="hierChild4" presStyleCnt="0"/>
      <dgm:spPr/>
    </dgm:pt>
    <dgm:pt modelId="{F1BE56C2-150E-4AF8-9CB8-852A159026CF}" type="pres">
      <dgm:prSet presAssocID="{98D9C41A-F41A-4229-B3AA-5238738630EE}" presName="hierChild5" presStyleCnt="0"/>
      <dgm:spPr/>
    </dgm:pt>
    <dgm:pt modelId="{94B6D123-A7DB-4D91-9A54-EEAE23BE4DEC}" type="pres">
      <dgm:prSet presAssocID="{8B7E6CC8-EDAB-4153-8436-46AC13CC99FF}" presName="Name37" presStyleLbl="parChTrans1D3" presStyleIdx="3" presStyleCnt="12"/>
      <dgm:spPr/>
    </dgm:pt>
    <dgm:pt modelId="{FC1ED434-A16C-414D-8C4D-3BF3CB3D641C}" type="pres">
      <dgm:prSet presAssocID="{0E8B63D5-DD4B-4F8F-9542-51D6B7DF453A}" presName="hierRoot2" presStyleCnt="0">
        <dgm:presLayoutVars>
          <dgm:hierBranch val="init"/>
        </dgm:presLayoutVars>
      </dgm:prSet>
      <dgm:spPr/>
    </dgm:pt>
    <dgm:pt modelId="{5E9C759C-0C31-4A68-9DF2-3EABE0097C8A}" type="pres">
      <dgm:prSet presAssocID="{0E8B63D5-DD4B-4F8F-9542-51D6B7DF453A}" presName="rootComposite" presStyleCnt="0"/>
      <dgm:spPr/>
    </dgm:pt>
    <dgm:pt modelId="{5F0D3D22-B1D8-43AC-B7EC-05AF09E25441}" type="pres">
      <dgm:prSet presAssocID="{0E8B63D5-DD4B-4F8F-9542-51D6B7DF453A}" presName="rootText" presStyleLbl="node3" presStyleIdx="3" presStyleCnt="12" custScaleX="146410" custScaleY="146410" custLinFactX="-100000" custLinFactY="-214956" custLinFactNeighborX="-184242" custLinFactNeighborY="-300000">
        <dgm:presLayoutVars>
          <dgm:chPref val="3"/>
        </dgm:presLayoutVars>
      </dgm:prSet>
      <dgm:spPr/>
    </dgm:pt>
    <dgm:pt modelId="{EA0A3344-ED7C-476E-A9F0-D9C80CA6116C}" type="pres">
      <dgm:prSet presAssocID="{0E8B63D5-DD4B-4F8F-9542-51D6B7DF453A}" presName="rootConnector" presStyleLbl="node3" presStyleIdx="3" presStyleCnt="12"/>
      <dgm:spPr/>
    </dgm:pt>
    <dgm:pt modelId="{A6C32653-0881-4A7C-BD77-8F1AD0AF7697}" type="pres">
      <dgm:prSet presAssocID="{0E8B63D5-DD4B-4F8F-9542-51D6B7DF453A}" presName="hierChild4" presStyleCnt="0"/>
      <dgm:spPr/>
    </dgm:pt>
    <dgm:pt modelId="{2A094F1E-9F1C-4B24-9AF3-EDA1E676C6AC}" type="pres">
      <dgm:prSet presAssocID="{0E8B63D5-DD4B-4F8F-9542-51D6B7DF453A}" presName="hierChild5" presStyleCnt="0"/>
      <dgm:spPr/>
    </dgm:pt>
    <dgm:pt modelId="{2CEB2578-E652-4C4A-B8B8-5CC6FA48224C}" type="pres">
      <dgm:prSet presAssocID="{3BFBA4D1-72CC-4692-BD39-EAE74F875498}" presName="Name37" presStyleLbl="parChTrans1D3" presStyleIdx="4" presStyleCnt="12"/>
      <dgm:spPr/>
    </dgm:pt>
    <dgm:pt modelId="{12A7B407-1498-431C-8827-649E58C4130E}" type="pres">
      <dgm:prSet presAssocID="{FE20B0F6-12E2-4D13-BBF0-5304BD308B76}" presName="hierRoot2" presStyleCnt="0">
        <dgm:presLayoutVars>
          <dgm:hierBranch val="init"/>
        </dgm:presLayoutVars>
      </dgm:prSet>
      <dgm:spPr/>
    </dgm:pt>
    <dgm:pt modelId="{0127B568-8FA7-4D06-96DF-67EC5C63D9C4}" type="pres">
      <dgm:prSet presAssocID="{FE20B0F6-12E2-4D13-BBF0-5304BD308B76}" presName="rootComposite" presStyleCnt="0"/>
      <dgm:spPr/>
    </dgm:pt>
    <dgm:pt modelId="{F635E06C-4593-4AEB-8C4B-3FCCFADFD771}" type="pres">
      <dgm:prSet presAssocID="{FE20B0F6-12E2-4D13-BBF0-5304BD308B76}" presName="rootText" presStyleLbl="node3" presStyleIdx="4" presStyleCnt="12" custScaleX="146410" custScaleY="146410" custLinFactX="-100000" custLinFactY="-214956" custLinFactNeighborX="-184242" custLinFactNeighborY="-300000">
        <dgm:presLayoutVars>
          <dgm:chPref val="3"/>
        </dgm:presLayoutVars>
      </dgm:prSet>
      <dgm:spPr/>
    </dgm:pt>
    <dgm:pt modelId="{2569E266-AAB8-4893-8F1C-E4D4735E72B5}" type="pres">
      <dgm:prSet presAssocID="{FE20B0F6-12E2-4D13-BBF0-5304BD308B76}" presName="rootConnector" presStyleLbl="node3" presStyleIdx="4" presStyleCnt="12"/>
      <dgm:spPr/>
    </dgm:pt>
    <dgm:pt modelId="{4DA1C438-A456-4DE2-97FC-0F4E007A14B2}" type="pres">
      <dgm:prSet presAssocID="{FE20B0F6-12E2-4D13-BBF0-5304BD308B76}" presName="hierChild4" presStyleCnt="0"/>
      <dgm:spPr/>
    </dgm:pt>
    <dgm:pt modelId="{859F6C21-146B-458B-818A-2E5C31550608}" type="pres">
      <dgm:prSet presAssocID="{FE20B0F6-12E2-4D13-BBF0-5304BD308B76}" presName="hierChild5" presStyleCnt="0"/>
      <dgm:spPr/>
    </dgm:pt>
    <dgm:pt modelId="{7481B91D-E0CC-462C-895A-2314BF396E01}" type="pres">
      <dgm:prSet presAssocID="{6DC363F8-D805-44B1-B3D4-647800B35E41}" presName="Name37" presStyleLbl="parChTrans1D3" presStyleIdx="5" presStyleCnt="12"/>
      <dgm:spPr/>
    </dgm:pt>
    <dgm:pt modelId="{C45C2617-8849-4918-8EF5-484E2C1A1C42}" type="pres">
      <dgm:prSet presAssocID="{E7AF401E-C9D7-4E40-82DC-E190C9A45F75}" presName="hierRoot2" presStyleCnt="0">
        <dgm:presLayoutVars>
          <dgm:hierBranch val="init"/>
        </dgm:presLayoutVars>
      </dgm:prSet>
      <dgm:spPr/>
    </dgm:pt>
    <dgm:pt modelId="{7D4D90B7-C229-44EC-8D7D-8486CCB229BF}" type="pres">
      <dgm:prSet presAssocID="{E7AF401E-C9D7-4E40-82DC-E190C9A45F75}" presName="rootComposite" presStyleCnt="0"/>
      <dgm:spPr/>
    </dgm:pt>
    <dgm:pt modelId="{D27FB656-A477-4167-9BA2-9691C164B652}" type="pres">
      <dgm:prSet presAssocID="{E7AF401E-C9D7-4E40-82DC-E190C9A45F75}" presName="rootText" presStyleLbl="node3" presStyleIdx="5" presStyleCnt="12" custScaleX="146410" custScaleY="146410" custLinFactX="-100000" custLinFactY="-214956" custLinFactNeighborX="-184242" custLinFactNeighborY="-300000">
        <dgm:presLayoutVars>
          <dgm:chPref val="3"/>
        </dgm:presLayoutVars>
      </dgm:prSet>
      <dgm:spPr/>
    </dgm:pt>
    <dgm:pt modelId="{46B8C82C-E276-4C8D-925B-42A1C2C5E39B}" type="pres">
      <dgm:prSet presAssocID="{E7AF401E-C9D7-4E40-82DC-E190C9A45F75}" presName="rootConnector" presStyleLbl="node3" presStyleIdx="5" presStyleCnt="12"/>
      <dgm:spPr/>
    </dgm:pt>
    <dgm:pt modelId="{14D841A7-E1EC-45A4-89AE-886EA3560228}" type="pres">
      <dgm:prSet presAssocID="{E7AF401E-C9D7-4E40-82DC-E190C9A45F75}" presName="hierChild4" presStyleCnt="0"/>
      <dgm:spPr/>
    </dgm:pt>
    <dgm:pt modelId="{CB4713E7-94CD-4B14-9E5A-5BCD16739AAA}" type="pres">
      <dgm:prSet presAssocID="{E7AF401E-C9D7-4E40-82DC-E190C9A45F75}" presName="hierChild5" presStyleCnt="0"/>
      <dgm:spPr/>
    </dgm:pt>
    <dgm:pt modelId="{0E0CACB3-12D7-4DB4-BE06-75CD991D5C33}" type="pres">
      <dgm:prSet presAssocID="{DDB37F37-37D8-494B-9DC3-18F4C7687150}" presName="hierChild5" presStyleCnt="0"/>
      <dgm:spPr/>
    </dgm:pt>
    <dgm:pt modelId="{64D2D46E-CAAB-463E-B570-019ED1872C8F}" type="pres">
      <dgm:prSet presAssocID="{793ABE0C-40DD-42E6-8262-18E33844BE28}" presName="Name37" presStyleLbl="parChTrans1D2" presStyleIdx="1" presStyleCnt="3"/>
      <dgm:spPr/>
    </dgm:pt>
    <dgm:pt modelId="{B04CD56B-C60B-46B7-8113-84785C81C381}" type="pres">
      <dgm:prSet presAssocID="{60BEA8EF-7A8D-407C-BEC3-4B4C5E974879}" presName="hierRoot2" presStyleCnt="0">
        <dgm:presLayoutVars>
          <dgm:hierBranch val="init"/>
        </dgm:presLayoutVars>
      </dgm:prSet>
      <dgm:spPr/>
    </dgm:pt>
    <dgm:pt modelId="{E21A7E31-FCB5-42AB-8224-CD8955304F4E}" type="pres">
      <dgm:prSet presAssocID="{60BEA8EF-7A8D-407C-BEC3-4B4C5E974879}" presName="rootComposite" presStyleCnt="0"/>
      <dgm:spPr/>
    </dgm:pt>
    <dgm:pt modelId="{6407F70A-13DF-4C95-8101-8F0431D216E1}" type="pres">
      <dgm:prSet presAssocID="{60BEA8EF-7A8D-407C-BEC3-4B4C5E974879}" presName="rootText" presStyleLbl="node2" presStyleIdx="1" presStyleCnt="2" custScaleX="174360" custScaleY="133100" custLinFactX="-100000" custLinFactY="-224777" custLinFactNeighborX="-188011" custLinFactNeighborY="-300000">
        <dgm:presLayoutVars>
          <dgm:chPref val="3"/>
        </dgm:presLayoutVars>
      </dgm:prSet>
      <dgm:spPr/>
    </dgm:pt>
    <dgm:pt modelId="{90981AE9-B8EE-4761-B1E7-A1EFDA126FD9}" type="pres">
      <dgm:prSet presAssocID="{60BEA8EF-7A8D-407C-BEC3-4B4C5E974879}" presName="rootConnector" presStyleLbl="node2" presStyleIdx="1" presStyleCnt="2"/>
      <dgm:spPr/>
    </dgm:pt>
    <dgm:pt modelId="{F2051A8B-8884-4C82-8E24-A9B521C071F6}" type="pres">
      <dgm:prSet presAssocID="{60BEA8EF-7A8D-407C-BEC3-4B4C5E974879}" presName="hierChild4" presStyleCnt="0"/>
      <dgm:spPr/>
    </dgm:pt>
    <dgm:pt modelId="{DD1805F0-5F6D-41D5-BE57-048AA9C6FF51}" type="pres">
      <dgm:prSet presAssocID="{677E4455-A16C-4515-9105-874845BB8C25}" presName="Name37" presStyleLbl="parChTrans1D3" presStyleIdx="6" presStyleCnt="12"/>
      <dgm:spPr/>
    </dgm:pt>
    <dgm:pt modelId="{1739CF4E-4CAE-46B1-95D7-F07A55117093}" type="pres">
      <dgm:prSet presAssocID="{EDFA4A32-6F11-46A8-8DE5-D9136FC976AF}" presName="hierRoot2" presStyleCnt="0">
        <dgm:presLayoutVars>
          <dgm:hierBranch val="init"/>
        </dgm:presLayoutVars>
      </dgm:prSet>
      <dgm:spPr/>
    </dgm:pt>
    <dgm:pt modelId="{0B3C8734-7285-4945-9412-F4E76E9B6BAB}" type="pres">
      <dgm:prSet presAssocID="{EDFA4A32-6F11-46A8-8DE5-D9136FC976AF}" presName="rootComposite" presStyleCnt="0"/>
      <dgm:spPr/>
    </dgm:pt>
    <dgm:pt modelId="{6224DEB5-EAFA-4512-A156-0649698968FD}" type="pres">
      <dgm:prSet presAssocID="{EDFA4A32-6F11-46A8-8DE5-D9136FC976AF}" presName="rootText" presStyleLbl="node3" presStyleIdx="6" presStyleCnt="12" custScaleX="146410" custScaleY="146410" custLinFactX="-100000" custLinFactY="-214956" custLinFactNeighborX="-184242" custLinFactNeighborY="-300000">
        <dgm:presLayoutVars>
          <dgm:chPref val="3"/>
        </dgm:presLayoutVars>
      </dgm:prSet>
      <dgm:spPr/>
    </dgm:pt>
    <dgm:pt modelId="{32F4AD87-E0AE-49E1-8EFE-06603FF372D2}" type="pres">
      <dgm:prSet presAssocID="{EDFA4A32-6F11-46A8-8DE5-D9136FC976AF}" presName="rootConnector" presStyleLbl="node3" presStyleIdx="6" presStyleCnt="12"/>
      <dgm:spPr/>
    </dgm:pt>
    <dgm:pt modelId="{C0C546FA-556E-4798-83FF-9BC9A985D068}" type="pres">
      <dgm:prSet presAssocID="{EDFA4A32-6F11-46A8-8DE5-D9136FC976AF}" presName="hierChild4" presStyleCnt="0"/>
      <dgm:spPr/>
    </dgm:pt>
    <dgm:pt modelId="{39E8A789-A6E5-4939-9AE0-AA4CBC14CD1D}" type="pres">
      <dgm:prSet presAssocID="{EDFA4A32-6F11-46A8-8DE5-D9136FC976AF}" presName="hierChild5" presStyleCnt="0"/>
      <dgm:spPr/>
    </dgm:pt>
    <dgm:pt modelId="{1844B6E7-16F2-4ED0-9AA0-4013D2B83DFA}" type="pres">
      <dgm:prSet presAssocID="{121C07D9-8276-48FF-9260-C49B2D0C156F}" presName="Name37" presStyleLbl="parChTrans1D3" presStyleIdx="7" presStyleCnt="12"/>
      <dgm:spPr/>
    </dgm:pt>
    <dgm:pt modelId="{FFC4E9D1-107F-4A3A-9DE7-245072FDB5F8}" type="pres">
      <dgm:prSet presAssocID="{D5E39AD0-9201-4287-A054-2B9F6A6CBBB5}" presName="hierRoot2" presStyleCnt="0">
        <dgm:presLayoutVars>
          <dgm:hierBranch val="init"/>
        </dgm:presLayoutVars>
      </dgm:prSet>
      <dgm:spPr/>
    </dgm:pt>
    <dgm:pt modelId="{2BBD401C-8E24-442F-87F3-B68A6E2F7830}" type="pres">
      <dgm:prSet presAssocID="{D5E39AD0-9201-4287-A054-2B9F6A6CBBB5}" presName="rootComposite" presStyleCnt="0"/>
      <dgm:spPr/>
    </dgm:pt>
    <dgm:pt modelId="{49867226-7EE1-453B-8C2F-D4DBE6F2B94D}" type="pres">
      <dgm:prSet presAssocID="{D5E39AD0-9201-4287-A054-2B9F6A6CBBB5}" presName="rootText" presStyleLbl="node3" presStyleIdx="7" presStyleCnt="12" custScaleX="146410" custScaleY="146410" custLinFactX="-100000" custLinFactY="-214956" custLinFactNeighborX="-184242" custLinFactNeighborY="-300000">
        <dgm:presLayoutVars>
          <dgm:chPref val="3"/>
        </dgm:presLayoutVars>
      </dgm:prSet>
      <dgm:spPr/>
    </dgm:pt>
    <dgm:pt modelId="{D133CC7A-223E-47A5-88CD-308FDA104E1D}" type="pres">
      <dgm:prSet presAssocID="{D5E39AD0-9201-4287-A054-2B9F6A6CBBB5}" presName="rootConnector" presStyleLbl="node3" presStyleIdx="7" presStyleCnt="12"/>
      <dgm:spPr/>
    </dgm:pt>
    <dgm:pt modelId="{D3E6D414-FA31-4CE9-A1D1-7FEA068548CF}" type="pres">
      <dgm:prSet presAssocID="{D5E39AD0-9201-4287-A054-2B9F6A6CBBB5}" presName="hierChild4" presStyleCnt="0"/>
      <dgm:spPr/>
    </dgm:pt>
    <dgm:pt modelId="{081DEE05-436D-40A1-96D0-5D396DCC13B5}" type="pres">
      <dgm:prSet presAssocID="{D5E39AD0-9201-4287-A054-2B9F6A6CBBB5}" presName="hierChild5" presStyleCnt="0"/>
      <dgm:spPr/>
    </dgm:pt>
    <dgm:pt modelId="{3ACE416C-F8CF-444F-B026-41A5A3808026}" type="pres">
      <dgm:prSet presAssocID="{55F1D571-3FDB-4AA2-A6AA-DF71B3ED0611}" presName="Name37" presStyleLbl="parChTrans1D3" presStyleIdx="8" presStyleCnt="12"/>
      <dgm:spPr/>
    </dgm:pt>
    <dgm:pt modelId="{41DC6292-F8BF-44EB-90B0-53436030F452}" type="pres">
      <dgm:prSet presAssocID="{CFECF9D8-64FE-405E-B805-453928BF5C7B}" presName="hierRoot2" presStyleCnt="0">
        <dgm:presLayoutVars>
          <dgm:hierBranch val="init"/>
        </dgm:presLayoutVars>
      </dgm:prSet>
      <dgm:spPr/>
    </dgm:pt>
    <dgm:pt modelId="{312828AB-510B-4142-BC40-A2CA3E982B88}" type="pres">
      <dgm:prSet presAssocID="{CFECF9D8-64FE-405E-B805-453928BF5C7B}" presName="rootComposite" presStyleCnt="0"/>
      <dgm:spPr/>
    </dgm:pt>
    <dgm:pt modelId="{D22243BD-491E-4729-88E3-1C8E9F21AB8C}" type="pres">
      <dgm:prSet presAssocID="{CFECF9D8-64FE-405E-B805-453928BF5C7B}" presName="rootText" presStyleLbl="node3" presStyleIdx="8" presStyleCnt="12" custScaleX="146410" custScaleY="146410" custLinFactX="-100000" custLinFactY="-214956" custLinFactNeighborX="-184242" custLinFactNeighborY="-300000">
        <dgm:presLayoutVars>
          <dgm:chPref val="3"/>
        </dgm:presLayoutVars>
      </dgm:prSet>
      <dgm:spPr/>
    </dgm:pt>
    <dgm:pt modelId="{4F50B5F5-2C93-4038-84D2-E3ABF3752F57}" type="pres">
      <dgm:prSet presAssocID="{CFECF9D8-64FE-405E-B805-453928BF5C7B}" presName="rootConnector" presStyleLbl="node3" presStyleIdx="8" presStyleCnt="12"/>
      <dgm:spPr/>
    </dgm:pt>
    <dgm:pt modelId="{9016CBBE-2789-4752-9797-B7EA5178A49D}" type="pres">
      <dgm:prSet presAssocID="{CFECF9D8-64FE-405E-B805-453928BF5C7B}" presName="hierChild4" presStyleCnt="0"/>
      <dgm:spPr/>
    </dgm:pt>
    <dgm:pt modelId="{6A4329AC-AC12-427A-8851-86AFF06FAC02}" type="pres">
      <dgm:prSet presAssocID="{CFECF9D8-64FE-405E-B805-453928BF5C7B}" presName="hierChild5" presStyleCnt="0"/>
      <dgm:spPr/>
    </dgm:pt>
    <dgm:pt modelId="{93552773-C3C7-474E-9DC0-2225B6A57294}" type="pres">
      <dgm:prSet presAssocID="{60BEA8EF-7A8D-407C-BEC3-4B4C5E974879}" presName="hierChild5" presStyleCnt="0"/>
      <dgm:spPr/>
    </dgm:pt>
    <dgm:pt modelId="{44C75DF8-6A38-4637-B3FC-7D8ADA69FA26}" type="pres">
      <dgm:prSet presAssocID="{302D74C2-4753-4D73-8210-4003CB17BCF9}" presName="hierChild3" presStyleCnt="0"/>
      <dgm:spPr/>
    </dgm:pt>
    <dgm:pt modelId="{3AD42CEE-0362-423B-811B-C4646348AB24}" type="pres">
      <dgm:prSet presAssocID="{2C9E83F7-87B6-47F7-8BC0-E521D209021F}" presName="Name111" presStyleLbl="parChTrans1D2" presStyleIdx="2" presStyleCnt="3"/>
      <dgm:spPr/>
    </dgm:pt>
    <dgm:pt modelId="{BCE46266-2418-40A0-B8B8-193D319F50E1}" type="pres">
      <dgm:prSet presAssocID="{6BCA4654-34DD-4604-9BF6-272FD6286867}" presName="hierRoot3" presStyleCnt="0">
        <dgm:presLayoutVars>
          <dgm:hierBranch val="init"/>
        </dgm:presLayoutVars>
      </dgm:prSet>
      <dgm:spPr/>
    </dgm:pt>
    <dgm:pt modelId="{930E464C-5D25-48F2-A0C6-BDC679CC8664}" type="pres">
      <dgm:prSet presAssocID="{6BCA4654-34DD-4604-9BF6-272FD6286867}" presName="rootComposite3" presStyleCnt="0"/>
      <dgm:spPr/>
    </dgm:pt>
    <dgm:pt modelId="{37186E03-3BBF-49A6-9864-7CD2A52CEBCB}" type="pres">
      <dgm:prSet presAssocID="{6BCA4654-34DD-4604-9BF6-272FD6286867}" presName="rootText3" presStyleLbl="asst1" presStyleIdx="0" presStyleCnt="1" custScaleX="185799" custScaleY="133100" custLinFactX="-300000" custLinFactY="400000" custLinFactNeighborX="-322243" custLinFactNeighborY="466389">
        <dgm:presLayoutVars>
          <dgm:chPref val="3"/>
        </dgm:presLayoutVars>
      </dgm:prSet>
      <dgm:spPr/>
    </dgm:pt>
    <dgm:pt modelId="{24FA78C1-24F3-4FC4-9709-617C06088552}" type="pres">
      <dgm:prSet presAssocID="{6BCA4654-34DD-4604-9BF6-272FD6286867}" presName="rootConnector3" presStyleLbl="asst1" presStyleIdx="0" presStyleCnt="1"/>
      <dgm:spPr/>
    </dgm:pt>
    <dgm:pt modelId="{749992F4-2531-4CFA-8F6C-65A7B0334D69}" type="pres">
      <dgm:prSet presAssocID="{6BCA4654-34DD-4604-9BF6-272FD6286867}" presName="hierChild6" presStyleCnt="0"/>
      <dgm:spPr/>
    </dgm:pt>
    <dgm:pt modelId="{0A5AC6AB-DE07-4EE5-B58E-34B182EFA184}" type="pres">
      <dgm:prSet presAssocID="{1CFBDAEE-F109-4DC4-BF5B-34B0BB3381C0}" presName="Name37" presStyleLbl="parChTrans1D3" presStyleIdx="9" presStyleCnt="12"/>
      <dgm:spPr/>
    </dgm:pt>
    <dgm:pt modelId="{A61BCD6A-99DA-427B-A8F7-FAE9EA6CFCAC}" type="pres">
      <dgm:prSet presAssocID="{FA92B380-E08C-4A30-B8E2-F08862D44460}" presName="hierRoot2" presStyleCnt="0">
        <dgm:presLayoutVars>
          <dgm:hierBranch val="init"/>
        </dgm:presLayoutVars>
      </dgm:prSet>
      <dgm:spPr/>
    </dgm:pt>
    <dgm:pt modelId="{23E9358E-2975-4241-82D4-0A5888927420}" type="pres">
      <dgm:prSet presAssocID="{FA92B380-E08C-4A30-B8E2-F08862D44460}" presName="rootComposite" presStyleCnt="0"/>
      <dgm:spPr/>
    </dgm:pt>
    <dgm:pt modelId="{9F1F25C3-5D3D-4EF0-BEB7-BC0D86324EAA}" type="pres">
      <dgm:prSet presAssocID="{FA92B380-E08C-4A30-B8E2-F08862D44460}" presName="rootText" presStyleLbl="node3" presStyleIdx="9" presStyleCnt="12" custScaleX="146410" custScaleY="133100" custLinFactX="-301147" custLinFactY="400000" custLinFactNeighborX="-400000" custLinFactNeighborY="471825">
        <dgm:presLayoutVars>
          <dgm:chPref val="3"/>
        </dgm:presLayoutVars>
      </dgm:prSet>
      <dgm:spPr/>
    </dgm:pt>
    <dgm:pt modelId="{738EE612-215A-4732-AC3A-5FD6C250C446}" type="pres">
      <dgm:prSet presAssocID="{FA92B380-E08C-4A30-B8E2-F08862D44460}" presName="rootConnector" presStyleLbl="node3" presStyleIdx="9" presStyleCnt="12"/>
      <dgm:spPr/>
    </dgm:pt>
    <dgm:pt modelId="{840DF743-32AA-4F52-A153-E3146B24FA36}" type="pres">
      <dgm:prSet presAssocID="{FA92B380-E08C-4A30-B8E2-F08862D44460}" presName="hierChild4" presStyleCnt="0"/>
      <dgm:spPr/>
    </dgm:pt>
    <dgm:pt modelId="{8773F557-02BB-4FC8-943C-B93DFF46ABF3}" type="pres">
      <dgm:prSet presAssocID="{CB521535-205C-4E7F-9256-3E518FAF6A03}" presName="Name37" presStyleLbl="parChTrans1D4" presStyleIdx="0" presStyleCnt="13"/>
      <dgm:spPr/>
    </dgm:pt>
    <dgm:pt modelId="{95325CC4-141A-4C1E-B1E6-CABD5F0CEAC8}" type="pres">
      <dgm:prSet presAssocID="{9C61736F-3B43-44ED-9ABF-7254DC019857}" presName="hierRoot2" presStyleCnt="0">
        <dgm:presLayoutVars>
          <dgm:hierBranch val="init"/>
        </dgm:presLayoutVars>
      </dgm:prSet>
      <dgm:spPr/>
    </dgm:pt>
    <dgm:pt modelId="{3DF33D23-0A53-4A7C-B13C-7807CDE687F5}" type="pres">
      <dgm:prSet presAssocID="{9C61736F-3B43-44ED-9ABF-7254DC019857}" presName="rootComposite" presStyleCnt="0"/>
      <dgm:spPr/>
    </dgm:pt>
    <dgm:pt modelId="{313576FD-FFD9-4883-9069-0061CB14CC99}" type="pres">
      <dgm:prSet presAssocID="{9C61736F-3B43-44ED-9ABF-7254DC019857}" presName="rootText" presStyleLbl="node4" presStyleIdx="0" presStyleCnt="13" custScaleX="161051" custScaleY="146410" custLinFactX="-301147" custLinFactY="400000" custLinFactNeighborX="-400000" custLinFactNeighborY="471825">
        <dgm:presLayoutVars>
          <dgm:chPref val="3"/>
        </dgm:presLayoutVars>
      </dgm:prSet>
      <dgm:spPr/>
    </dgm:pt>
    <dgm:pt modelId="{1BE1AAC7-038A-47CC-ABC6-D0410DA949D1}" type="pres">
      <dgm:prSet presAssocID="{9C61736F-3B43-44ED-9ABF-7254DC019857}" presName="rootConnector" presStyleLbl="node4" presStyleIdx="0" presStyleCnt="13"/>
      <dgm:spPr/>
    </dgm:pt>
    <dgm:pt modelId="{ED339495-2AED-43AD-ACA2-A3D5EDB72E31}" type="pres">
      <dgm:prSet presAssocID="{9C61736F-3B43-44ED-9ABF-7254DC019857}" presName="hierChild4" presStyleCnt="0"/>
      <dgm:spPr/>
    </dgm:pt>
    <dgm:pt modelId="{4C3E4479-16A1-47DE-91D4-F83A991D284B}" type="pres">
      <dgm:prSet presAssocID="{9C61736F-3B43-44ED-9ABF-7254DC019857}" presName="hierChild5" presStyleCnt="0"/>
      <dgm:spPr/>
    </dgm:pt>
    <dgm:pt modelId="{19E97C9E-6D4E-4358-9A78-647A4D384401}" type="pres">
      <dgm:prSet presAssocID="{F14DAD17-25FF-42C1-B511-ABD00F1D6D8E}" presName="Name37" presStyleLbl="parChTrans1D4" presStyleIdx="1" presStyleCnt="13"/>
      <dgm:spPr/>
    </dgm:pt>
    <dgm:pt modelId="{9138EAB7-177E-4A5B-B02E-D10A432813BD}" type="pres">
      <dgm:prSet presAssocID="{CE16C01B-1340-46A8-A867-A9E266080F13}" presName="hierRoot2" presStyleCnt="0">
        <dgm:presLayoutVars>
          <dgm:hierBranch val="init"/>
        </dgm:presLayoutVars>
      </dgm:prSet>
      <dgm:spPr/>
    </dgm:pt>
    <dgm:pt modelId="{CC7058DF-39C4-4DE5-A711-FDBDBE0253FA}" type="pres">
      <dgm:prSet presAssocID="{CE16C01B-1340-46A8-A867-A9E266080F13}" presName="rootComposite" presStyleCnt="0"/>
      <dgm:spPr/>
    </dgm:pt>
    <dgm:pt modelId="{AB3B10A2-CC4A-4F62-910C-E2BC4E6C6AFF}" type="pres">
      <dgm:prSet presAssocID="{CE16C01B-1340-46A8-A867-A9E266080F13}" presName="rootText" presStyleLbl="node4" presStyleIdx="1" presStyleCnt="13" custScaleX="161051" custScaleY="146410" custLinFactX="-301147" custLinFactY="400000" custLinFactNeighborX="-400000" custLinFactNeighborY="471825">
        <dgm:presLayoutVars>
          <dgm:chPref val="3"/>
        </dgm:presLayoutVars>
      </dgm:prSet>
      <dgm:spPr/>
    </dgm:pt>
    <dgm:pt modelId="{E61759ED-DD3F-4AF2-8308-9ACFCD586F9B}" type="pres">
      <dgm:prSet presAssocID="{CE16C01B-1340-46A8-A867-A9E266080F13}" presName="rootConnector" presStyleLbl="node4" presStyleIdx="1" presStyleCnt="13"/>
      <dgm:spPr/>
    </dgm:pt>
    <dgm:pt modelId="{1649E53E-A579-42DF-9B89-D4EAD8DCD923}" type="pres">
      <dgm:prSet presAssocID="{CE16C01B-1340-46A8-A867-A9E266080F13}" presName="hierChild4" presStyleCnt="0"/>
      <dgm:spPr/>
    </dgm:pt>
    <dgm:pt modelId="{BB6B6D0B-B7C3-41E2-AF7C-4711F6346CE3}" type="pres">
      <dgm:prSet presAssocID="{CE16C01B-1340-46A8-A867-A9E266080F13}" presName="hierChild5" presStyleCnt="0"/>
      <dgm:spPr/>
    </dgm:pt>
    <dgm:pt modelId="{D09C8312-29BE-4ECC-9CCC-F58002E82F7F}" type="pres">
      <dgm:prSet presAssocID="{62B9405A-D249-43EA-B54A-37CA57160B3C}" presName="Name37" presStyleLbl="parChTrans1D4" presStyleIdx="2" presStyleCnt="13"/>
      <dgm:spPr/>
    </dgm:pt>
    <dgm:pt modelId="{2613106D-4EB8-4422-94BE-593F442060A5}" type="pres">
      <dgm:prSet presAssocID="{CFD3B7CA-0D01-4D03-BDCF-36BE1CC2C5FE}" presName="hierRoot2" presStyleCnt="0">
        <dgm:presLayoutVars>
          <dgm:hierBranch val="init"/>
        </dgm:presLayoutVars>
      </dgm:prSet>
      <dgm:spPr/>
    </dgm:pt>
    <dgm:pt modelId="{12DD3A98-A35C-45DC-97AA-A56ACF5539FF}" type="pres">
      <dgm:prSet presAssocID="{CFD3B7CA-0D01-4D03-BDCF-36BE1CC2C5FE}" presName="rootComposite" presStyleCnt="0"/>
      <dgm:spPr/>
    </dgm:pt>
    <dgm:pt modelId="{B0CAC4B9-2FAE-4059-B567-11F08503B501}" type="pres">
      <dgm:prSet presAssocID="{CFD3B7CA-0D01-4D03-BDCF-36BE1CC2C5FE}" presName="rootText" presStyleLbl="node4" presStyleIdx="2" presStyleCnt="13" custScaleX="161051" custScaleY="146410" custLinFactX="-301147" custLinFactY="400000" custLinFactNeighborX="-400000" custLinFactNeighborY="471825">
        <dgm:presLayoutVars>
          <dgm:chPref val="3"/>
        </dgm:presLayoutVars>
      </dgm:prSet>
      <dgm:spPr/>
    </dgm:pt>
    <dgm:pt modelId="{01132E81-6537-43D9-AB82-329792A8F78A}" type="pres">
      <dgm:prSet presAssocID="{CFD3B7CA-0D01-4D03-BDCF-36BE1CC2C5FE}" presName="rootConnector" presStyleLbl="node4" presStyleIdx="2" presStyleCnt="13"/>
      <dgm:spPr/>
    </dgm:pt>
    <dgm:pt modelId="{55F810E6-CB70-4D48-8E91-2DAD53BBB7E1}" type="pres">
      <dgm:prSet presAssocID="{CFD3B7CA-0D01-4D03-BDCF-36BE1CC2C5FE}" presName="hierChild4" presStyleCnt="0"/>
      <dgm:spPr/>
    </dgm:pt>
    <dgm:pt modelId="{37EA7172-19A4-4395-AD4B-88E5709CF408}" type="pres">
      <dgm:prSet presAssocID="{CFD3B7CA-0D01-4D03-BDCF-36BE1CC2C5FE}" presName="hierChild5" presStyleCnt="0"/>
      <dgm:spPr/>
    </dgm:pt>
    <dgm:pt modelId="{07D4A5E3-7119-4A2B-9F3E-65711E644D6A}" type="pres">
      <dgm:prSet presAssocID="{63FCD15C-8BBE-48BF-B300-389B5FF14499}" presName="Name37" presStyleLbl="parChTrans1D4" presStyleIdx="3" presStyleCnt="13"/>
      <dgm:spPr/>
    </dgm:pt>
    <dgm:pt modelId="{2C5E578A-2C40-4C73-A467-9445B95E452D}" type="pres">
      <dgm:prSet presAssocID="{780E3341-73E8-4251-86BC-130EB4E6F4FF}" presName="hierRoot2" presStyleCnt="0">
        <dgm:presLayoutVars>
          <dgm:hierBranch val="init"/>
        </dgm:presLayoutVars>
      </dgm:prSet>
      <dgm:spPr/>
    </dgm:pt>
    <dgm:pt modelId="{DC3D7613-A4EF-48AA-96BD-A80313AAE863}" type="pres">
      <dgm:prSet presAssocID="{780E3341-73E8-4251-86BC-130EB4E6F4FF}" presName="rootComposite" presStyleCnt="0"/>
      <dgm:spPr/>
    </dgm:pt>
    <dgm:pt modelId="{CCF138C9-00D8-459C-8C13-6E1E86966C7A}" type="pres">
      <dgm:prSet presAssocID="{780E3341-73E8-4251-86BC-130EB4E6F4FF}" presName="rootText" presStyleLbl="node4" presStyleIdx="3" presStyleCnt="13" custScaleX="161051" custScaleY="146410" custLinFactX="-301147" custLinFactY="400000" custLinFactNeighborX="-400000" custLinFactNeighborY="471825">
        <dgm:presLayoutVars>
          <dgm:chPref val="3"/>
        </dgm:presLayoutVars>
      </dgm:prSet>
      <dgm:spPr/>
    </dgm:pt>
    <dgm:pt modelId="{D1D5F33B-3D76-418A-AB09-677D450B5FE2}" type="pres">
      <dgm:prSet presAssocID="{780E3341-73E8-4251-86BC-130EB4E6F4FF}" presName="rootConnector" presStyleLbl="node4" presStyleIdx="3" presStyleCnt="13"/>
      <dgm:spPr/>
    </dgm:pt>
    <dgm:pt modelId="{109506DA-E2FC-45ED-BF7B-FF4518E50009}" type="pres">
      <dgm:prSet presAssocID="{780E3341-73E8-4251-86BC-130EB4E6F4FF}" presName="hierChild4" presStyleCnt="0"/>
      <dgm:spPr/>
    </dgm:pt>
    <dgm:pt modelId="{A3E53CBA-F8C8-4FEE-A2E7-56CA10E19FA9}" type="pres">
      <dgm:prSet presAssocID="{780E3341-73E8-4251-86BC-130EB4E6F4FF}" presName="hierChild5" presStyleCnt="0"/>
      <dgm:spPr/>
    </dgm:pt>
    <dgm:pt modelId="{FBEE6D8C-6C50-4D7B-9DB5-46F39FC1ACEF}" type="pres">
      <dgm:prSet presAssocID="{A18680C5-FF3F-4BFF-BA91-8EFB0865791B}" presName="Name37" presStyleLbl="parChTrans1D4" presStyleIdx="4" presStyleCnt="13"/>
      <dgm:spPr/>
    </dgm:pt>
    <dgm:pt modelId="{33A74E0F-F2E0-4FA3-8BFC-73451C78018B}" type="pres">
      <dgm:prSet presAssocID="{D7F8D0A9-BF5C-4443-8C67-57751C269D80}" presName="hierRoot2" presStyleCnt="0">
        <dgm:presLayoutVars>
          <dgm:hierBranch val="init"/>
        </dgm:presLayoutVars>
      </dgm:prSet>
      <dgm:spPr/>
    </dgm:pt>
    <dgm:pt modelId="{1CE14DD8-B04E-438D-AB14-C70CB9CCCDBF}" type="pres">
      <dgm:prSet presAssocID="{D7F8D0A9-BF5C-4443-8C67-57751C269D80}" presName="rootComposite" presStyleCnt="0"/>
      <dgm:spPr/>
    </dgm:pt>
    <dgm:pt modelId="{657D2A43-79EB-45B7-A2D5-EE6F55537556}" type="pres">
      <dgm:prSet presAssocID="{D7F8D0A9-BF5C-4443-8C67-57751C269D80}" presName="rootText" presStyleLbl="node4" presStyleIdx="4" presStyleCnt="13" custScaleX="161051" custScaleY="146410" custLinFactX="-301147" custLinFactY="400000" custLinFactNeighborX="-400000" custLinFactNeighborY="471825">
        <dgm:presLayoutVars>
          <dgm:chPref val="3"/>
        </dgm:presLayoutVars>
      </dgm:prSet>
      <dgm:spPr/>
    </dgm:pt>
    <dgm:pt modelId="{B266203C-DAD9-4C7A-B993-2820FE9E5902}" type="pres">
      <dgm:prSet presAssocID="{D7F8D0A9-BF5C-4443-8C67-57751C269D80}" presName="rootConnector" presStyleLbl="node4" presStyleIdx="4" presStyleCnt="13"/>
      <dgm:spPr/>
    </dgm:pt>
    <dgm:pt modelId="{84885AE4-FD1C-4940-8B7C-DBD1F77FFC06}" type="pres">
      <dgm:prSet presAssocID="{D7F8D0A9-BF5C-4443-8C67-57751C269D80}" presName="hierChild4" presStyleCnt="0"/>
      <dgm:spPr/>
    </dgm:pt>
    <dgm:pt modelId="{D6BC54C3-A8E0-43CA-8737-ED2FE291CF5A}" type="pres">
      <dgm:prSet presAssocID="{D7F8D0A9-BF5C-4443-8C67-57751C269D80}" presName="hierChild5" presStyleCnt="0"/>
      <dgm:spPr/>
    </dgm:pt>
    <dgm:pt modelId="{7EB6E92E-D940-47DF-885C-6ABF30E23B0E}" type="pres">
      <dgm:prSet presAssocID="{18EF1950-F0E6-4F32-87B4-90DEC40148E8}" presName="Name37" presStyleLbl="parChTrans1D4" presStyleIdx="5" presStyleCnt="13"/>
      <dgm:spPr/>
    </dgm:pt>
    <dgm:pt modelId="{7D317124-0041-49A9-AD11-B7DAFDEB5320}" type="pres">
      <dgm:prSet presAssocID="{2FADBAC0-E281-4BFA-861D-6A18BCCF7BE8}" presName="hierRoot2" presStyleCnt="0">
        <dgm:presLayoutVars>
          <dgm:hierBranch val="init"/>
        </dgm:presLayoutVars>
      </dgm:prSet>
      <dgm:spPr/>
    </dgm:pt>
    <dgm:pt modelId="{E7EE4EEE-FAA8-4B9C-AAB8-B5E31FE4656E}" type="pres">
      <dgm:prSet presAssocID="{2FADBAC0-E281-4BFA-861D-6A18BCCF7BE8}" presName="rootComposite" presStyleCnt="0"/>
      <dgm:spPr/>
    </dgm:pt>
    <dgm:pt modelId="{23E0ABEB-9A27-40D0-B4C1-F92175EDC635}" type="pres">
      <dgm:prSet presAssocID="{2FADBAC0-E281-4BFA-861D-6A18BCCF7BE8}" presName="rootText" presStyleLbl="node4" presStyleIdx="5" presStyleCnt="13" custScaleX="161051" custScaleY="146410" custLinFactX="-301147" custLinFactY="400000" custLinFactNeighborX="-400000" custLinFactNeighborY="471825">
        <dgm:presLayoutVars>
          <dgm:chPref val="3"/>
        </dgm:presLayoutVars>
      </dgm:prSet>
      <dgm:spPr/>
    </dgm:pt>
    <dgm:pt modelId="{0A33D20F-179E-4653-8138-C9A03C3815EF}" type="pres">
      <dgm:prSet presAssocID="{2FADBAC0-E281-4BFA-861D-6A18BCCF7BE8}" presName="rootConnector" presStyleLbl="node4" presStyleIdx="5" presStyleCnt="13"/>
      <dgm:spPr/>
    </dgm:pt>
    <dgm:pt modelId="{7C0672C2-EF89-493F-A302-B8B6D89D86A4}" type="pres">
      <dgm:prSet presAssocID="{2FADBAC0-E281-4BFA-861D-6A18BCCF7BE8}" presName="hierChild4" presStyleCnt="0"/>
      <dgm:spPr/>
    </dgm:pt>
    <dgm:pt modelId="{EBB16D27-0F13-4F64-9655-3E953F460329}" type="pres">
      <dgm:prSet presAssocID="{2FADBAC0-E281-4BFA-861D-6A18BCCF7BE8}" presName="hierChild5" presStyleCnt="0"/>
      <dgm:spPr/>
    </dgm:pt>
    <dgm:pt modelId="{447B63F9-1EB7-4739-8CC0-E5EB59B4DC04}" type="pres">
      <dgm:prSet presAssocID="{FA92B380-E08C-4A30-B8E2-F08862D44460}" presName="hierChild5" presStyleCnt="0"/>
      <dgm:spPr/>
    </dgm:pt>
    <dgm:pt modelId="{942A90A1-A9B2-4A41-A5B8-C6BD58D0A3FF}" type="pres">
      <dgm:prSet presAssocID="{2E0EC7EA-815C-49BC-ADAC-DA29CC1F17E8}" presName="Name37" presStyleLbl="parChTrans1D3" presStyleIdx="10" presStyleCnt="12"/>
      <dgm:spPr/>
    </dgm:pt>
    <dgm:pt modelId="{77F6EF9F-A686-46E4-A54E-414734B7A1C4}" type="pres">
      <dgm:prSet presAssocID="{E459286E-BD72-4B12-94FA-B45AF5F1DAAF}" presName="hierRoot2" presStyleCnt="0">
        <dgm:presLayoutVars>
          <dgm:hierBranch val="init"/>
        </dgm:presLayoutVars>
      </dgm:prSet>
      <dgm:spPr/>
    </dgm:pt>
    <dgm:pt modelId="{7766C336-C782-4AE5-B808-10BECD0C560C}" type="pres">
      <dgm:prSet presAssocID="{E459286E-BD72-4B12-94FA-B45AF5F1DAAF}" presName="rootComposite" presStyleCnt="0"/>
      <dgm:spPr/>
    </dgm:pt>
    <dgm:pt modelId="{CC4A8BF9-CE5D-47EB-A242-25718EC41363}" type="pres">
      <dgm:prSet presAssocID="{E459286E-BD72-4B12-94FA-B45AF5F1DAAF}" presName="rootText" presStyleLbl="node3" presStyleIdx="10" presStyleCnt="12" custScaleX="146410" custScaleY="133100" custLinFactX="-300000" custLinFactY="400000" custLinFactNeighborX="-318474" custLinFactNeighborY="476210">
        <dgm:presLayoutVars>
          <dgm:chPref val="3"/>
        </dgm:presLayoutVars>
      </dgm:prSet>
      <dgm:spPr/>
    </dgm:pt>
    <dgm:pt modelId="{9A2C44EA-1624-4FB1-AF76-27B95BD54D5C}" type="pres">
      <dgm:prSet presAssocID="{E459286E-BD72-4B12-94FA-B45AF5F1DAAF}" presName="rootConnector" presStyleLbl="node3" presStyleIdx="10" presStyleCnt="12"/>
      <dgm:spPr/>
    </dgm:pt>
    <dgm:pt modelId="{4CF5A6B4-1305-4963-9C85-FF9966E2C5A1}" type="pres">
      <dgm:prSet presAssocID="{E459286E-BD72-4B12-94FA-B45AF5F1DAAF}" presName="hierChild4" presStyleCnt="0"/>
      <dgm:spPr/>
    </dgm:pt>
    <dgm:pt modelId="{C2C44CCB-E3D1-4E29-9F11-09908BB70394}" type="pres">
      <dgm:prSet presAssocID="{98E9CBA3-7BC4-4780-A3D9-425263A86AF0}" presName="Name37" presStyleLbl="parChTrans1D4" presStyleIdx="6" presStyleCnt="13"/>
      <dgm:spPr/>
    </dgm:pt>
    <dgm:pt modelId="{F928FB39-D316-4DED-A50D-50DD642F513D}" type="pres">
      <dgm:prSet presAssocID="{8A1CA954-AE22-415A-908F-3E669EF45E17}" presName="hierRoot2" presStyleCnt="0">
        <dgm:presLayoutVars>
          <dgm:hierBranch val="init"/>
        </dgm:presLayoutVars>
      </dgm:prSet>
      <dgm:spPr/>
    </dgm:pt>
    <dgm:pt modelId="{96865A69-7815-4D82-8FF9-414EE1ABBE96}" type="pres">
      <dgm:prSet presAssocID="{8A1CA954-AE22-415A-908F-3E669EF45E17}" presName="rootComposite" presStyleCnt="0"/>
      <dgm:spPr/>
    </dgm:pt>
    <dgm:pt modelId="{0E13473F-F4E1-413C-AB96-FACD65FFE340}" type="pres">
      <dgm:prSet presAssocID="{8A1CA954-AE22-415A-908F-3E669EF45E17}" presName="rootText" presStyleLbl="node4" presStyleIdx="6" presStyleCnt="13" custScaleX="161051" custScaleY="146410" custLinFactX="-300000" custLinFactY="400000" custLinFactNeighborX="-318474" custLinFactNeighborY="476210">
        <dgm:presLayoutVars>
          <dgm:chPref val="3"/>
        </dgm:presLayoutVars>
      </dgm:prSet>
      <dgm:spPr/>
    </dgm:pt>
    <dgm:pt modelId="{45CF31B1-62F7-407A-85C3-A04B8925FFFF}" type="pres">
      <dgm:prSet presAssocID="{8A1CA954-AE22-415A-908F-3E669EF45E17}" presName="rootConnector" presStyleLbl="node4" presStyleIdx="6" presStyleCnt="13"/>
      <dgm:spPr/>
    </dgm:pt>
    <dgm:pt modelId="{BB414AA8-AC52-4E42-B02F-B3E44F193197}" type="pres">
      <dgm:prSet presAssocID="{8A1CA954-AE22-415A-908F-3E669EF45E17}" presName="hierChild4" presStyleCnt="0"/>
      <dgm:spPr/>
    </dgm:pt>
    <dgm:pt modelId="{0798F262-F154-4CB2-B85D-10CA039D98DF}" type="pres">
      <dgm:prSet presAssocID="{8A1CA954-AE22-415A-908F-3E669EF45E17}" presName="hierChild5" presStyleCnt="0"/>
      <dgm:spPr/>
    </dgm:pt>
    <dgm:pt modelId="{7D13A0E0-A823-494E-A94D-980E0270EFB4}" type="pres">
      <dgm:prSet presAssocID="{C6273595-2C96-4613-949D-EF27C2126AAA}" presName="Name37" presStyleLbl="parChTrans1D4" presStyleIdx="7" presStyleCnt="13"/>
      <dgm:spPr/>
    </dgm:pt>
    <dgm:pt modelId="{2672508B-4C58-4F03-90AA-95729D5022CE}" type="pres">
      <dgm:prSet presAssocID="{E6C23A4C-3059-4381-A0B8-7EBE897CB1FE}" presName="hierRoot2" presStyleCnt="0">
        <dgm:presLayoutVars>
          <dgm:hierBranch val="init"/>
        </dgm:presLayoutVars>
      </dgm:prSet>
      <dgm:spPr/>
    </dgm:pt>
    <dgm:pt modelId="{D271E76B-D9E4-4F85-B1A7-B90AE466B358}" type="pres">
      <dgm:prSet presAssocID="{E6C23A4C-3059-4381-A0B8-7EBE897CB1FE}" presName="rootComposite" presStyleCnt="0"/>
      <dgm:spPr/>
    </dgm:pt>
    <dgm:pt modelId="{A1FA5B97-09E2-4FCA-85B0-B631E3B38958}" type="pres">
      <dgm:prSet presAssocID="{E6C23A4C-3059-4381-A0B8-7EBE897CB1FE}" presName="rootText" presStyleLbl="node4" presStyleIdx="7" presStyleCnt="13" custScaleX="161051" custScaleY="146410" custLinFactX="-300000" custLinFactY="400000" custLinFactNeighborX="-318474" custLinFactNeighborY="476210">
        <dgm:presLayoutVars>
          <dgm:chPref val="3"/>
        </dgm:presLayoutVars>
      </dgm:prSet>
      <dgm:spPr/>
    </dgm:pt>
    <dgm:pt modelId="{75D6544F-43DD-400A-AF7D-CC08729EFC64}" type="pres">
      <dgm:prSet presAssocID="{E6C23A4C-3059-4381-A0B8-7EBE897CB1FE}" presName="rootConnector" presStyleLbl="node4" presStyleIdx="7" presStyleCnt="13"/>
      <dgm:spPr/>
    </dgm:pt>
    <dgm:pt modelId="{8EF4EC06-9902-4AD1-9953-D837D96F8661}" type="pres">
      <dgm:prSet presAssocID="{E6C23A4C-3059-4381-A0B8-7EBE897CB1FE}" presName="hierChild4" presStyleCnt="0"/>
      <dgm:spPr/>
    </dgm:pt>
    <dgm:pt modelId="{6036E4F2-DF9F-44E2-845B-5E59C10841DB}" type="pres">
      <dgm:prSet presAssocID="{E6C23A4C-3059-4381-A0B8-7EBE897CB1FE}" presName="hierChild5" presStyleCnt="0"/>
      <dgm:spPr/>
    </dgm:pt>
    <dgm:pt modelId="{76159F71-5C21-4F45-80B5-17A4FDE96B42}" type="pres">
      <dgm:prSet presAssocID="{F9E5A8C4-275A-4DFF-8DE9-E65760E77BE0}" presName="Name37" presStyleLbl="parChTrans1D4" presStyleIdx="8" presStyleCnt="13"/>
      <dgm:spPr/>
    </dgm:pt>
    <dgm:pt modelId="{0416EBF9-8DE5-41D1-B80D-C52A8EE71F35}" type="pres">
      <dgm:prSet presAssocID="{E9112088-39D2-4438-AAB5-E27D038E55FE}" presName="hierRoot2" presStyleCnt="0">
        <dgm:presLayoutVars>
          <dgm:hierBranch val="init"/>
        </dgm:presLayoutVars>
      </dgm:prSet>
      <dgm:spPr/>
    </dgm:pt>
    <dgm:pt modelId="{B7FABA9C-64E2-4DE4-8B2E-E4C3E1847419}" type="pres">
      <dgm:prSet presAssocID="{E9112088-39D2-4438-AAB5-E27D038E55FE}" presName="rootComposite" presStyleCnt="0"/>
      <dgm:spPr/>
    </dgm:pt>
    <dgm:pt modelId="{4E9B85F2-797C-44B6-9B20-ED683E0ACA58}" type="pres">
      <dgm:prSet presAssocID="{E9112088-39D2-4438-AAB5-E27D038E55FE}" presName="rootText" presStyleLbl="node4" presStyleIdx="8" presStyleCnt="13" custScaleX="161051" custScaleY="146410" custLinFactX="-300000" custLinFactY="400000" custLinFactNeighborX="-318474" custLinFactNeighborY="476210">
        <dgm:presLayoutVars>
          <dgm:chPref val="3"/>
        </dgm:presLayoutVars>
      </dgm:prSet>
      <dgm:spPr/>
    </dgm:pt>
    <dgm:pt modelId="{49C98595-B7DD-4DBB-BB7C-E197394EE701}" type="pres">
      <dgm:prSet presAssocID="{E9112088-39D2-4438-AAB5-E27D038E55FE}" presName="rootConnector" presStyleLbl="node4" presStyleIdx="8" presStyleCnt="13"/>
      <dgm:spPr/>
    </dgm:pt>
    <dgm:pt modelId="{D671432C-0D0A-4DAC-872C-93253D1D59B6}" type="pres">
      <dgm:prSet presAssocID="{E9112088-39D2-4438-AAB5-E27D038E55FE}" presName="hierChild4" presStyleCnt="0"/>
      <dgm:spPr/>
    </dgm:pt>
    <dgm:pt modelId="{BCF82638-CC8F-49C1-8A20-C61B13187312}" type="pres">
      <dgm:prSet presAssocID="{E9112088-39D2-4438-AAB5-E27D038E55FE}" presName="hierChild5" presStyleCnt="0"/>
      <dgm:spPr/>
    </dgm:pt>
    <dgm:pt modelId="{2E0FCE68-9392-4BD5-8618-B42657D67B3B}" type="pres">
      <dgm:prSet presAssocID="{73120EA1-0701-419A-95AD-7952C9957448}" presName="Name37" presStyleLbl="parChTrans1D4" presStyleIdx="9" presStyleCnt="13"/>
      <dgm:spPr/>
    </dgm:pt>
    <dgm:pt modelId="{5EAA9EC8-926B-4B86-BCC1-C8CF59DF3600}" type="pres">
      <dgm:prSet presAssocID="{2DD94A38-A26F-43C8-8EED-19B9737E56B3}" presName="hierRoot2" presStyleCnt="0">
        <dgm:presLayoutVars>
          <dgm:hierBranch val="init"/>
        </dgm:presLayoutVars>
      </dgm:prSet>
      <dgm:spPr/>
    </dgm:pt>
    <dgm:pt modelId="{64FB527D-30CF-487D-A0B9-4118956854A4}" type="pres">
      <dgm:prSet presAssocID="{2DD94A38-A26F-43C8-8EED-19B9737E56B3}" presName="rootComposite" presStyleCnt="0"/>
      <dgm:spPr/>
    </dgm:pt>
    <dgm:pt modelId="{98C0E8AD-A3B0-408F-B94A-93010A468BAC}" type="pres">
      <dgm:prSet presAssocID="{2DD94A38-A26F-43C8-8EED-19B9737E56B3}" presName="rootText" presStyleLbl="node4" presStyleIdx="9" presStyleCnt="13" custScaleX="161051" custScaleY="146410" custLinFactX="-300000" custLinFactY="400000" custLinFactNeighborX="-318474" custLinFactNeighborY="476210">
        <dgm:presLayoutVars>
          <dgm:chPref val="3"/>
        </dgm:presLayoutVars>
      </dgm:prSet>
      <dgm:spPr/>
    </dgm:pt>
    <dgm:pt modelId="{D8049294-6FC5-4929-B885-0242612E7D11}" type="pres">
      <dgm:prSet presAssocID="{2DD94A38-A26F-43C8-8EED-19B9737E56B3}" presName="rootConnector" presStyleLbl="node4" presStyleIdx="9" presStyleCnt="13"/>
      <dgm:spPr/>
    </dgm:pt>
    <dgm:pt modelId="{F9FDF693-2507-4B4D-8E1E-7FE4D39892AD}" type="pres">
      <dgm:prSet presAssocID="{2DD94A38-A26F-43C8-8EED-19B9737E56B3}" presName="hierChild4" presStyleCnt="0"/>
      <dgm:spPr/>
    </dgm:pt>
    <dgm:pt modelId="{39706FBB-51A8-4090-A139-5E35C18BDC8C}" type="pres">
      <dgm:prSet presAssocID="{2DD94A38-A26F-43C8-8EED-19B9737E56B3}" presName="hierChild5" presStyleCnt="0"/>
      <dgm:spPr/>
    </dgm:pt>
    <dgm:pt modelId="{FB6A83C6-6E46-4D32-A77F-67EF9D672B00}" type="pres">
      <dgm:prSet presAssocID="{97A65035-8C81-421B-A4B6-38E3272BC5DE}" presName="Name37" presStyleLbl="parChTrans1D4" presStyleIdx="10" presStyleCnt="13"/>
      <dgm:spPr/>
    </dgm:pt>
    <dgm:pt modelId="{8E3D1B27-3AF0-43E4-8A52-7672ACC3AD89}" type="pres">
      <dgm:prSet presAssocID="{592FAFFB-9C65-437C-964F-97373E2B251E}" presName="hierRoot2" presStyleCnt="0">
        <dgm:presLayoutVars>
          <dgm:hierBranch val="init"/>
        </dgm:presLayoutVars>
      </dgm:prSet>
      <dgm:spPr/>
    </dgm:pt>
    <dgm:pt modelId="{F0192C64-92B3-4A70-B3FB-CF0D3FF95194}" type="pres">
      <dgm:prSet presAssocID="{592FAFFB-9C65-437C-964F-97373E2B251E}" presName="rootComposite" presStyleCnt="0"/>
      <dgm:spPr/>
    </dgm:pt>
    <dgm:pt modelId="{DC36B76B-B79D-4DA0-BC70-264F242726B3}" type="pres">
      <dgm:prSet presAssocID="{592FAFFB-9C65-437C-964F-97373E2B251E}" presName="rootText" presStyleLbl="node4" presStyleIdx="10" presStyleCnt="13" custScaleX="161051" custScaleY="146410" custLinFactX="-300000" custLinFactY="400000" custLinFactNeighborX="-318474" custLinFactNeighborY="476210">
        <dgm:presLayoutVars>
          <dgm:chPref val="3"/>
        </dgm:presLayoutVars>
      </dgm:prSet>
      <dgm:spPr/>
    </dgm:pt>
    <dgm:pt modelId="{503355A0-A419-4113-8406-F6E37099EF91}" type="pres">
      <dgm:prSet presAssocID="{592FAFFB-9C65-437C-964F-97373E2B251E}" presName="rootConnector" presStyleLbl="node4" presStyleIdx="10" presStyleCnt="13"/>
      <dgm:spPr/>
    </dgm:pt>
    <dgm:pt modelId="{0F64B427-3120-4FF1-8373-3B9FCF551116}" type="pres">
      <dgm:prSet presAssocID="{592FAFFB-9C65-437C-964F-97373E2B251E}" presName="hierChild4" presStyleCnt="0"/>
      <dgm:spPr/>
    </dgm:pt>
    <dgm:pt modelId="{D5F05C30-94B6-49B4-A4C3-455FF23E4981}" type="pres">
      <dgm:prSet presAssocID="{592FAFFB-9C65-437C-964F-97373E2B251E}" presName="hierChild5" presStyleCnt="0"/>
      <dgm:spPr/>
    </dgm:pt>
    <dgm:pt modelId="{9705824C-4E3E-4004-89BC-F580AB6F3EE1}" type="pres">
      <dgm:prSet presAssocID="{E459286E-BD72-4B12-94FA-B45AF5F1DAAF}" presName="hierChild5" presStyleCnt="0"/>
      <dgm:spPr/>
    </dgm:pt>
    <dgm:pt modelId="{2DE3BE80-677B-4A6C-8107-695C067AAA78}" type="pres">
      <dgm:prSet presAssocID="{E8563EA9-D3AA-44A5-A5B4-386EBF901D10}" presName="Name37" presStyleLbl="parChTrans1D3" presStyleIdx="11" presStyleCnt="12"/>
      <dgm:spPr/>
    </dgm:pt>
    <dgm:pt modelId="{EB94F5E4-9E99-4499-89AA-DDA0FE8A6101}" type="pres">
      <dgm:prSet presAssocID="{14574233-A8FE-462F-9BFD-FBD5FFD753A6}" presName="hierRoot2" presStyleCnt="0">
        <dgm:presLayoutVars>
          <dgm:hierBranch val="init"/>
        </dgm:presLayoutVars>
      </dgm:prSet>
      <dgm:spPr/>
    </dgm:pt>
    <dgm:pt modelId="{E2B80E41-1080-46F8-8234-341D16A3304E}" type="pres">
      <dgm:prSet presAssocID="{14574233-A8FE-462F-9BFD-FBD5FFD753A6}" presName="rootComposite" presStyleCnt="0"/>
      <dgm:spPr/>
    </dgm:pt>
    <dgm:pt modelId="{4450A737-E310-49A9-B085-BF138BFD3314}" type="pres">
      <dgm:prSet presAssocID="{14574233-A8FE-462F-9BFD-FBD5FFD753A6}" presName="rootText" presStyleLbl="node3" presStyleIdx="11" presStyleCnt="12" custScaleX="146410" custScaleY="133100" custLinFactX="-300000" custLinFactY="400000" custLinFactNeighborX="-318474" custLinFactNeighborY="476210">
        <dgm:presLayoutVars>
          <dgm:chPref val="3"/>
        </dgm:presLayoutVars>
      </dgm:prSet>
      <dgm:spPr/>
    </dgm:pt>
    <dgm:pt modelId="{6525A268-4EA1-4B9C-A8F6-2D81293E2D06}" type="pres">
      <dgm:prSet presAssocID="{14574233-A8FE-462F-9BFD-FBD5FFD753A6}" presName="rootConnector" presStyleLbl="node3" presStyleIdx="11" presStyleCnt="12"/>
      <dgm:spPr/>
    </dgm:pt>
    <dgm:pt modelId="{3B1CA8E2-9469-47AC-A28D-865BC18859ED}" type="pres">
      <dgm:prSet presAssocID="{14574233-A8FE-462F-9BFD-FBD5FFD753A6}" presName="hierChild4" presStyleCnt="0"/>
      <dgm:spPr/>
    </dgm:pt>
    <dgm:pt modelId="{255C4725-EE4D-462F-BB40-1A19275976B4}" type="pres">
      <dgm:prSet presAssocID="{6892A03D-90B4-4F6D-AF59-D432A8B4778D}" presName="Name37" presStyleLbl="parChTrans1D4" presStyleIdx="11" presStyleCnt="13"/>
      <dgm:spPr/>
    </dgm:pt>
    <dgm:pt modelId="{465C5D00-B05A-4760-9DCD-6E3A04277F25}" type="pres">
      <dgm:prSet presAssocID="{56EBDDF2-2A29-43BB-9547-FFE1C5439574}" presName="hierRoot2" presStyleCnt="0">
        <dgm:presLayoutVars>
          <dgm:hierBranch val="init"/>
        </dgm:presLayoutVars>
      </dgm:prSet>
      <dgm:spPr/>
    </dgm:pt>
    <dgm:pt modelId="{25897393-893E-4333-9683-318BBBCB6A60}" type="pres">
      <dgm:prSet presAssocID="{56EBDDF2-2A29-43BB-9547-FFE1C5439574}" presName="rootComposite" presStyleCnt="0"/>
      <dgm:spPr/>
    </dgm:pt>
    <dgm:pt modelId="{87D3C048-F320-4738-B48D-F3D376C0CC3E}" type="pres">
      <dgm:prSet presAssocID="{56EBDDF2-2A29-43BB-9547-FFE1C5439574}" presName="rootText" presStyleLbl="node4" presStyleIdx="11" presStyleCnt="13" custScaleX="161051" custScaleY="146410" custLinFactX="-300000" custLinFactY="400000" custLinFactNeighborX="-318474" custLinFactNeighborY="476210">
        <dgm:presLayoutVars>
          <dgm:chPref val="3"/>
        </dgm:presLayoutVars>
      </dgm:prSet>
      <dgm:spPr/>
    </dgm:pt>
    <dgm:pt modelId="{324E9D07-2B19-4060-9C7C-45015299178B}" type="pres">
      <dgm:prSet presAssocID="{56EBDDF2-2A29-43BB-9547-FFE1C5439574}" presName="rootConnector" presStyleLbl="node4" presStyleIdx="11" presStyleCnt="13"/>
      <dgm:spPr/>
    </dgm:pt>
    <dgm:pt modelId="{64D05D84-F905-4BDE-85B8-E6841520849E}" type="pres">
      <dgm:prSet presAssocID="{56EBDDF2-2A29-43BB-9547-FFE1C5439574}" presName="hierChild4" presStyleCnt="0"/>
      <dgm:spPr/>
    </dgm:pt>
    <dgm:pt modelId="{FEDAC623-6105-48A6-91C7-3D9BE6E76E46}" type="pres">
      <dgm:prSet presAssocID="{56EBDDF2-2A29-43BB-9547-FFE1C5439574}" presName="hierChild5" presStyleCnt="0"/>
      <dgm:spPr/>
    </dgm:pt>
    <dgm:pt modelId="{F5E42D99-51DC-489E-A8D1-CD2E93580392}" type="pres">
      <dgm:prSet presAssocID="{A9BA97A4-ADB5-4316-AC78-FAC7AE4162DE}" presName="Name37" presStyleLbl="parChTrans1D4" presStyleIdx="12" presStyleCnt="13"/>
      <dgm:spPr/>
    </dgm:pt>
    <dgm:pt modelId="{C48023AC-A8D2-493C-8703-78C1382E8DD1}" type="pres">
      <dgm:prSet presAssocID="{34C37C28-1D08-4B99-A0AE-CC4EAD33DBA8}" presName="hierRoot2" presStyleCnt="0">
        <dgm:presLayoutVars>
          <dgm:hierBranch val="init"/>
        </dgm:presLayoutVars>
      </dgm:prSet>
      <dgm:spPr/>
    </dgm:pt>
    <dgm:pt modelId="{DC2942BC-013E-4E2F-9331-7B5F20E6EABC}" type="pres">
      <dgm:prSet presAssocID="{34C37C28-1D08-4B99-A0AE-CC4EAD33DBA8}" presName="rootComposite" presStyleCnt="0"/>
      <dgm:spPr/>
    </dgm:pt>
    <dgm:pt modelId="{49D9C204-D35D-4953-96E1-4EE327DECD10}" type="pres">
      <dgm:prSet presAssocID="{34C37C28-1D08-4B99-A0AE-CC4EAD33DBA8}" presName="rootText" presStyleLbl="node4" presStyleIdx="12" presStyleCnt="13" custScaleX="161051" custScaleY="146410" custLinFactX="-300000" custLinFactY="400000" custLinFactNeighborX="-318474" custLinFactNeighborY="476210">
        <dgm:presLayoutVars>
          <dgm:chPref val="3"/>
        </dgm:presLayoutVars>
      </dgm:prSet>
      <dgm:spPr/>
    </dgm:pt>
    <dgm:pt modelId="{86F4F687-447B-4D35-8472-3DAE14DE2BEE}" type="pres">
      <dgm:prSet presAssocID="{34C37C28-1D08-4B99-A0AE-CC4EAD33DBA8}" presName="rootConnector" presStyleLbl="node4" presStyleIdx="12" presStyleCnt="13"/>
      <dgm:spPr/>
    </dgm:pt>
    <dgm:pt modelId="{4C6CFCA4-D456-401C-AD3E-047B60AA4C61}" type="pres">
      <dgm:prSet presAssocID="{34C37C28-1D08-4B99-A0AE-CC4EAD33DBA8}" presName="hierChild4" presStyleCnt="0"/>
      <dgm:spPr/>
    </dgm:pt>
    <dgm:pt modelId="{90BADBE7-F877-44A5-B87E-829550ED6324}" type="pres">
      <dgm:prSet presAssocID="{34C37C28-1D08-4B99-A0AE-CC4EAD33DBA8}" presName="hierChild5" presStyleCnt="0"/>
      <dgm:spPr/>
    </dgm:pt>
    <dgm:pt modelId="{CFD03233-D8D5-4BCF-87B4-D1CE95014123}" type="pres">
      <dgm:prSet presAssocID="{14574233-A8FE-462F-9BFD-FBD5FFD753A6}" presName="hierChild5" presStyleCnt="0"/>
      <dgm:spPr/>
    </dgm:pt>
    <dgm:pt modelId="{3E3FB5C2-B754-44BC-9D7D-801F109AE0A0}" type="pres">
      <dgm:prSet presAssocID="{6BCA4654-34DD-4604-9BF6-272FD6286867}" presName="hierChild7" presStyleCnt="0"/>
      <dgm:spPr/>
    </dgm:pt>
  </dgm:ptLst>
  <dgm:cxnLst>
    <dgm:cxn modelId="{6F8FA401-E720-4120-B8A4-1A4067EC0219}" srcId="{E459286E-BD72-4B12-94FA-B45AF5F1DAAF}" destId="{8A1CA954-AE22-415A-908F-3E669EF45E17}" srcOrd="0" destOrd="0" parTransId="{98E9CBA3-7BC4-4780-A3D9-425263A86AF0}" sibTransId="{78E4AAC7-D103-411C-9FC0-8836A614AE59}"/>
    <dgm:cxn modelId="{6229AC03-5025-427E-AF18-B2E43E1DAAEF}" srcId="{302D74C2-4753-4D73-8210-4003CB17BCF9}" destId="{6BCA4654-34DD-4604-9BF6-272FD6286867}" srcOrd="0" destOrd="0" parTransId="{2C9E83F7-87B6-47F7-8BC0-E521D209021F}" sibTransId="{2D0D22A7-78D9-4BC6-9742-5E0479860A4F}"/>
    <dgm:cxn modelId="{F80AC203-9F86-42E0-A0FF-ECE0A7FC3369}" type="presOf" srcId="{CE16C01B-1340-46A8-A867-A9E266080F13}" destId="{AB3B10A2-CC4A-4F62-910C-E2BC4E6C6AFF}" srcOrd="0" destOrd="0" presId="urn:microsoft.com/office/officeart/2005/8/layout/orgChart1"/>
    <dgm:cxn modelId="{57B25404-7AF9-4187-9BB7-9D7419C4B4D0}" srcId="{DDB37F37-37D8-494B-9DC3-18F4C7687150}" destId="{12F70AAD-4690-4AE5-B80F-3BC0B025D469}" srcOrd="0" destOrd="0" parTransId="{9E9E0D18-7835-45B9-AF2A-D156150CB91B}" sibTransId="{4070CF44-9F95-42AD-827A-B2326141A099}"/>
    <dgm:cxn modelId="{D8AE9007-0FCC-446B-AE2C-050C0B131230}" type="presOf" srcId="{2DD94A38-A26F-43C8-8EED-19B9737E56B3}" destId="{98C0E8AD-A3B0-408F-B94A-93010A468BAC}" srcOrd="0" destOrd="0" presId="urn:microsoft.com/office/officeart/2005/8/layout/orgChart1"/>
    <dgm:cxn modelId="{A7B6DC07-7B8C-4D60-8E51-FBA62FB5D40D}" type="presOf" srcId="{CE16C01B-1340-46A8-A867-A9E266080F13}" destId="{E61759ED-DD3F-4AF2-8308-9ACFCD586F9B}" srcOrd="1" destOrd="0" presId="urn:microsoft.com/office/officeart/2005/8/layout/orgChart1"/>
    <dgm:cxn modelId="{5887EB0E-4D25-4362-9499-6FDA74543708}" type="presOf" srcId="{E6C23A4C-3059-4381-A0B8-7EBE897CB1FE}" destId="{A1FA5B97-09E2-4FCA-85B0-B631E3B38958}" srcOrd="0" destOrd="0" presId="urn:microsoft.com/office/officeart/2005/8/layout/orgChart1"/>
    <dgm:cxn modelId="{F0C0190F-028B-41A3-9187-4E28C5E432CF}" type="presOf" srcId="{87F32923-B0D3-4B32-94C1-F89CF9427BE3}" destId="{D562C4BB-F288-49E6-A30F-E4CFF61378AA}" srcOrd="0" destOrd="0" presId="urn:microsoft.com/office/officeart/2005/8/layout/orgChart1"/>
    <dgm:cxn modelId="{250FA712-166F-4457-8363-A579F333B566}" srcId="{60BEA8EF-7A8D-407C-BEC3-4B4C5E974879}" destId="{D5E39AD0-9201-4287-A054-2B9F6A6CBBB5}" srcOrd="1" destOrd="0" parTransId="{121C07D9-8276-48FF-9260-C49B2D0C156F}" sibTransId="{86AC3A5C-ECD2-4253-82CF-31FEEE58308A}"/>
    <dgm:cxn modelId="{8FE11015-F38C-4BB0-BF6F-6FCFF6D1A6E0}" type="presOf" srcId="{780E3341-73E8-4251-86BC-130EB4E6F4FF}" destId="{D1D5F33B-3D76-418A-AB09-677D450B5FE2}" srcOrd="1" destOrd="0" presId="urn:microsoft.com/office/officeart/2005/8/layout/orgChart1"/>
    <dgm:cxn modelId="{4A4BBA17-FFCF-460E-B64F-7CD45B724869}" type="presOf" srcId="{2E0EC7EA-815C-49BC-ADAC-DA29CC1F17E8}" destId="{942A90A1-A9B2-4A41-A5B8-C6BD58D0A3FF}" srcOrd="0" destOrd="0" presId="urn:microsoft.com/office/officeart/2005/8/layout/orgChart1"/>
    <dgm:cxn modelId="{4EA7A118-18B6-4081-A04D-5D0DBDEA64D9}" type="presOf" srcId="{DD342362-9E43-4A2D-88F2-60B56713428C}" destId="{0A72A4DB-866E-4008-98F9-7052C59302BB}" srcOrd="0" destOrd="0" presId="urn:microsoft.com/office/officeart/2005/8/layout/orgChart1"/>
    <dgm:cxn modelId="{E40D951A-A8DF-4DC8-B4FC-793B7BD7F438}" type="presOf" srcId="{302D74C2-4753-4D73-8210-4003CB17BCF9}" destId="{92D44AC6-0B53-4DC5-BB3A-7765930455F1}" srcOrd="0" destOrd="0" presId="urn:microsoft.com/office/officeart/2005/8/layout/orgChart1"/>
    <dgm:cxn modelId="{2D10D41D-E841-4C3C-A1ED-9C15EF615EC6}" srcId="{FA92B380-E08C-4A30-B8E2-F08862D44460}" destId="{9C61736F-3B43-44ED-9ABF-7254DC019857}" srcOrd="0" destOrd="0" parTransId="{CB521535-205C-4E7F-9256-3E518FAF6A03}" sibTransId="{6EE3217E-0851-43CD-AB97-BF05D948AB5F}"/>
    <dgm:cxn modelId="{21E03A1E-700E-4502-9911-4AB25B5F2960}" type="presOf" srcId="{56EBDDF2-2A29-43BB-9547-FFE1C5439574}" destId="{324E9D07-2B19-4060-9C7C-45015299178B}" srcOrd="1" destOrd="0" presId="urn:microsoft.com/office/officeart/2005/8/layout/orgChart1"/>
    <dgm:cxn modelId="{E0A1201F-07F2-4CD8-98B8-2412A3D98ADD}" type="presOf" srcId="{CFECF9D8-64FE-405E-B805-453928BF5C7B}" destId="{4F50B5F5-2C93-4038-84D2-E3ABF3752F57}" srcOrd="1" destOrd="0" presId="urn:microsoft.com/office/officeart/2005/8/layout/orgChart1"/>
    <dgm:cxn modelId="{C8AE0122-C950-4ED3-AAF4-85058FC93974}" type="presOf" srcId="{9C61736F-3B43-44ED-9ABF-7254DC019857}" destId="{313576FD-FFD9-4883-9069-0061CB14CC99}" srcOrd="0" destOrd="0" presId="urn:microsoft.com/office/officeart/2005/8/layout/orgChart1"/>
    <dgm:cxn modelId="{6ABD3F22-0EA9-49D3-BEC4-297CA2FDFF5F}" type="presOf" srcId="{C6273595-2C96-4613-949D-EF27C2126AAA}" destId="{7D13A0E0-A823-494E-A94D-980E0270EFB4}" srcOrd="0" destOrd="0" presId="urn:microsoft.com/office/officeart/2005/8/layout/orgChart1"/>
    <dgm:cxn modelId="{10832D23-479B-4624-A725-42697BFE8253}" type="presOf" srcId="{302D74C2-4753-4D73-8210-4003CB17BCF9}" destId="{3090A963-AB63-444E-B904-686E60832923}" srcOrd="1" destOrd="0" presId="urn:microsoft.com/office/officeart/2005/8/layout/orgChart1"/>
    <dgm:cxn modelId="{B216FC23-9217-4D74-96F2-CCB7A2F1B4FA}" type="presOf" srcId="{0E8B63D5-DD4B-4F8F-9542-51D6B7DF453A}" destId="{EA0A3344-ED7C-476E-A9F0-D9C80CA6116C}" srcOrd="1" destOrd="0" presId="urn:microsoft.com/office/officeart/2005/8/layout/orgChart1"/>
    <dgm:cxn modelId="{BFFF9E26-E704-47A2-A6FE-5A8F2A50908E}" type="presOf" srcId="{34C37C28-1D08-4B99-A0AE-CC4EAD33DBA8}" destId="{86F4F687-447B-4D35-8472-3DAE14DE2BEE}" srcOrd="1" destOrd="0" presId="urn:microsoft.com/office/officeart/2005/8/layout/orgChart1"/>
    <dgm:cxn modelId="{86DB4F29-5696-4BA3-AD1D-E1726F432FD2}" type="presOf" srcId="{D7F8D0A9-BF5C-4443-8C67-57751C269D80}" destId="{657D2A43-79EB-45B7-A2D5-EE6F55537556}" srcOrd="0" destOrd="0" presId="urn:microsoft.com/office/officeart/2005/8/layout/orgChart1"/>
    <dgm:cxn modelId="{21D76C2E-86A6-43DB-8B70-1AC655248053}" type="presOf" srcId="{97A65035-8C81-421B-A4B6-38E3272BC5DE}" destId="{FB6A83C6-6E46-4D32-A77F-67EF9D672B00}" srcOrd="0" destOrd="0" presId="urn:microsoft.com/office/officeart/2005/8/layout/orgChart1"/>
    <dgm:cxn modelId="{F3EFD92F-668B-4515-92BA-F63E539BBFB9}" type="presOf" srcId="{6DC363F8-D805-44B1-B3D4-647800B35E41}" destId="{7481B91D-E0CC-462C-895A-2314BF396E01}" srcOrd="0" destOrd="0" presId="urn:microsoft.com/office/officeart/2005/8/layout/orgChart1"/>
    <dgm:cxn modelId="{0F71A531-DBC7-437D-BD95-F7D97BB3164A}" type="presOf" srcId="{121C07D9-8276-48FF-9260-C49B2D0C156F}" destId="{1844B6E7-16F2-4ED0-9AA0-4013D2B83DFA}" srcOrd="0" destOrd="0" presId="urn:microsoft.com/office/officeart/2005/8/layout/orgChart1"/>
    <dgm:cxn modelId="{AC9C1F36-DF4F-45AB-8E9E-3DF3C1E4D1E9}" type="presOf" srcId="{CD474F5B-1266-48E0-B1A5-93838598D4AD}" destId="{842EF504-3B65-4EEA-B2A3-20747B392941}" srcOrd="0" destOrd="0" presId="urn:microsoft.com/office/officeart/2005/8/layout/orgChart1"/>
    <dgm:cxn modelId="{A9F83836-A5DD-4030-AB0F-29123D487753}" srcId="{6BCA4654-34DD-4604-9BF6-272FD6286867}" destId="{14574233-A8FE-462F-9BFD-FBD5FFD753A6}" srcOrd="2" destOrd="0" parTransId="{E8563EA9-D3AA-44A5-A5B4-386EBF901D10}" sibTransId="{74E27715-1FD1-40B7-88BB-385760A6DBB1}"/>
    <dgm:cxn modelId="{D2A24B3A-5195-4328-A060-FFB08F48C4A9}" type="presOf" srcId="{14574233-A8FE-462F-9BFD-FBD5FFD753A6}" destId="{4450A737-E310-49A9-B085-BF138BFD3314}" srcOrd="0" destOrd="0" presId="urn:microsoft.com/office/officeart/2005/8/layout/orgChart1"/>
    <dgm:cxn modelId="{95DB0E3F-D451-4A3F-AF46-2479719CFFA2}" type="presOf" srcId="{6BCA4654-34DD-4604-9BF6-272FD6286867}" destId="{37186E03-3BBF-49A6-9864-7CD2A52CEBCB}" srcOrd="0" destOrd="0" presId="urn:microsoft.com/office/officeart/2005/8/layout/orgChart1"/>
    <dgm:cxn modelId="{5BD4993F-60E0-464C-9191-6106AA0C0784}" type="presOf" srcId="{FA92B380-E08C-4A30-B8E2-F08862D44460}" destId="{738EE612-215A-4732-AC3A-5FD6C250C446}" srcOrd="1" destOrd="0" presId="urn:microsoft.com/office/officeart/2005/8/layout/orgChart1"/>
    <dgm:cxn modelId="{B566785C-2BD6-4A59-9876-B32095F06E0F}" type="presOf" srcId="{2FADBAC0-E281-4BFA-861D-6A18BCCF7BE8}" destId="{23E0ABEB-9A27-40D0-B4C1-F92175EDC635}" srcOrd="0" destOrd="0" presId="urn:microsoft.com/office/officeart/2005/8/layout/orgChart1"/>
    <dgm:cxn modelId="{20D2F15D-9D96-4DF6-8D34-1B7B7507113C}" srcId="{14574233-A8FE-462F-9BFD-FBD5FFD753A6}" destId="{34C37C28-1D08-4B99-A0AE-CC4EAD33DBA8}" srcOrd="1" destOrd="0" parTransId="{A9BA97A4-ADB5-4316-AC78-FAC7AE4162DE}" sibTransId="{EF739F32-9AAD-4A7E-8193-28BE0FA84E01}"/>
    <dgm:cxn modelId="{D9C4A05E-AFD6-4960-9412-016298ED5C1D}" type="presOf" srcId="{D5E39AD0-9201-4287-A054-2B9F6A6CBBB5}" destId="{49867226-7EE1-453B-8C2F-D4DBE6F2B94D}" srcOrd="0" destOrd="0" presId="urn:microsoft.com/office/officeart/2005/8/layout/orgChart1"/>
    <dgm:cxn modelId="{7B75135F-605E-4619-9595-50951C6C17F6}" srcId="{FA92B380-E08C-4A30-B8E2-F08862D44460}" destId="{D7F8D0A9-BF5C-4443-8C67-57751C269D80}" srcOrd="4" destOrd="0" parTransId="{A18680C5-FF3F-4BFF-BA91-8EFB0865791B}" sibTransId="{8E7C8768-1526-455B-BC95-39C2B8178EB3}"/>
    <dgm:cxn modelId="{10883A5F-0F2A-4D74-929E-1D985126B174}" type="presOf" srcId="{D7F8D0A9-BF5C-4443-8C67-57751C269D80}" destId="{B266203C-DAD9-4C7A-B993-2820FE9E5902}" srcOrd="1" destOrd="0" presId="urn:microsoft.com/office/officeart/2005/8/layout/orgChart1"/>
    <dgm:cxn modelId="{51E4F363-43F3-4159-84FC-EF6B3EAF025B}" srcId="{E459286E-BD72-4B12-94FA-B45AF5F1DAAF}" destId="{E6C23A4C-3059-4381-A0B8-7EBE897CB1FE}" srcOrd="1" destOrd="0" parTransId="{C6273595-2C96-4613-949D-EF27C2126AAA}" sibTransId="{7F2E13AB-6E54-4EC3-AFAB-141F60936026}"/>
    <dgm:cxn modelId="{93775C64-1516-4D92-B2A4-4369EF552F87}" type="presOf" srcId="{60BEA8EF-7A8D-407C-BEC3-4B4C5E974879}" destId="{6407F70A-13DF-4C95-8101-8F0431D216E1}" srcOrd="0" destOrd="0" presId="urn:microsoft.com/office/officeart/2005/8/layout/orgChart1"/>
    <dgm:cxn modelId="{2F71FE65-6B89-43FB-90D1-465CB6379AC2}" srcId="{60BEA8EF-7A8D-407C-BEC3-4B4C5E974879}" destId="{EDFA4A32-6F11-46A8-8DE5-D9136FC976AF}" srcOrd="0" destOrd="0" parTransId="{677E4455-A16C-4515-9105-874845BB8C25}" sibTransId="{7ABAF4DF-C8F4-423C-ACE4-C262550A5E18}"/>
    <dgm:cxn modelId="{509AD246-B04F-45FB-AC93-5B1E8D5CB122}" type="presOf" srcId="{CB521535-205C-4E7F-9256-3E518FAF6A03}" destId="{8773F557-02BB-4FC8-943C-B93DFF46ABF3}" srcOrd="0" destOrd="0" presId="urn:microsoft.com/office/officeart/2005/8/layout/orgChart1"/>
    <dgm:cxn modelId="{066CE366-2F38-40C4-AA95-B77892B5C799}" srcId="{6BCA4654-34DD-4604-9BF6-272FD6286867}" destId="{FA92B380-E08C-4A30-B8E2-F08862D44460}" srcOrd="0" destOrd="0" parTransId="{1CFBDAEE-F109-4DC4-BF5B-34B0BB3381C0}" sibTransId="{3CAE4E43-F751-4481-AB9D-8033C64D9D46}"/>
    <dgm:cxn modelId="{F50F6B47-16B4-4AB0-BC38-38BA39BA3B24}" srcId="{DDB37F37-37D8-494B-9DC3-18F4C7687150}" destId="{E7AF401E-C9D7-4E40-82DC-E190C9A45F75}" srcOrd="5" destOrd="0" parTransId="{6DC363F8-D805-44B1-B3D4-647800B35E41}" sibTransId="{1DCECC38-1EBF-417B-AC45-D53EB0B0C86E}"/>
    <dgm:cxn modelId="{7F55F647-4147-4EB6-B4AF-301F89F86FB6}" type="presOf" srcId="{98D9C41A-F41A-4229-B3AA-5238738630EE}" destId="{9E06BDCA-E884-4B30-829D-1FEC22396120}" srcOrd="0" destOrd="0" presId="urn:microsoft.com/office/officeart/2005/8/layout/orgChart1"/>
    <dgm:cxn modelId="{67CAF948-903D-4B5D-8867-4C84843E9DA7}" type="presOf" srcId="{793ABE0C-40DD-42E6-8262-18E33844BE28}" destId="{64D2D46E-CAAB-463E-B570-019ED1872C8F}" srcOrd="0" destOrd="0" presId="urn:microsoft.com/office/officeart/2005/8/layout/orgChart1"/>
    <dgm:cxn modelId="{DD013A49-67B1-4CBF-AB09-9B6BCE2499F6}" type="presOf" srcId="{8B7E6CC8-EDAB-4153-8436-46AC13CC99FF}" destId="{94B6D123-A7DB-4D91-9A54-EEAE23BE4DEC}" srcOrd="0" destOrd="0" presId="urn:microsoft.com/office/officeart/2005/8/layout/orgChart1"/>
    <dgm:cxn modelId="{B7603C69-2ABA-4D28-BD76-ACD212129359}" type="presOf" srcId="{E7AF401E-C9D7-4E40-82DC-E190C9A45F75}" destId="{46B8C82C-E276-4C8D-925B-42A1C2C5E39B}" srcOrd="1" destOrd="0" presId="urn:microsoft.com/office/officeart/2005/8/layout/orgChart1"/>
    <dgm:cxn modelId="{EE4B274A-A68C-46ED-AAC6-E9CEE94550C8}" srcId="{E459286E-BD72-4B12-94FA-B45AF5F1DAAF}" destId="{E9112088-39D2-4438-AAB5-E27D038E55FE}" srcOrd="2" destOrd="0" parTransId="{F9E5A8C4-275A-4DFF-8DE9-E65760E77BE0}" sibTransId="{0AA487B7-5D5E-43CF-9E44-E20EFEA89561}"/>
    <dgm:cxn modelId="{BE00646D-F552-4CD8-8877-AC1BE1F17CDD}" srcId="{DD342362-9E43-4A2D-88F2-60B56713428C}" destId="{302D74C2-4753-4D73-8210-4003CB17BCF9}" srcOrd="0" destOrd="0" parTransId="{BCDEFA33-D46B-4088-B70E-C475885B0A38}" sibTransId="{F97EEC59-1C09-41BD-AF36-631354AFCC61}"/>
    <dgm:cxn modelId="{5996DF4D-6B98-4AF6-84E3-D2709B9005F5}" srcId="{DDB37F37-37D8-494B-9DC3-18F4C7687150}" destId="{FE20B0F6-12E2-4D13-BBF0-5304BD308B76}" srcOrd="4" destOrd="0" parTransId="{3BFBA4D1-72CC-4692-BD39-EAE74F875498}" sibTransId="{06162CE9-5818-43B0-BF64-FF52399F3F64}"/>
    <dgm:cxn modelId="{75ED026F-FC3B-4781-831B-28BCAF03BC4A}" type="presOf" srcId="{FE20B0F6-12E2-4D13-BBF0-5304BD308B76}" destId="{F635E06C-4593-4AEB-8C4B-3FCCFADFD771}" srcOrd="0" destOrd="0" presId="urn:microsoft.com/office/officeart/2005/8/layout/orgChart1"/>
    <dgm:cxn modelId="{26965470-52D7-4653-B2EE-048AF9A6E109}" type="presOf" srcId="{E459286E-BD72-4B12-94FA-B45AF5F1DAAF}" destId="{9A2C44EA-1624-4FB1-AF76-27B95BD54D5C}" srcOrd="1" destOrd="0" presId="urn:microsoft.com/office/officeart/2005/8/layout/orgChart1"/>
    <dgm:cxn modelId="{B326D770-5B32-4996-8DF9-4DF3B49EA501}" type="presOf" srcId="{E8563EA9-D3AA-44A5-A5B4-386EBF901D10}" destId="{2DE3BE80-677B-4A6C-8107-695C067AAA78}" srcOrd="0" destOrd="0" presId="urn:microsoft.com/office/officeart/2005/8/layout/orgChart1"/>
    <dgm:cxn modelId="{BAF53A72-6406-45C2-9B5E-034AE6ACA484}" type="presOf" srcId="{DDB37F37-37D8-494B-9DC3-18F4C7687150}" destId="{6B8062C3-0E0D-4F30-A36B-D456A005062C}" srcOrd="1" destOrd="0" presId="urn:microsoft.com/office/officeart/2005/8/layout/orgChart1"/>
    <dgm:cxn modelId="{72B6C872-A70B-44CD-A161-A7F8050A43EB}" type="presOf" srcId="{18EF1950-F0E6-4F32-87B4-90DEC40148E8}" destId="{7EB6E92E-D940-47DF-885C-6ABF30E23B0E}" srcOrd="0" destOrd="0" presId="urn:microsoft.com/office/officeart/2005/8/layout/orgChart1"/>
    <dgm:cxn modelId="{531CED53-9301-4360-A21F-A2A042FF1A8F}" type="presOf" srcId="{2FADBAC0-E281-4BFA-861D-6A18BCCF7BE8}" destId="{0A33D20F-179E-4653-8138-C9A03C3815EF}" srcOrd="1" destOrd="0" presId="urn:microsoft.com/office/officeart/2005/8/layout/orgChart1"/>
    <dgm:cxn modelId="{B259BD75-5277-4CCE-967B-C7368A282138}" type="presOf" srcId="{780E3341-73E8-4251-86BC-130EB4E6F4FF}" destId="{CCF138C9-00D8-459C-8C13-6E1E86966C7A}" srcOrd="0" destOrd="0" presId="urn:microsoft.com/office/officeart/2005/8/layout/orgChart1"/>
    <dgm:cxn modelId="{91732678-55B4-4D9C-A902-35356ACCF5D4}" type="presOf" srcId="{EDFA4A32-6F11-46A8-8DE5-D9136FC976AF}" destId="{32F4AD87-E0AE-49E1-8EFE-06603FF372D2}" srcOrd="1" destOrd="0" presId="urn:microsoft.com/office/officeart/2005/8/layout/orgChart1"/>
    <dgm:cxn modelId="{8C0BD979-6ABA-4885-8FC1-5470F72F8EB5}" type="presOf" srcId="{55F1D571-3FDB-4AA2-A6AA-DF71B3ED0611}" destId="{3ACE416C-F8CF-444F-B026-41A5A3808026}" srcOrd="0" destOrd="0" presId="urn:microsoft.com/office/officeart/2005/8/layout/orgChart1"/>
    <dgm:cxn modelId="{93E37F5A-486A-4F67-BD0A-B7873143B93F}" type="presOf" srcId="{592FAFFB-9C65-437C-964F-97373E2B251E}" destId="{503355A0-A419-4113-8406-F6E37099EF91}" srcOrd="1" destOrd="0" presId="urn:microsoft.com/office/officeart/2005/8/layout/orgChart1"/>
    <dgm:cxn modelId="{B87F797B-635B-48C1-ACB2-B882625B24C5}" type="presOf" srcId="{E459286E-BD72-4B12-94FA-B45AF5F1DAAF}" destId="{CC4A8BF9-CE5D-47EB-A242-25718EC41363}" srcOrd="0" destOrd="0" presId="urn:microsoft.com/office/officeart/2005/8/layout/orgChart1"/>
    <dgm:cxn modelId="{0A04A77B-AC05-4F2C-8393-DDF0A3B34D61}" type="presOf" srcId="{6892A03D-90B4-4F6D-AF59-D432A8B4778D}" destId="{255C4725-EE4D-462F-BB40-1A19275976B4}" srcOrd="0" destOrd="0" presId="urn:microsoft.com/office/officeart/2005/8/layout/orgChart1"/>
    <dgm:cxn modelId="{50882A7C-9EB8-4302-9E6D-0D1496C837DE}" type="presOf" srcId="{0E8B63D5-DD4B-4F8F-9542-51D6B7DF453A}" destId="{5F0D3D22-B1D8-43AC-B7EC-05AF09E25441}" srcOrd="0" destOrd="0" presId="urn:microsoft.com/office/officeart/2005/8/layout/orgChart1"/>
    <dgm:cxn modelId="{6AC17B7E-D92A-4F60-8127-F8BD7CA4A2B1}" type="presOf" srcId="{12F70AAD-4690-4AE5-B80F-3BC0B025D469}" destId="{0D6F7DCE-E10C-4F4E-BBF6-51DD519F8422}" srcOrd="1" destOrd="0" presId="urn:microsoft.com/office/officeart/2005/8/layout/orgChart1"/>
    <dgm:cxn modelId="{911E987F-6BAB-45B3-90D2-0CB5045BBE2B}" srcId="{E459286E-BD72-4B12-94FA-B45AF5F1DAAF}" destId="{592FAFFB-9C65-437C-964F-97373E2B251E}" srcOrd="4" destOrd="0" parTransId="{97A65035-8C81-421B-A4B6-38E3272BC5DE}" sibTransId="{42180EC8-1E49-4582-B4DE-DB6EA6347303}"/>
    <dgm:cxn modelId="{6826BB83-53F4-4DF9-A7FF-1FB92BBF15EA}" type="presOf" srcId="{6FDCCE23-CB0D-4BDE-AAC8-727B0090D1A9}" destId="{3B12C35A-C035-4F2E-A91B-04AAF0C8700E}" srcOrd="0" destOrd="0" presId="urn:microsoft.com/office/officeart/2005/8/layout/orgChart1"/>
    <dgm:cxn modelId="{6786118F-9196-4086-8D95-EB5422C8CCB1}" type="presOf" srcId="{12F70AAD-4690-4AE5-B80F-3BC0B025D469}" destId="{8BFF3323-5577-4DDB-975F-30C3BE2270D3}" srcOrd="0" destOrd="0" presId="urn:microsoft.com/office/officeart/2005/8/layout/orgChart1"/>
    <dgm:cxn modelId="{7D2B138F-3D70-4B42-B927-3A7FCF42BCAF}" type="presOf" srcId="{8A1CA954-AE22-415A-908F-3E669EF45E17}" destId="{45CF31B1-62F7-407A-85C3-A04B8925FFFF}" srcOrd="1" destOrd="0" presId="urn:microsoft.com/office/officeart/2005/8/layout/orgChart1"/>
    <dgm:cxn modelId="{2E4D7592-DB48-4834-B635-5EAF26FD6ECF}" type="presOf" srcId="{E9112088-39D2-4438-AAB5-E27D038E55FE}" destId="{4E9B85F2-797C-44B6-9B20-ED683E0ACA58}" srcOrd="0" destOrd="0" presId="urn:microsoft.com/office/officeart/2005/8/layout/orgChart1"/>
    <dgm:cxn modelId="{0E417893-68A9-455E-AEF1-6F757D7C6FB5}" srcId="{60BEA8EF-7A8D-407C-BEC3-4B4C5E974879}" destId="{CFECF9D8-64FE-405E-B805-453928BF5C7B}" srcOrd="2" destOrd="0" parTransId="{55F1D571-3FDB-4AA2-A6AA-DF71B3ED0611}" sibTransId="{DF821C03-A8C2-4FA6-9ED3-37F042BFAFAB}"/>
    <dgm:cxn modelId="{B3145795-09E0-4E19-A8EE-27558C8E9ADA}" type="presOf" srcId="{2DD94A38-A26F-43C8-8EED-19B9737E56B3}" destId="{D8049294-6FC5-4929-B885-0242612E7D11}" srcOrd="1" destOrd="0" presId="urn:microsoft.com/office/officeart/2005/8/layout/orgChart1"/>
    <dgm:cxn modelId="{8B681798-E0B0-4097-BB5E-1BD1864E9932}" type="presOf" srcId="{E6C23A4C-3059-4381-A0B8-7EBE897CB1FE}" destId="{75D6544F-43DD-400A-AF7D-CC08729EFC64}" srcOrd="1" destOrd="0" presId="urn:microsoft.com/office/officeart/2005/8/layout/orgChart1"/>
    <dgm:cxn modelId="{F438929D-89F1-42AA-8464-6F9B5A34E81B}" type="presOf" srcId="{677E4455-A16C-4515-9105-874845BB8C25}" destId="{DD1805F0-5F6D-41D5-BE57-048AA9C6FF51}" srcOrd="0" destOrd="0" presId="urn:microsoft.com/office/officeart/2005/8/layout/orgChart1"/>
    <dgm:cxn modelId="{F0269C9F-D030-43ED-9A16-34FD6619F7B8}" type="presOf" srcId="{CFD3B7CA-0D01-4D03-BDCF-36BE1CC2C5FE}" destId="{B0CAC4B9-2FAE-4059-B567-11F08503B501}" srcOrd="0" destOrd="0" presId="urn:microsoft.com/office/officeart/2005/8/layout/orgChart1"/>
    <dgm:cxn modelId="{1638AFA0-A4EB-471D-9FB7-D078FBC3FE8A}" type="presOf" srcId="{D5E39AD0-9201-4287-A054-2B9F6A6CBBB5}" destId="{D133CC7A-223E-47A5-88CD-308FDA104E1D}" srcOrd="1" destOrd="0" presId="urn:microsoft.com/office/officeart/2005/8/layout/orgChart1"/>
    <dgm:cxn modelId="{A2AF19A2-6D43-4B73-A7D3-445CEA17FE99}" type="presOf" srcId="{9E9E0D18-7835-45B9-AF2A-D156150CB91B}" destId="{A398CD30-8EC3-4C3F-AF16-2D55D4923D4B}" srcOrd="0" destOrd="0" presId="urn:microsoft.com/office/officeart/2005/8/layout/orgChart1"/>
    <dgm:cxn modelId="{A4B151A2-B527-4F58-8D53-204BE709F3BC}" type="presOf" srcId="{60BEA8EF-7A8D-407C-BEC3-4B4C5E974879}" destId="{90981AE9-B8EE-4761-B1E7-A1EFDA126FD9}" srcOrd="1" destOrd="0" presId="urn:microsoft.com/office/officeart/2005/8/layout/orgChart1"/>
    <dgm:cxn modelId="{49C62AA3-BE55-4778-A58E-CE649A798761}" type="presOf" srcId="{73120EA1-0701-419A-95AD-7952C9957448}" destId="{2E0FCE68-9392-4BD5-8618-B42657D67B3B}" srcOrd="0" destOrd="0" presId="urn:microsoft.com/office/officeart/2005/8/layout/orgChart1"/>
    <dgm:cxn modelId="{27CFE3A4-F942-4BD9-A44F-A3684ACEF785}" srcId="{FA92B380-E08C-4A30-B8E2-F08862D44460}" destId="{CFD3B7CA-0D01-4D03-BDCF-36BE1CC2C5FE}" srcOrd="2" destOrd="0" parTransId="{62B9405A-D249-43EA-B54A-37CA57160B3C}" sibTransId="{497D662A-9AA7-41E0-AB67-5A6155413C23}"/>
    <dgm:cxn modelId="{BD7048A5-6435-497B-9103-009E348EE50C}" type="presOf" srcId="{DDB37F37-37D8-494B-9DC3-18F4C7687150}" destId="{E8526488-268C-42DE-A20C-B81B1C102179}" srcOrd="0" destOrd="0" presId="urn:microsoft.com/office/officeart/2005/8/layout/orgChart1"/>
    <dgm:cxn modelId="{03E30DA6-83D6-478F-BE2F-B37AE3F46706}" type="presOf" srcId="{9C61736F-3B43-44ED-9ABF-7254DC019857}" destId="{1BE1AAC7-038A-47CC-ABC6-D0410DA949D1}" srcOrd="1" destOrd="0" presId="urn:microsoft.com/office/officeart/2005/8/layout/orgChart1"/>
    <dgm:cxn modelId="{7F66BEAA-85DF-4CE5-9005-16F0E3F9761D}" type="presOf" srcId="{E9112088-39D2-4438-AAB5-E27D038E55FE}" destId="{49C98595-B7DD-4DBB-BB7C-E197394EE701}" srcOrd="1" destOrd="0" presId="urn:microsoft.com/office/officeart/2005/8/layout/orgChart1"/>
    <dgm:cxn modelId="{789B83AC-A419-4A1B-845A-77F7272D87FA}" type="presOf" srcId="{8A1CA954-AE22-415A-908F-3E669EF45E17}" destId="{0E13473F-F4E1-413C-AB96-FACD65FFE340}" srcOrd="0" destOrd="0" presId="urn:microsoft.com/office/officeart/2005/8/layout/orgChart1"/>
    <dgm:cxn modelId="{848104AD-AD4E-4087-B619-727BF77CD6AB}" type="presOf" srcId="{CFECF9D8-64FE-405E-B805-453928BF5C7B}" destId="{D22243BD-491E-4729-88E3-1C8E9F21AB8C}" srcOrd="0" destOrd="0" presId="urn:microsoft.com/office/officeart/2005/8/layout/orgChart1"/>
    <dgm:cxn modelId="{82E8B2AE-C308-4569-AFD4-4CF364F1F242}" srcId="{6BCA4654-34DD-4604-9BF6-272FD6286867}" destId="{E459286E-BD72-4B12-94FA-B45AF5F1DAAF}" srcOrd="1" destOrd="0" parTransId="{2E0EC7EA-815C-49BC-ADAC-DA29CC1F17E8}" sibTransId="{BAC7CD69-D6F2-455D-8278-80C2A120CE5C}"/>
    <dgm:cxn modelId="{F3110CB1-645C-4B8D-8705-1EC900752843}" type="presOf" srcId="{28CB04D9-01F0-4A7C-B658-F51B4148E863}" destId="{21EAB5F9-03E1-49A6-B179-4212F8255A7E}" srcOrd="0" destOrd="0" presId="urn:microsoft.com/office/officeart/2005/8/layout/orgChart1"/>
    <dgm:cxn modelId="{CE8B4DB4-D057-4E2E-857A-7ECC5E9F15EB}" type="presOf" srcId="{A18680C5-FF3F-4BFF-BA91-8EFB0865791B}" destId="{FBEE6D8C-6C50-4D7B-9DB5-46F39FC1ACEF}" srcOrd="0" destOrd="0" presId="urn:microsoft.com/office/officeart/2005/8/layout/orgChart1"/>
    <dgm:cxn modelId="{8A5EC0B6-99B7-43DD-9D99-8E79E88B1928}" srcId="{DDB37F37-37D8-494B-9DC3-18F4C7687150}" destId="{98D9C41A-F41A-4229-B3AA-5238738630EE}" srcOrd="2" destOrd="0" parTransId="{6FDCCE23-CB0D-4BDE-AAC8-727B0090D1A9}" sibTransId="{39B7D0F8-C069-41F0-B0F7-F2588E948BF1}"/>
    <dgm:cxn modelId="{9DF96CB8-181E-4AEC-876A-DDFC2BF88D85}" type="presOf" srcId="{3BFBA4D1-72CC-4692-BD39-EAE74F875498}" destId="{2CEB2578-E652-4C4A-B8B8-5CC6FA48224C}" srcOrd="0" destOrd="0" presId="urn:microsoft.com/office/officeart/2005/8/layout/orgChart1"/>
    <dgm:cxn modelId="{8A9EE6BA-AB03-4084-828D-4F5A6C496D28}" srcId="{302D74C2-4753-4D73-8210-4003CB17BCF9}" destId="{60BEA8EF-7A8D-407C-BEC3-4B4C5E974879}" srcOrd="2" destOrd="0" parTransId="{793ABE0C-40DD-42E6-8262-18E33844BE28}" sibTransId="{EB50548F-20F4-4D73-9779-42D2C0EC3223}"/>
    <dgm:cxn modelId="{AB0228BD-186E-4405-B3E9-ABED30D3944D}" type="presOf" srcId="{98E9CBA3-7BC4-4780-A3D9-425263A86AF0}" destId="{C2C44CCB-E3D1-4E29-9F11-09908BB70394}" srcOrd="0" destOrd="0" presId="urn:microsoft.com/office/officeart/2005/8/layout/orgChart1"/>
    <dgm:cxn modelId="{C96B76BE-6774-4C59-B4EC-9731CC978B51}" type="presOf" srcId="{1CFBDAEE-F109-4DC4-BF5B-34B0BB3381C0}" destId="{0A5AC6AB-DE07-4EE5-B58E-34B182EFA184}" srcOrd="0" destOrd="0" presId="urn:microsoft.com/office/officeart/2005/8/layout/orgChart1"/>
    <dgm:cxn modelId="{A69976C2-7A82-40B2-B60A-B19BEEB5D726}" srcId="{302D74C2-4753-4D73-8210-4003CB17BCF9}" destId="{DDB37F37-37D8-494B-9DC3-18F4C7687150}" srcOrd="1" destOrd="0" parTransId="{CD474F5B-1266-48E0-B1A5-93838598D4AD}" sibTransId="{48552432-C31E-4387-9C04-98D9C0EDA783}"/>
    <dgm:cxn modelId="{706D8FC3-823E-4A0E-8CDD-EE67E107D570}" type="presOf" srcId="{62B9405A-D249-43EA-B54A-37CA57160B3C}" destId="{D09C8312-29BE-4ECC-9CCC-F58002E82F7F}" srcOrd="0" destOrd="0" presId="urn:microsoft.com/office/officeart/2005/8/layout/orgChart1"/>
    <dgm:cxn modelId="{097B0AC6-35BA-45C2-910A-69073B3C48AE}" type="presOf" srcId="{63FCD15C-8BBE-48BF-B300-389B5FF14499}" destId="{07D4A5E3-7119-4A2B-9F3E-65711E644D6A}" srcOrd="0" destOrd="0" presId="urn:microsoft.com/office/officeart/2005/8/layout/orgChart1"/>
    <dgm:cxn modelId="{1B7343C7-E6EB-4BC8-80A2-BED5A8C74185}" type="presOf" srcId="{A9BA97A4-ADB5-4316-AC78-FAC7AE4162DE}" destId="{F5E42D99-51DC-489E-A8D1-CD2E93580392}" srcOrd="0" destOrd="0" presId="urn:microsoft.com/office/officeart/2005/8/layout/orgChart1"/>
    <dgm:cxn modelId="{CCFBD8CA-24FD-41F9-9EDB-EA8B77BED0F7}" type="presOf" srcId="{2C9E83F7-87B6-47F7-8BC0-E521D209021F}" destId="{3AD42CEE-0362-423B-811B-C4646348AB24}" srcOrd="0" destOrd="0" presId="urn:microsoft.com/office/officeart/2005/8/layout/orgChart1"/>
    <dgm:cxn modelId="{34122DCE-93AC-4CF9-8D18-66058313FB44}" type="presOf" srcId="{14574233-A8FE-462F-9BFD-FBD5FFD753A6}" destId="{6525A268-4EA1-4B9C-A8F6-2D81293E2D06}" srcOrd="1" destOrd="0" presId="urn:microsoft.com/office/officeart/2005/8/layout/orgChart1"/>
    <dgm:cxn modelId="{4F3A2FCF-46BF-4954-AABB-CD62D6FC64C1}" type="presOf" srcId="{EDFA4A32-6F11-46A8-8DE5-D9136FC976AF}" destId="{6224DEB5-EAFA-4512-A156-0649698968FD}" srcOrd="0" destOrd="0" presId="urn:microsoft.com/office/officeart/2005/8/layout/orgChart1"/>
    <dgm:cxn modelId="{9AB9E3D2-EA1B-4EDD-80EA-35615BD5B6F1}" srcId="{14574233-A8FE-462F-9BFD-FBD5FFD753A6}" destId="{56EBDDF2-2A29-43BB-9547-FFE1C5439574}" srcOrd="0" destOrd="0" parTransId="{6892A03D-90B4-4F6D-AF59-D432A8B4778D}" sibTransId="{B496E0BD-2B70-4B43-A480-1AF49A94E9DD}"/>
    <dgm:cxn modelId="{53A893D5-0528-4289-AB5B-C9A18C45431F}" type="presOf" srcId="{FA92B380-E08C-4A30-B8E2-F08862D44460}" destId="{9F1F25C3-5D3D-4EF0-BEB7-BC0D86324EAA}" srcOrd="0" destOrd="0" presId="urn:microsoft.com/office/officeart/2005/8/layout/orgChart1"/>
    <dgm:cxn modelId="{0FA37ED8-B5F0-4802-BD80-4B8A7BD8A019}" srcId="{FA92B380-E08C-4A30-B8E2-F08862D44460}" destId="{780E3341-73E8-4251-86BC-130EB4E6F4FF}" srcOrd="3" destOrd="0" parTransId="{63FCD15C-8BBE-48BF-B300-389B5FF14499}" sibTransId="{E57D519E-BBCC-422F-8AB4-9EC801B2C66F}"/>
    <dgm:cxn modelId="{D1699ADB-6BC3-46BC-84C2-56A73ACED776}" srcId="{DDB37F37-37D8-494B-9DC3-18F4C7687150}" destId="{28CB04D9-01F0-4A7C-B658-F51B4148E863}" srcOrd="1" destOrd="0" parTransId="{87F32923-B0D3-4B32-94C1-F89CF9427BE3}" sibTransId="{2B11C56E-3261-4046-906C-7BF87926EF73}"/>
    <dgm:cxn modelId="{E79FCADB-7338-4D63-885D-AAB832B34715}" type="presOf" srcId="{592FAFFB-9C65-437C-964F-97373E2B251E}" destId="{DC36B76B-B79D-4DA0-BC70-264F242726B3}" srcOrd="0" destOrd="0" presId="urn:microsoft.com/office/officeart/2005/8/layout/orgChart1"/>
    <dgm:cxn modelId="{143A55E2-C49F-4A47-8885-378674782C7B}" srcId="{FA92B380-E08C-4A30-B8E2-F08862D44460}" destId="{2FADBAC0-E281-4BFA-861D-6A18BCCF7BE8}" srcOrd="5" destOrd="0" parTransId="{18EF1950-F0E6-4F32-87B4-90DEC40148E8}" sibTransId="{C441EECE-AB62-4106-9A67-84BB1C02D979}"/>
    <dgm:cxn modelId="{2E8456E5-D262-46E4-9540-14328D2A2ED0}" srcId="{DDB37F37-37D8-494B-9DC3-18F4C7687150}" destId="{0E8B63D5-DD4B-4F8F-9542-51D6B7DF453A}" srcOrd="3" destOrd="0" parTransId="{8B7E6CC8-EDAB-4153-8436-46AC13CC99FF}" sibTransId="{E4D17AA1-56C7-4414-9564-8AC11B9E185F}"/>
    <dgm:cxn modelId="{A12C92E6-E466-4D56-8055-237D5F8F78FC}" type="presOf" srcId="{56EBDDF2-2A29-43BB-9547-FFE1C5439574}" destId="{87D3C048-F320-4738-B48D-F3D376C0CC3E}" srcOrd="0" destOrd="0" presId="urn:microsoft.com/office/officeart/2005/8/layout/orgChart1"/>
    <dgm:cxn modelId="{500C7CE7-4349-4B30-97FB-5273015623B9}" type="presOf" srcId="{28CB04D9-01F0-4A7C-B658-F51B4148E863}" destId="{ACE0E5B0-8F95-4E01-9A18-F4EBA1261024}" srcOrd="1" destOrd="0" presId="urn:microsoft.com/office/officeart/2005/8/layout/orgChart1"/>
    <dgm:cxn modelId="{81E5CEE9-7833-46FB-B9CE-F6FBE2F389E5}" type="presOf" srcId="{E7AF401E-C9D7-4E40-82DC-E190C9A45F75}" destId="{D27FB656-A477-4167-9BA2-9691C164B652}" srcOrd="0" destOrd="0" presId="urn:microsoft.com/office/officeart/2005/8/layout/orgChart1"/>
    <dgm:cxn modelId="{F7B17CEA-2E54-41B3-B902-D58B6C07839C}" type="presOf" srcId="{F9E5A8C4-275A-4DFF-8DE9-E65760E77BE0}" destId="{76159F71-5C21-4F45-80B5-17A4FDE96B42}" srcOrd="0" destOrd="0" presId="urn:microsoft.com/office/officeart/2005/8/layout/orgChart1"/>
    <dgm:cxn modelId="{D5BA89ED-D157-44AD-A020-66D7FBAB02EF}" type="presOf" srcId="{98D9C41A-F41A-4229-B3AA-5238738630EE}" destId="{8117316D-A7F6-47F2-B307-7C784AABF825}" srcOrd="1" destOrd="0" presId="urn:microsoft.com/office/officeart/2005/8/layout/orgChart1"/>
    <dgm:cxn modelId="{EF35D8ED-4D89-4BE4-91C6-A2E04FF86A3C}" srcId="{FA92B380-E08C-4A30-B8E2-F08862D44460}" destId="{CE16C01B-1340-46A8-A867-A9E266080F13}" srcOrd="1" destOrd="0" parTransId="{F14DAD17-25FF-42C1-B511-ABD00F1D6D8E}" sibTransId="{910FB212-B7BB-46C8-816C-CF9343482064}"/>
    <dgm:cxn modelId="{A125AAF0-755A-4C26-A74A-68D64AA916D2}" type="presOf" srcId="{6BCA4654-34DD-4604-9BF6-272FD6286867}" destId="{24FA78C1-24F3-4FC4-9709-617C06088552}" srcOrd="1" destOrd="0" presId="urn:microsoft.com/office/officeart/2005/8/layout/orgChart1"/>
    <dgm:cxn modelId="{FE5F1EF3-96D0-4A81-9CEE-01CC30BF9B72}" type="presOf" srcId="{FE20B0F6-12E2-4D13-BBF0-5304BD308B76}" destId="{2569E266-AAB8-4893-8F1C-E4D4735E72B5}" srcOrd="1" destOrd="0" presId="urn:microsoft.com/office/officeart/2005/8/layout/orgChart1"/>
    <dgm:cxn modelId="{EFE688F3-0C20-4F2E-BA92-ED7AFABA3B9D}" type="presOf" srcId="{F14DAD17-25FF-42C1-B511-ABD00F1D6D8E}" destId="{19E97C9E-6D4E-4358-9A78-647A4D384401}" srcOrd="0" destOrd="0" presId="urn:microsoft.com/office/officeart/2005/8/layout/orgChart1"/>
    <dgm:cxn modelId="{7212DBFA-FA2D-47A4-8960-D20ABDCE5FB3}" type="presOf" srcId="{CFD3B7CA-0D01-4D03-BDCF-36BE1CC2C5FE}" destId="{01132E81-6537-43D9-AB82-329792A8F78A}" srcOrd="1" destOrd="0" presId="urn:microsoft.com/office/officeart/2005/8/layout/orgChart1"/>
    <dgm:cxn modelId="{FE91DCFA-262A-4F10-8CD7-301D27F5F07A}" srcId="{E459286E-BD72-4B12-94FA-B45AF5F1DAAF}" destId="{2DD94A38-A26F-43C8-8EED-19B9737E56B3}" srcOrd="3" destOrd="0" parTransId="{73120EA1-0701-419A-95AD-7952C9957448}" sibTransId="{52878C7E-9DC0-49A2-A079-22C878BE465F}"/>
    <dgm:cxn modelId="{B6AF17FB-07EC-4C96-949A-4143DC34F077}" type="presOf" srcId="{34C37C28-1D08-4B99-A0AE-CC4EAD33DBA8}" destId="{49D9C204-D35D-4953-96E1-4EE327DECD10}" srcOrd="0" destOrd="0" presId="urn:microsoft.com/office/officeart/2005/8/layout/orgChart1"/>
    <dgm:cxn modelId="{785E1F16-9C87-443D-8C50-3B7EAF99B1E1}" type="presParOf" srcId="{0A72A4DB-866E-4008-98F9-7052C59302BB}" destId="{43D14BF2-C90E-41EA-BF1D-6E30705F4A8A}" srcOrd="0" destOrd="0" presId="urn:microsoft.com/office/officeart/2005/8/layout/orgChart1"/>
    <dgm:cxn modelId="{7751768B-EC19-41CA-9232-E754C2D7C292}" type="presParOf" srcId="{43D14BF2-C90E-41EA-BF1D-6E30705F4A8A}" destId="{1C933F54-CEF2-48ED-9597-8AE851825F4C}" srcOrd="0" destOrd="0" presId="urn:microsoft.com/office/officeart/2005/8/layout/orgChart1"/>
    <dgm:cxn modelId="{926BDA0A-A6EE-46DB-8266-E0959202DD48}" type="presParOf" srcId="{1C933F54-CEF2-48ED-9597-8AE851825F4C}" destId="{92D44AC6-0B53-4DC5-BB3A-7765930455F1}" srcOrd="0" destOrd="0" presId="urn:microsoft.com/office/officeart/2005/8/layout/orgChart1"/>
    <dgm:cxn modelId="{7F369B42-D423-4B6D-A035-CF94EA380295}" type="presParOf" srcId="{1C933F54-CEF2-48ED-9597-8AE851825F4C}" destId="{3090A963-AB63-444E-B904-686E60832923}" srcOrd="1" destOrd="0" presId="urn:microsoft.com/office/officeart/2005/8/layout/orgChart1"/>
    <dgm:cxn modelId="{969FC04A-6C35-4ED0-9012-279683BD3A22}" type="presParOf" srcId="{43D14BF2-C90E-41EA-BF1D-6E30705F4A8A}" destId="{33703ECF-380B-482C-B228-90C5E5FCE98D}" srcOrd="1" destOrd="0" presId="urn:microsoft.com/office/officeart/2005/8/layout/orgChart1"/>
    <dgm:cxn modelId="{C41EED88-FB28-4E5D-B1C2-647E4B84B8F6}" type="presParOf" srcId="{33703ECF-380B-482C-B228-90C5E5FCE98D}" destId="{842EF504-3B65-4EEA-B2A3-20747B392941}" srcOrd="0" destOrd="0" presId="urn:microsoft.com/office/officeart/2005/8/layout/orgChart1"/>
    <dgm:cxn modelId="{4D44414F-04B0-4965-B716-0095BF31F9E7}" type="presParOf" srcId="{33703ECF-380B-482C-B228-90C5E5FCE98D}" destId="{B5D7E2DB-CAAB-4C13-9DD6-773CEB49795C}" srcOrd="1" destOrd="0" presId="urn:microsoft.com/office/officeart/2005/8/layout/orgChart1"/>
    <dgm:cxn modelId="{788A42E8-7733-4388-8BE0-86EA399BB5A0}" type="presParOf" srcId="{B5D7E2DB-CAAB-4C13-9DD6-773CEB49795C}" destId="{387810C5-884D-4D8C-96F5-A3106DF6B6F9}" srcOrd="0" destOrd="0" presId="urn:microsoft.com/office/officeart/2005/8/layout/orgChart1"/>
    <dgm:cxn modelId="{A04F7CB1-4CEC-43A2-A1F8-374C6DBC49D5}" type="presParOf" srcId="{387810C5-884D-4D8C-96F5-A3106DF6B6F9}" destId="{E8526488-268C-42DE-A20C-B81B1C102179}" srcOrd="0" destOrd="0" presId="urn:microsoft.com/office/officeart/2005/8/layout/orgChart1"/>
    <dgm:cxn modelId="{DC2DC590-A222-4234-8020-50EE9C2105C2}" type="presParOf" srcId="{387810C5-884D-4D8C-96F5-A3106DF6B6F9}" destId="{6B8062C3-0E0D-4F30-A36B-D456A005062C}" srcOrd="1" destOrd="0" presId="urn:microsoft.com/office/officeart/2005/8/layout/orgChart1"/>
    <dgm:cxn modelId="{F67444CC-A459-4646-8EA7-19DA198696BF}" type="presParOf" srcId="{B5D7E2DB-CAAB-4C13-9DD6-773CEB49795C}" destId="{E807ABDE-3734-451E-891E-9F9494D93E9A}" srcOrd="1" destOrd="0" presId="urn:microsoft.com/office/officeart/2005/8/layout/orgChart1"/>
    <dgm:cxn modelId="{7EE15C18-C3DA-4B8D-9B0A-DE1706045203}" type="presParOf" srcId="{E807ABDE-3734-451E-891E-9F9494D93E9A}" destId="{A398CD30-8EC3-4C3F-AF16-2D55D4923D4B}" srcOrd="0" destOrd="0" presId="urn:microsoft.com/office/officeart/2005/8/layout/orgChart1"/>
    <dgm:cxn modelId="{E13A0697-618D-40EA-BEED-7FE914C0D995}" type="presParOf" srcId="{E807ABDE-3734-451E-891E-9F9494D93E9A}" destId="{9CCED73E-52FB-4D1E-9CAF-1E29D6EC0AEF}" srcOrd="1" destOrd="0" presId="urn:microsoft.com/office/officeart/2005/8/layout/orgChart1"/>
    <dgm:cxn modelId="{2596A066-95CE-48BC-9E15-39CCC1336F61}" type="presParOf" srcId="{9CCED73E-52FB-4D1E-9CAF-1E29D6EC0AEF}" destId="{4A885B25-077C-4D52-B08D-9FD09197C85E}" srcOrd="0" destOrd="0" presId="urn:microsoft.com/office/officeart/2005/8/layout/orgChart1"/>
    <dgm:cxn modelId="{B27D6D61-AB5A-4183-8EEC-29DC3B513A63}" type="presParOf" srcId="{4A885B25-077C-4D52-B08D-9FD09197C85E}" destId="{8BFF3323-5577-4DDB-975F-30C3BE2270D3}" srcOrd="0" destOrd="0" presId="urn:microsoft.com/office/officeart/2005/8/layout/orgChart1"/>
    <dgm:cxn modelId="{DC64C1B2-085E-47F6-B6E7-3EB80D1856C4}" type="presParOf" srcId="{4A885B25-077C-4D52-B08D-9FD09197C85E}" destId="{0D6F7DCE-E10C-4F4E-BBF6-51DD519F8422}" srcOrd="1" destOrd="0" presId="urn:microsoft.com/office/officeart/2005/8/layout/orgChart1"/>
    <dgm:cxn modelId="{CD99DB00-A9E9-44B6-8511-1AA725E80DF9}" type="presParOf" srcId="{9CCED73E-52FB-4D1E-9CAF-1E29D6EC0AEF}" destId="{8B58CABD-6F86-4C3C-9EF2-32B7541ED85E}" srcOrd="1" destOrd="0" presId="urn:microsoft.com/office/officeart/2005/8/layout/orgChart1"/>
    <dgm:cxn modelId="{0333939F-121A-4550-94F3-1BA9754B839D}" type="presParOf" srcId="{9CCED73E-52FB-4D1E-9CAF-1E29D6EC0AEF}" destId="{217BB7E1-A886-427F-81BF-BF0570C82C58}" srcOrd="2" destOrd="0" presId="urn:microsoft.com/office/officeart/2005/8/layout/orgChart1"/>
    <dgm:cxn modelId="{C580C0C5-3096-44E0-8740-E21612911593}" type="presParOf" srcId="{E807ABDE-3734-451E-891E-9F9494D93E9A}" destId="{D562C4BB-F288-49E6-A30F-E4CFF61378AA}" srcOrd="2" destOrd="0" presId="urn:microsoft.com/office/officeart/2005/8/layout/orgChart1"/>
    <dgm:cxn modelId="{DBC35F16-CF61-4D67-933A-442675A0D6F3}" type="presParOf" srcId="{E807ABDE-3734-451E-891E-9F9494D93E9A}" destId="{F44C346B-7263-46DD-AEF7-1BD0AD608AC8}" srcOrd="3" destOrd="0" presId="urn:microsoft.com/office/officeart/2005/8/layout/orgChart1"/>
    <dgm:cxn modelId="{3E97F612-1571-4A8D-87C7-FCFFAF55BC7C}" type="presParOf" srcId="{F44C346B-7263-46DD-AEF7-1BD0AD608AC8}" destId="{8BF0B467-5E49-4019-BCB5-BC409BAF3431}" srcOrd="0" destOrd="0" presId="urn:microsoft.com/office/officeart/2005/8/layout/orgChart1"/>
    <dgm:cxn modelId="{FB28FEBC-327B-42DB-A0C8-7FA1D87F779B}" type="presParOf" srcId="{8BF0B467-5E49-4019-BCB5-BC409BAF3431}" destId="{21EAB5F9-03E1-49A6-B179-4212F8255A7E}" srcOrd="0" destOrd="0" presId="urn:microsoft.com/office/officeart/2005/8/layout/orgChart1"/>
    <dgm:cxn modelId="{462278F1-D082-4300-978D-B77A79C79679}" type="presParOf" srcId="{8BF0B467-5E49-4019-BCB5-BC409BAF3431}" destId="{ACE0E5B0-8F95-4E01-9A18-F4EBA1261024}" srcOrd="1" destOrd="0" presId="urn:microsoft.com/office/officeart/2005/8/layout/orgChart1"/>
    <dgm:cxn modelId="{CFDC99FD-DA85-4CC9-BB26-1EE76A4E9D2B}" type="presParOf" srcId="{F44C346B-7263-46DD-AEF7-1BD0AD608AC8}" destId="{05A818B1-52F0-43E7-AD0A-F874B60E30FF}" srcOrd="1" destOrd="0" presId="urn:microsoft.com/office/officeart/2005/8/layout/orgChart1"/>
    <dgm:cxn modelId="{9160E5AA-CB09-4771-88E7-911DEACCB494}" type="presParOf" srcId="{F44C346B-7263-46DD-AEF7-1BD0AD608AC8}" destId="{1D887FC3-68BA-48AA-8B44-9C6AC8EC2278}" srcOrd="2" destOrd="0" presId="urn:microsoft.com/office/officeart/2005/8/layout/orgChart1"/>
    <dgm:cxn modelId="{5E0F4042-DC44-4A91-A5D0-0E74C1B96D3C}" type="presParOf" srcId="{E807ABDE-3734-451E-891E-9F9494D93E9A}" destId="{3B12C35A-C035-4F2E-A91B-04AAF0C8700E}" srcOrd="4" destOrd="0" presId="urn:microsoft.com/office/officeart/2005/8/layout/orgChart1"/>
    <dgm:cxn modelId="{71EB55A9-B8EC-4C9D-82D8-BCE86015A65B}" type="presParOf" srcId="{E807ABDE-3734-451E-891E-9F9494D93E9A}" destId="{ECBEA4D5-2598-4464-8B23-FE2FB06F7FAC}" srcOrd="5" destOrd="0" presId="urn:microsoft.com/office/officeart/2005/8/layout/orgChart1"/>
    <dgm:cxn modelId="{6D386DB0-5B06-450D-B37E-E5A6986F989A}" type="presParOf" srcId="{ECBEA4D5-2598-4464-8B23-FE2FB06F7FAC}" destId="{4E4A47D6-7720-4916-AF53-6FBB1DA48FAF}" srcOrd="0" destOrd="0" presId="urn:microsoft.com/office/officeart/2005/8/layout/orgChart1"/>
    <dgm:cxn modelId="{3FE52024-0D3F-4B0B-9C20-B89909982343}" type="presParOf" srcId="{4E4A47D6-7720-4916-AF53-6FBB1DA48FAF}" destId="{9E06BDCA-E884-4B30-829D-1FEC22396120}" srcOrd="0" destOrd="0" presId="urn:microsoft.com/office/officeart/2005/8/layout/orgChart1"/>
    <dgm:cxn modelId="{34D1AC27-3985-429A-A78C-79DECC5C9E5F}" type="presParOf" srcId="{4E4A47D6-7720-4916-AF53-6FBB1DA48FAF}" destId="{8117316D-A7F6-47F2-B307-7C784AABF825}" srcOrd="1" destOrd="0" presId="urn:microsoft.com/office/officeart/2005/8/layout/orgChart1"/>
    <dgm:cxn modelId="{887B565C-DEDC-40C3-B8FF-CBE84B03B43D}" type="presParOf" srcId="{ECBEA4D5-2598-4464-8B23-FE2FB06F7FAC}" destId="{39A0930B-5D23-4612-8BC2-894F7435BC83}" srcOrd="1" destOrd="0" presId="urn:microsoft.com/office/officeart/2005/8/layout/orgChart1"/>
    <dgm:cxn modelId="{2BE4D0F5-6D89-45C4-8B40-03035AAD9E8B}" type="presParOf" srcId="{ECBEA4D5-2598-4464-8B23-FE2FB06F7FAC}" destId="{F1BE56C2-150E-4AF8-9CB8-852A159026CF}" srcOrd="2" destOrd="0" presId="urn:microsoft.com/office/officeart/2005/8/layout/orgChart1"/>
    <dgm:cxn modelId="{CAC0CCBC-DCA8-41A5-B44D-A316937B691F}" type="presParOf" srcId="{E807ABDE-3734-451E-891E-9F9494D93E9A}" destId="{94B6D123-A7DB-4D91-9A54-EEAE23BE4DEC}" srcOrd="6" destOrd="0" presId="urn:microsoft.com/office/officeart/2005/8/layout/orgChart1"/>
    <dgm:cxn modelId="{0A08B45C-6515-41EB-9202-52DAA3827A79}" type="presParOf" srcId="{E807ABDE-3734-451E-891E-9F9494D93E9A}" destId="{FC1ED434-A16C-414D-8C4D-3BF3CB3D641C}" srcOrd="7" destOrd="0" presId="urn:microsoft.com/office/officeart/2005/8/layout/orgChart1"/>
    <dgm:cxn modelId="{0D473D08-B395-421E-B78A-814F479EC081}" type="presParOf" srcId="{FC1ED434-A16C-414D-8C4D-3BF3CB3D641C}" destId="{5E9C759C-0C31-4A68-9DF2-3EABE0097C8A}" srcOrd="0" destOrd="0" presId="urn:microsoft.com/office/officeart/2005/8/layout/orgChart1"/>
    <dgm:cxn modelId="{81445128-EE52-4658-8736-24EC1478E070}" type="presParOf" srcId="{5E9C759C-0C31-4A68-9DF2-3EABE0097C8A}" destId="{5F0D3D22-B1D8-43AC-B7EC-05AF09E25441}" srcOrd="0" destOrd="0" presId="urn:microsoft.com/office/officeart/2005/8/layout/orgChart1"/>
    <dgm:cxn modelId="{4085F4CA-1895-4B53-987E-8C2096F38424}" type="presParOf" srcId="{5E9C759C-0C31-4A68-9DF2-3EABE0097C8A}" destId="{EA0A3344-ED7C-476E-A9F0-D9C80CA6116C}" srcOrd="1" destOrd="0" presId="urn:microsoft.com/office/officeart/2005/8/layout/orgChart1"/>
    <dgm:cxn modelId="{9914E2B4-EC7E-4A17-825F-9B06BB749B89}" type="presParOf" srcId="{FC1ED434-A16C-414D-8C4D-3BF3CB3D641C}" destId="{A6C32653-0881-4A7C-BD77-8F1AD0AF7697}" srcOrd="1" destOrd="0" presId="urn:microsoft.com/office/officeart/2005/8/layout/orgChart1"/>
    <dgm:cxn modelId="{2DBD38A2-B499-43CC-A889-C48CD8054073}" type="presParOf" srcId="{FC1ED434-A16C-414D-8C4D-3BF3CB3D641C}" destId="{2A094F1E-9F1C-4B24-9AF3-EDA1E676C6AC}" srcOrd="2" destOrd="0" presId="urn:microsoft.com/office/officeart/2005/8/layout/orgChart1"/>
    <dgm:cxn modelId="{68B860DC-9BAD-4020-B862-166CAAF202C0}" type="presParOf" srcId="{E807ABDE-3734-451E-891E-9F9494D93E9A}" destId="{2CEB2578-E652-4C4A-B8B8-5CC6FA48224C}" srcOrd="8" destOrd="0" presId="urn:microsoft.com/office/officeart/2005/8/layout/orgChart1"/>
    <dgm:cxn modelId="{F2B10D18-7437-48C4-A344-B0410A5AF130}" type="presParOf" srcId="{E807ABDE-3734-451E-891E-9F9494D93E9A}" destId="{12A7B407-1498-431C-8827-649E58C4130E}" srcOrd="9" destOrd="0" presId="urn:microsoft.com/office/officeart/2005/8/layout/orgChart1"/>
    <dgm:cxn modelId="{AEFC9A36-1717-4263-998C-85933611461C}" type="presParOf" srcId="{12A7B407-1498-431C-8827-649E58C4130E}" destId="{0127B568-8FA7-4D06-96DF-67EC5C63D9C4}" srcOrd="0" destOrd="0" presId="urn:microsoft.com/office/officeart/2005/8/layout/orgChart1"/>
    <dgm:cxn modelId="{7422AFB2-7BBC-43CE-BD04-B401D0A80037}" type="presParOf" srcId="{0127B568-8FA7-4D06-96DF-67EC5C63D9C4}" destId="{F635E06C-4593-4AEB-8C4B-3FCCFADFD771}" srcOrd="0" destOrd="0" presId="urn:microsoft.com/office/officeart/2005/8/layout/orgChart1"/>
    <dgm:cxn modelId="{91FF0A3F-25D6-44DC-B2F6-189839A658F5}" type="presParOf" srcId="{0127B568-8FA7-4D06-96DF-67EC5C63D9C4}" destId="{2569E266-AAB8-4893-8F1C-E4D4735E72B5}" srcOrd="1" destOrd="0" presId="urn:microsoft.com/office/officeart/2005/8/layout/orgChart1"/>
    <dgm:cxn modelId="{F8FD628F-90AA-4CF4-AEBD-1C3A6142770E}" type="presParOf" srcId="{12A7B407-1498-431C-8827-649E58C4130E}" destId="{4DA1C438-A456-4DE2-97FC-0F4E007A14B2}" srcOrd="1" destOrd="0" presId="urn:microsoft.com/office/officeart/2005/8/layout/orgChart1"/>
    <dgm:cxn modelId="{6B4A884E-E655-4E95-91BE-20FE6CAF05F1}" type="presParOf" srcId="{12A7B407-1498-431C-8827-649E58C4130E}" destId="{859F6C21-146B-458B-818A-2E5C31550608}" srcOrd="2" destOrd="0" presId="urn:microsoft.com/office/officeart/2005/8/layout/orgChart1"/>
    <dgm:cxn modelId="{112690A8-72B1-45D5-AC77-74D0C8C30438}" type="presParOf" srcId="{E807ABDE-3734-451E-891E-9F9494D93E9A}" destId="{7481B91D-E0CC-462C-895A-2314BF396E01}" srcOrd="10" destOrd="0" presId="urn:microsoft.com/office/officeart/2005/8/layout/orgChart1"/>
    <dgm:cxn modelId="{5DA87020-903C-4608-92E4-FF3D76021265}" type="presParOf" srcId="{E807ABDE-3734-451E-891E-9F9494D93E9A}" destId="{C45C2617-8849-4918-8EF5-484E2C1A1C42}" srcOrd="11" destOrd="0" presId="urn:microsoft.com/office/officeart/2005/8/layout/orgChart1"/>
    <dgm:cxn modelId="{B800DD3B-0D6F-4244-ACF4-526ACFD882C7}" type="presParOf" srcId="{C45C2617-8849-4918-8EF5-484E2C1A1C42}" destId="{7D4D90B7-C229-44EC-8D7D-8486CCB229BF}" srcOrd="0" destOrd="0" presId="urn:microsoft.com/office/officeart/2005/8/layout/orgChart1"/>
    <dgm:cxn modelId="{A7F6F5B0-46F1-4499-8C9A-C5E89CB13BC3}" type="presParOf" srcId="{7D4D90B7-C229-44EC-8D7D-8486CCB229BF}" destId="{D27FB656-A477-4167-9BA2-9691C164B652}" srcOrd="0" destOrd="0" presId="urn:microsoft.com/office/officeart/2005/8/layout/orgChart1"/>
    <dgm:cxn modelId="{6F2F4B6E-86EB-46CE-8C4D-B8564A8230A8}" type="presParOf" srcId="{7D4D90B7-C229-44EC-8D7D-8486CCB229BF}" destId="{46B8C82C-E276-4C8D-925B-42A1C2C5E39B}" srcOrd="1" destOrd="0" presId="urn:microsoft.com/office/officeart/2005/8/layout/orgChart1"/>
    <dgm:cxn modelId="{97CCDF04-1837-4A9D-9D46-2EA3224F0BB0}" type="presParOf" srcId="{C45C2617-8849-4918-8EF5-484E2C1A1C42}" destId="{14D841A7-E1EC-45A4-89AE-886EA3560228}" srcOrd="1" destOrd="0" presId="urn:microsoft.com/office/officeart/2005/8/layout/orgChart1"/>
    <dgm:cxn modelId="{717DA998-0AE5-40A8-91B4-EB61F861E7E0}" type="presParOf" srcId="{C45C2617-8849-4918-8EF5-484E2C1A1C42}" destId="{CB4713E7-94CD-4B14-9E5A-5BCD16739AAA}" srcOrd="2" destOrd="0" presId="urn:microsoft.com/office/officeart/2005/8/layout/orgChart1"/>
    <dgm:cxn modelId="{5F393E2A-C8C9-4DC9-B278-DE8C9452B404}" type="presParOf" srcId="{B5D7E2DB-CAAB-4C13-9DD6-773CEB49795C}" destId="{0E0CACB3-12D7-4DB4-BE06-75CD991D5C33}" srcOrd="2" destOrd="0" presId="urn:microsoft.com/office/officeart/2005/8/layout/orgChart1"/>
    <dgm:cxn modelId="{DE0CD4F3-B5D2-4C79-9C24-999095B485C0}" type="presParOf" srcId="{33703ECF-380B-482C-B228-90C5E5FCE98D}" destId="{64D2D46E-CAAB-463E-B570-019ED1872C8F}" srcOrd="2" destOrd="0" presId="urn:microsoft.com/office/officeart/2005/8/layout/orgChart1"/>
    <dgm:cxn modelId="{A503CF47-C7F2-4C0A-89B0-4278A7617111}" type="presParOf" srcId="{33703ECF-380B-482C-B228-90C5E5FCE98D}" destId="{B04CD56B-C60B-46B7-8113-84785C81C381}" srcOrd="3" destOrd="0" presId="urn:microsoft.com/office/officeart/2005/8/layout/orgChart1"/>
    <dgm:cxn modelId="{9E1E0B53-CFD7-417F-9158-3BB7CD296030}" type="presParOf" srcId="{B04CD56B-C60B-46B7-8113-84785C81C381}" destId="{E21A7E31-FCB5-42AB-8224-CD8955304F4E}" srcOrd="0" destOrd="0" presId="urn:microsoft.com/office/officeart/2005/8/layout/orgChart1"/>
    <dgm:cxn modelId="{D50FFE95-31B5-4DE9-B89B-E82903C28E58}" type="presParOf" srcId="{E21A7E31-FCB5-42AB-8224-CD8955304F4E}" destId="{6407F70A-13DF-4C95-8101-8F0431D216E1}" srcOrd="0" destOrd="0" presId="urn:microsoft.com/office/officeart/2005/8/layout/orgChart1"/>
    <dgm:cxn modelId="{3D24789B-B0BA-4CC2-AF7D-FBCEB116B56B}" type="presParOf" srcId="{E21A7E31-FCB5-42AB-8224-CD8955304F4E}" destId="{90981AE9-B8EE-4761-B1E7-A1EFDA126FD9}" srcOrd="1" destOrd="0" presId="urn:microsoft.com/office/officeart/2005/8/layout/orgChart1"/>
    <dgm:cxn modelId="{8A24ED59-0896-4784-A027-AAD44EC8DA4D}" type="presParOf" srcId="{B04CD56B-C60B-46B7-8113-84785C81C381}" destId="{F2051A8B-8884-4C82-8E24-A9B521C071F6}" srcOrd="1" destOrd="0" presId="urn:microsoft.com/office/officeart/2005/8/layout/orgChart1"/>
    <dgm:cxn modelId="{5FAF5156-9901-40B7-90B0-EC00AAF366AD}" type="presParOf" srcId="{F2051A8B-8884-4C82-8E24-A9B521C071F6}" destId="{DD1805F0-5F6D-41D5-BE57-048AA9C6FF51}" srcOrd="0" destOrd="0" presId="urn:microsoft.com/office/officeart/2005/8/layout/orgChart1"/>
    <dgm:cxn modelId="{84067D3E-8E80-4A4E-A8BC-0A5434B69776}" type="presParOf" srcId="{F2051A8B-8884-4C82-8E24-A9B521C071F6}" destId="{1739CF4E-4CAE-46B1-95D7-F07A55117093}" srcOrd="1" destOrd="0" presId="urn:microsoft.com/office/officeart/2005/8/layout/orgChart1"/>
    <dgm:cxn modelId="{9AB3B65C-7FD6-47B5-8B8A-1FC0C6C48F16}" type="presParOf" srcId="{1739CF4E-4CAE-46B1-95D7-F07A55117093}" destId="{0B3C8734-7285-4945-9412-F4E76E9B6BAB}" srcOrd="0" destOrd="0" presId="urn:microsoft.com/office/officeart/2005/8/layout/orgChart1"/>
    <dgm:cxn modelId="{834AD2C3-A82B-40C5-B571-BF56BFE5FC04}" type="presParOf" srcId="{0B3C8734-7285-4945-9412-F4E76E9B6BAB}" destId="{6224DEB5-EAFA-4512-A156-0649698968FD}" srcOrd="0" destOrd="0" presId="urn:microsoft.com/office/officeart/2005/8/layout/orgChart1"/>
    <dgm:cxn modelId="{698EF321-6DCC-4AE4-B1F1-6BA2F59D5B4C}" type="presParOf" srcId="{0B3C8734-7285-4945-9412-F4E76E9B6BAB}" destId="{32F4AD87-E0AE-49E1-8EFE-06603FF372D2}" srcOrd="1" destOrd="0" presId="urn:microsoft.com/office/officeart/2005/8/layout/orgChart1"/>
    <dgm:cxn modelId="{33298755-247B-40D7-A8C1-D1402478A850}" type="presParOf" srcId="{1739CF4E-4CAE-46B1-95D7-F07A55117093}" destId="{C0C546FA-556E-4798-83FF-9BC9A985D068}" srcOrd="1" destOrd="0" presId="urn:microsoft.com/office/officeart/2005/8/layout/orgChart1"/>
    <dgm:cxn modelId="{A7D8685E-DA5A-4048-8332-2CC7C381EFA0}" type="presParOf" srcId="{1739CF4E-4CAE-46B1-95D7-F07A55117093}" destId="{39E8A789-A6E5-4939-9AE0-AA4CBC14CD1D}" srcOrd="2" destOrd="0" presId="urn:microsoft.com/office/officeart/2005/8/layout/orgChart1"/>
    <dgm:cxn modelId="{6EC3735D-788C-448D-BF67-324FFBFA6412}" type="presParOf" srcId="{F2051A8B-8884-4C82-8E24-A9B521C071F6}" destId="{1844B6E7-16F2-4ED0-9AA0-4013D2B83DFA}" srcOrd="2" destOrd="0" presId="urn:microsoft.com/office/officeart/2005/8/layout/orgChart1"/>
    <dgm:cxn modelId="{B51D7E32-4665-4CAD-B6D4-9C99A15CA929}" type="presParOf" srcId="{F2051A8B-8884-4C82-8E24-A9B521C071F6}" destId="{FFC4E9D1-107F-4A3A-9DE7-245072FDB5F8}" srcOrd="3" destOrd="0" presId="urn:microsoft.com/office/officeart/2005/8/layout/orgChart1"/>
    <dgm:cxn modelId="{36AD6223-D5A1-4C7C-BB08-8F5AEE1D882B}" type="presParOf" srcId="{FFC4E9D1-107F-4A3A-9DE7-245072FDB5F8}" destId="{2BBD401C-8E24-442F-87F3-B68A6E2F7830}" srcOrd="0" destOrd="0" presId="urn:microsoft.com/office/officeart/2005/8/layout/orgChart1"/>
    <dgm:cxn modelId="{BCE94C07-2DCC-479D-95AD-736CE02ECE84}" type="presParOf" srcId="{2BBD401C-8E24-442F-87F3-B68A6E2F7830}" destId="{49867226-7EE1-453B-8C2F-D4DBE6F2B94D}" srcOrd="0" destOrd="0" presId="urn:microsoft.com/office/officeart/2005/8/layout/orgChart1"/>
    <dgm:cxn modelId="{EB52210F-AE21-4ABC-B072-AAA8A45273CC}" type="presParOf" srcId="{2BBD401C-8E24-442F-87F3-B68A6E2F7830}" destId="{D133CC7A-223E-47A5-88CD-308FDA104E1D}" srcOrd="1" destOrd="0" presId="urn:microsoft.com/office/officeart/2005/8/layout/orgChart1"/>
    <dgm:cxn modelId="{109A92AF-171F-4294-9FA5-A7B49101873A}" type="presParOf" srcId="{FFC4E9D1-107F-4A3A-9DE7-245072FDB5F8}" destId="{D3E6D414-FA31-4CE9-A1D1-7FEA068548CF}" srcOrd="1" destOrd="0" presId="urn:microsoft.com/office/officeart/2005/8/layout/orgChart1"/>
    <dgm:cxn modelId="{EAD96F2C-5A6F-45F9-A969-D39C6845DE5C}" type="presParOf" srcId="{FFC4E9D1-107F-4A3A-9DE7-245072FDB5F8}" destId="{081DEE05-436D-40A1-96D0-5D396DCC13B5}" srcOrd="2" destOrd="0" presId="urn:microsoft.com/office/officeart/2005/8/layout/orgChart1"/>
    <dgm:cxn modelId="{0DD52A39-A4AE-4D2F-9C93-D6E1416BF572}" type="presParOf" srcId="{F2051A8B-8884-4C82-8E24-A9B521C071F6}" destId="{3ACE416C-F8CF-444F-B026-41A5A3808026}" srcOrd="4" destOrd="0" presId="urn:microsoft.com/office/officeart/2005/8/layout/orgChart1"/>
    <dgm:cxn modelId="{DB956182-E91D-425A-A73B-720B19763586}" type="presParOf" srcId="{F2051A8B-8884-4C82-8E24-A9B521C071F6}" destId="{41DC6292-F8BF-44EB-90B0-53436030F452}" srcOrd="5" destOrd="0" presId="urn:microsoft.com/office/officeart/2005/8/layout/orgChart1"/>
    <dgm:cxn modelId="{F77C8C93-3629-4F96-8A94-B3ED13B7A803}" type="presParOf" srcId="{41DC6292-F8BF-44EB-90B0-53436030F452}" destId="{312828AB-510B-4142-BC40-A2CA3E982B88}" srcOrd="0" destOrd="0" presId="urn:microsoft.com/office/officeart/2005/8/layout/orgChart1"/>
    <dgm:cxn modelId="{CC49D5F8-079B-4972-8ED1-7B61A19C09D3}" type="presParOf" srcId="{312828AB-510B-4142-BC40-A2CA3E982B88}" destId="{D22243BD-491E-4729-88E3-1C8E9F21AB8C}" srcOrd="0" destOrd="0" presId="urn:microsoft.com/office/officeart/2005/8/layout/orgChart1"/>
    <dgm:cxn modelId="{894D59CD-512E-43E6-9254-661670F530AF}" type="presParOf" srcId="{312828AB-510B-4142-BC40-A2CA3E982B88}" destId="{4F50B5F5-2C93-4038-84D2-E3ABF3752F57}" srcOrd="1" destOrd="0" presId="urn:microsoft.com/office/officeart/2005/8/layout/orgChart1"/>
    <dgm:cxn modelId="{4E8C7A66-E3D0-4291-A5F7-3BA8682750AD}" type="presParOf" srcId="{41DC6292-F8BF-44EB-90B0-53436030F452}" destId="{9016CBBE-2789-4752-9797-B7EA5178A49D}" srcOrd="1" destOrd="0" presId="urn:microsoft.com/office/officeart/2005/8/layout/orgChart1"/>
    <dgm:cxn modelId="{68AD90D4-7DC4-42E2-B64B-70CE2064F163}" type="presParOf" srcId="{41DC6292-F8BF-44EB-90B0-53436030F452}" destId="{6A4329AC-AC12-427A-8851-86AFF06FAC02}" srcOrd="2" destOrd="0" presId="urn:microsoft.com/office/officeart/2005/8/layout/orgChart1"/>
    <dgm:cxn modelId="{2CFC3975-6DF0-4007-AA81-8008AA0E8377}" type="presParOf" srcId="{B04CD56B-C60B-46B7-8113-84785C81C381}" destId="{93552773-C3C7-474E-9DC0-2225B6A57294}" srcOrd="2" destOrd="0" presId="urn:microsoft.com/office/officeart/2005/8/layout/orgChart1"/>
    <dgm:cxn modelId="{C39DF800-E240-4687-8EE7-90C99199360E}" type="presParOf" srcId="{43D14BF2-C90E-41EA-BF1D-6E30705F4A8A}" destId="{44C75DF8-6A38-4637-B3FC-7D8ADA69FA26}" srcOrd="2" destOrd="0" presId="urn:microsoft.com/office/officeart/2005/8/layout/orgChart1"/>
    <dgm:cxn modelId="{6AF0AADA-763C-41F8-A7E8-B666C7859BAF}" type="presParOf" srcId="{44C75DF8-6A38-4637-B3FC-7D8ADA69FA26}" destId="{3AD42CEE-0362-423B-811B-C4646348AB24}" srcOrd="0" destOrd="0" presId="urn:microsoft.com/office/officeart/2005/8/layout/orgChart1"/>
    <dgm:cxn modelId="{EF0814CF-77EB-4BB2-A30A-72E2D66744E9}" type="presParOf" srcId="{44C75DF8-6A38-4637-B3FC-7D8ADA69FA26}" destId="{BCE46266-2418-40A0-B8B8-193D319F50E1}" srcOrd="1" destOrd="0" presId="urn:microsoft.com/office/officeart/2005/8/layout/orgChart1"/>
    <dgm:cxn modelId="{005E3403-2048-430C-8F39-464289CF6FA1}" type="presParOf" srcId="{BCE46266-2418-40A0-B8B8-193D319F50E1}" destId="{930E464C-5D25-48F2-A0C6-BDC679CC8664}" srcOrd="0" destOrd="0" presId="urn:microsoft.com/office/officeart/2005/8/layout/orgChart1"/>
    <dgm:cxn modelId="{47B786A6-6C97-41BE-86F4-7BD19F7B0D78}" type="presParOf" srcId="{930E464C-5D25-48F2-A0C6-BDC679CC8664}" destId="{37186E03-3BBF-49A6-9864-7CD2A52CEBCB}" srcOrd="0" destOrd="0" presId="urn:microsoft.com/office/officeart/2005/8/layout/orgChart1"/>
    <dgm:cxn modelId="{FD6D0394-FD98-4452-AE1E-11DD3B38B152}" type="presParOf" srcId="{930E464C-5D25-48F2-A0C6-BDC679CC8664}" destId="{24FA78C1-24F3-4FC4-9709-617C06088552}" srcOrd="1" destOrd="0" presId="urn:microsoft.com/office/officeart/2005/8/layout/orgChart1"/>
    <dgm:cxn modelId="{0F7BD312-FD5C-4DE3-89A5-A6D99AE731A2}" type="presParOf" srcId="{BCE46266-2418-40A0-B8B8-193D319F50E1}" destId="{749992F4-2531-4CFA-8F6C-65A7B0334D69}" srcOrd="1" destOrd="0" presId="urn:microsoft.com/office/officeart/2005/8/layout/orgChart1"/>
    <dgm:cxn modelId="{FF86DB7D-97FA-4115-BBC6-A440CBA44A8B}" type="presParOf" srcId="{749992F4-2531-4CFA-8F6C-65A7B0334D69}" destId="{0A5AC6AB-DE07-4EE5-B58E-34B182EFA184}" srcOrd="0" destOrd="0" presId="urn:microsoft.com/office/officeart/2005/8/layout/orgChart1"/>
    <dgm:cxn modelId="{E5513E2D-6CB6-4F93-9FAA-3D397D9EBE57}" type="presParOf" srcId="{749992F4-2531-4CFA-8F6C-65A7B0334D69}" destId="{A61BCD6A-99DA-427B-A8F7-FAE9EA6CFCAC}" srcOrd="1" destOrd="0" presId="urn:microsoft.com/office/officeart/2005/8/layout/orgChart1"/>
    <dgm:cxn modelId="{A2043B2C-C42E-4C94-9070-BDCBC2151DE7}" type="presParOf" srcId="{A61BCD6A-99DA-427B-A8F7-FAE9EA6CFCAC}" destId="{23E9358E-2975-4241-82D4-0A5888927420}" srcOrd="0" destOrd="0" presId="urn:microsoft.com/office/officeart/2005/8/layout/orgChart1"/>
    <dgm:cxn modelId="{1922E93B-CC8F-48D6-ACEC-BAD9F565A3D0}" type="presParOf" srcId="{23E9358E-2975-4241-82D4-0A5888927420}" destId="{9F1F25C3-5D3D-4EF0-BEB7-BC0D86324EAA}" srcOrd="0" destOrd="0" presId="urn:microsoft.com/office/officeart/2005/8/layout/orgChart1"/>
    <dgm:cxn modelId="{9E305B25-7189-45DD-B133-BABC734D0858}" type="presParOf" srcId="{23E9358E-2975-4241-82D4-0A5888927420}" destId="{738EE612-215A-4732-AC3A-5FD6C250C446}" srcOrd="1" destOrd="0" presId="urn:microsoft.com/office/officeart/2005/8/layout/orgChart1"/>
    <dgm:cxn modelId="{D4AC8C9C-4A66-4266-974E-126EB9434701}" type="presParOf" srcId="{A61BCD6A-99DA-427B-A8F7-FAE9EA6CFCAC}" destId="{840DF743-32AA-4F52-A153-E3146B24FA36}" srcOrd="1" destOrd="0" presId="urn:microsoft.com/office/officeart/2005/8/layout/orgChart1"/>
    <dgm:cxn modelId="{4759CE6D-8361-4163-B631-C0548671B750}" type="presParOf" srcId="{840DF743-32AA-4F52-A153-E3146B24FA36}" destId="{8773F557-02BB-4FC8-943C-B93DFF46ABF3}" srcOrd="0" destOrd="0" presId="urn:microsoft.com/office/officeart/2005/8/layout/orgChart1"/>
    <dgm:cxn modelId="{D237D593-90D6-4D5D-BA1F-797009736FDC}" type="presParOf" srcId="{840DF743-32AA-4F52-A153-E3146B24FA36}" destId="{95325CC4-141A-4C1E-B1E6-CABD5F0CEAC8}" srcOrd="1" destOrd="0" presId="urn:microsoft.com/office/officeart/2005/8/layout/orgChart1"/>
    <dgm:cxn modelId="{2CDB9A60-D765-4C81-8AEF-02365DE9F31D}" type="presParOf" srcId="{95325CC4-141A-4C1E-B1E6-CABD5F0CEAC8}" destId="{3DF33D23-0A53-4A7C-B13C-7807CDE687F5}" srcOrd="0" destOrd="0" presId="urn:microsoft.com/office/officeart/2005/8/layout/orgChart1"/>
    <dgm:cxn modelId="{64F53105-ACC4-4CB1-AFFE-C99AED6A8FFF}" type="presParOf" srcId="{3DF33D23-0A53-4A7C-B13C-7807CDE687F5}" destId="{313576FD-FFD9-4883-9069-0061CB14CC99}" srcOrd="0" destOrd="0" presId="urn:microsoft.com/office/officeart/2005/8/layout/orgChart1"/>
    <dgm:cxn modelId="{ADAA5897-B20D-46D2-9A6D-012AC4821F58}" type="presParOf" srcId="{3DF33D23-0A53-4A7C-B13C-7807CDE687F5}" destId="{1BE1AAC7-038A-47CC-ABC6-D0410DA949D1}" srcOrd="1" destOrd="0" presId="urn:microsoft.com/office/officeart/2005/8/layout/orgChart1"/>
    <dgm:cxn modelId="{4F40AC78-FEF2-47C9-9159-535DF7494E62}" type="presParOf" srcId="{95325CC4-141A-4C1E-B1E6-CABD5F0CEAC8}" destId="{ED339495-2AED-43AD-ACA2-A3D5EDB72E31}" srcOrd="1" destOrd="0" presId="urn:microsoft.com/office/officeart/2005/8/layout/orgChart1"/>
    <dgm:cxn modelId="{96A54373-44D3-4C0A-AFD4-BC4B4AA3A255}" type="presParOf" srcId="{95325CC4-141A-4C1E-B1E6-CABD5F0CEAC8}" destId="{4C3E4479-16A1-47DE-91D4-F83A991D284B}" srcOrd="2" destOrd="0" presId="urn:microsoft.com/office/officeart/2005/8/layout/orgChart1"/>
    <dgm:cxn modelId="{EA7F1340-43E8-4E2B-9EDF-F00A100EA104}" type="presParOf" srcId="{840DF743-32AA-4F52-A153-E3146B24FA36}" destId="{19E97C9E-6D4E-4358-9A78-647A4D384401}" srcOrd="2" destOrd="0" presId="urn:microsoft.com/office/officeart/2005/8/layout/orgChart1"/>
    <dgm:cxn modelId="{7E7108A8-837B-433F-B0F7-DA9CCD76FC44}" type="presParOf" srcId="{840DF743-32AA-4F52-A153-E3146B24FA36}" destId="{9138EAB7-177E-4A5B-B02E-D10A432813BD}" srcOrd="3" destOrd="0" presId="urn:microsoft.com/office/officeart/2005/8/layout/orgChart1"/>
    <dgm:cxn modelId="{41CB5275-7AA5-4EC9-855E-3370EE520E0D}" type="presParOf" srcId="{9138EAB7-177E-4A5B-B02E-D10A432813BD}" destId="{CC7058DF-39C4-4DE5-A711-FDBDBE0253FA}" srcOrd="0" destOrd="0" presId="urn:microsoft.com/office/officeart/2005/8/layout/orgChart1"/>
    <dgm:cxn modelId="{339DA4BC-629E-43FB-918A-A4D391536578}" type="presParOf" srcId="{CC7058DF-39C4-4DE5-A711-FDBDBE0253FA}" destId="{AB3B10A2-CC4A-4F62-910C-E2BC4E6C6AFF}" srcOrd="0" destOrd="0" presId="urn:microsoft.com/office/officeart/2005/8/layout/orgChart1"/>
    <dgm:cxn modelId="{7C6D4E99-F674-46DA-AFBC-AA717A097B05}" type="presParOf" srcId="{CC7058DF-39C4-4DE5-A711-FDBDBE0253FA}" destId="{E61759ED-DD3F-4AF2-8308-9ACFCD586F9B}" srcOrd="1" destOrd="0" presId="urn:microsoft.com/office/officeart/2005/8/layout/orgChart1"/>
    <dgm:cxn modelId="{14692DBC-0E59-4606-94E6-5697F7A66264}" type="presParOf" srcId="{9138EAB7-177E-4A5B-B02E-D10A432813BD}" destId="{1649E53E-A579-42DF-9B89-D4EAD8DCD923}" srcOrd="1" destOrd="0" presId="urn:microsoft.com/office/officeart/2005/8/layout/orgChart1"/>
    <dgm:cxn modelId="{E3D5BAD2-7047-4D9D-B45C-C2959D8C0BBF}" type="presParOf" srcId="{9138EAB7-177E-4A5B-B02E-D10A432813BD}" destId="{BB6B6D0B-B7C3-41E2-AF7C-4711F6346CE3}" srcOrd="2" destOrd="0" presId="urn:microsoft.com/office/officeart/2005/8/layout/orgChart1"/>
    <dgm:cxn modelId="{F984F9BC-BC70-415A-BA7A-A8F0C9016CA1}" type="presParOf" srcId="{840DF743-32AA-4F52-A153-E3146B24FA36}" destId="{D09C8312-29BE-4ECC-9CCC-F58002E82F7F}" srcOrd="4" destOrd="0" presId="urn:microsoft.com/office/officeart/2005/8/layout/orgChart1"/>
    <dgm:cxn modelId="{D8BEDE14-585C-404C-BE21-779D8CE355DC}" type="presParOf" srcId="{840DF743-32AA-4F52-A153-E3146B24FA36}" destId="{2613106D-4EB8-4422-94BE-593F442060A5}" srcOrd="5" destOrd="0" presId="urn:microsoft.com/office/officeart/2005/8/layout/orgChart1"/>
    <dgm:cxn modelId="{AFC02D99-2D1A-4849-862F-369472692D11}" type="presParOf" srcId="{2613106D-4EB8-4422-94BE-593F442060A5}" destId="{12DD3A98-A35C-45DC-97AA-A56ACF5539FF}" srcOrd="0" destOrd="0" presId="urn:microsoft.com/office/officeart/2005/8/layout/orgChart1"/>
    <dgm:cxn modelId="{EA1541DF-2C3D-4618-A462-C7FE4133F980}" type="presParOf" srcId="{12DD3A98-A35C-45DC-97AA-A56ACF5539FF}" destId="{B0CAC4B9-2FAE-4059-B567-11F08503B501}" srcOrd="0" destOrd="0" presId="urn:microsoft.com/office/officeart/2005/8/layout/orgChart1"/>
    <dgm:cxn modelId="{A8B8EB7C-D961-42E5-8A5B-3376BADA9A04}" type="presParOf" srcId="{12DD3A98-A35C-45DC-97AA-A56ACF5539FF}" destId="{01132E81-6537-43D9-AB82-329792A8F78A}" srcOrd="1" destOrd="0" presId="urn:microsoft.com/office/officeart/2005/8/layout/orgChart1"/>
    <dgm:cxn modelId="{0CE77D28-5B03-434F-8650-E70AF8E3BD8E}" type="presParOf" srcId="{2613106D-4EB8-4422-94BE-593F442060A5}" destId="{55F810E6-CB70-4D48-8E91-2DAD53BBB7E1}" srcOrd="1" destOrd="0" presId="urn:microsoft.com/office/officeart/2005/8/layout/orgChart1"/>
    <dgm:cxn modelId="{4DD80929-006F-4A6B-86AC-22B36F87C3A9}" type="presParOf" srcId="{2613106D-4EB8-4422-94BE-593F442060A5}" destId="{37EA7172-19A4-4395-AD4B-88E5709CF408}" srcOrd="2" destOrd="0" presId="urn:microsoft.com/office/officeart/2005/8/layout/orgChart1"/>
    <dgm:cxn modelId="{45344CDA-0465-4010-AB89-57CA8CE9D5AC}" type="presParOf" srcId="{840DF743-32AA-4F52-A153-E3146B24FA36}" destId="{07D4A5E3-7119-4A2B-9F3E-65711E644D6A}" srcOrd="6" destOrd="0" presId="urn:microsoft.com/office/officeart/2005/8/layout/orgChart1"/>
    <dgm:cxn modelId="{57F1C3EE-BEB1-49F1-914E-365DEAE53E04}" type="presParOf" srcId="{840DF743-32AA-4F52-A153-E3146B24FA36}" destId="{2C5E578A-2C40-4C73-A467-9445B95E452D}" srcOrd="7" destOrd="0" presId="urn:microsoft.com/office/officeart/2005/8/layout/orgChart1"/>
    <dgm:cxn modelId="{DBDDC061-FD2A-4837-B885-C242C222F38C}" type="presParOf" srcId="{2C5E578A-2C40-4C73-A467-9445B95E452D}" destId="{DC3D7613-A4EF-48AA-96BD-A80313AAE863}" srcOrd="0" destOrd="0" presId="urn:microsoft.com/office/officeart/2005/8/layout/orgChart1"/>
    <dgm:cxn modelId="{5DF068D4-709B-4B64-B866-67456A8EF44E}" type="presParOf" srcId="{DC3D7613-A4EF-48AA-96BD-A80313AAE863}" destId="{CCF138C9-00D8-459C-8C13-6E1E86966C7A}" srcOrd="0" destOrd="0" presId="urn:microsoft.com/office/officeart/2005/8/layout/orgChart1"/>
    <dgm:cxn modelId="{53F294BF-C5AA-4C5E-A832-58E1F7991131}" type="presParOf" srcId="{DC3D7613-A4EF-48AA-96BD-A80313AAE863}" destId="{D1D5F33B-3D76-418A-AB09-677D450B5FE2}" srcOrd="1" destOrd="0" presId="urn:microsoft.com/office/officeart/2005/8/layout/orgChart1"/>
    <dgm:cxn modelId="{2D1090D2-251B-4362-85B6-1D41577BD69D}" type="presParOf" srcId="{2C5E578A-2C40-4C73-A467-9445B95E452D}" destId="{109506DA-E2FC-45ED-BF7B-FF4518E50009}" srcOrd="1" destOrd="0" presId="urn:microsoft.com/office/officeart/2005/8/layout/orgChart1"/>
    <dgm:cxn modelId="{ADA39458-C45E-4E84-8C16-1189578B927D}" type="presParOf" srcId="{2C5E578A-2C40-4C73-A467-9445B95E452D}" destId="{A3E53CBA-F8C8-4FEE-A2E7-56CA10E19FA9}" srcOrd="2" destOrd="0" presId="urn:microsoft.com/office/officeart/2005/8/layout/orgChart1"/>
    <dgm:cxn modelId="{1401EEB7-D220-4A04-8703-C8CE63A4E72E}" type="presParOf" srcId="{840DF743-32AA-4F52-A153-E3146B24FA36}" destId="{FBEE6D8C-6C50-4D7B-9DB5-46F39FC1ACEF}" srcOrd="8" destOrd="0" presId="urn:microsoft.com/office/officeart/2005/8/layout/orgChart1"/>
    <dgm:cxn modelId="{5A2E1E09-DC6C-4746-B12B-640765CE2C94}" type="presParOf" srcId="{840DF743-32AA-4F52-A153-E3146B24FA36}" destId="{33A74E0F-F2E0-4FA3-8BFC-73451C78018B}" srcOrd="9" destOrd="0" presId="urn:microsoft.com/office/officeart/2005/8/layout/orgChart1"/>
    <dgm:cxn modelId="{6464FA74-785F-488B-ABA8-812A9CC4F1CB}" type="presParOf" srcId="{33A74E0F-F2E0-4FA3-8BFC-73451C78018B}" destId="{1CE14DD8-B04E-438D-AB14-C70CB9CCCDBF}" srcOrd="0" destOrd="0" presId="urn:microsoft.com/office/officeart/2005/8/layout/orgChart1"/>
    <dgm:cxn modelId="{3C8B155E-FA7E-4EAD-B048-37AD0E015253}" type="presParOf" srcId="{1CE14DD8-B04E-438D-AB14-C70CB9CCCDBF}" destId="{657D2A43-79EB-45B7-A2D5-EE6F55537556}" srcOrd="0" destOrd="0" presId="urn:microsoft.com/office/officeart/2005/8/layout/orgChart1"/>
    <dgm:cxn modelId="{ED47E412-2AA8-4D38-BA8A-63C8DA98076B}" type="presParOf" srcId="{1CE14DD8-B04E-438D-AB14-C70CB9CCCDBF}" destId="{B266203C-DAD9-4C7A-B993-2820FE9E5902}" srcOrd="1" destOrd="0" presId="urn:microsoft.com/office/officeart/2005/8/layout/orgChart1"/>
    <dgm:cxn modelId="{71AB003E-275B-45B6-B4F1-F563553F4FF2}" type="presParOf" srcId="{33A74E0F-F2E0-4FA3-8BFC-73451C78018B}" destId="{84885AE4-FD1C-4940-8B7C-DBD1F77FFC06}" srcOrd="1" destOrd="0" presId="urn:microsoft.com/office/officeart/2005/8/layout/orgChart1"/>
    <dgm:cxn modelId="{3E1CC30E-FA62-4249-A376-37383EA9CE15}" type="presParOf" srcId="{33A74E0F-F2E0-4FA3-8BFC-73451C78018B}" destId="{D6BC54C3-A8E0-43CA-8737-ED2FE291CF5A}" srcOrd="2" destOrd="0" presId="urn:microsoft.com/office/officeart/2005/8/layout/orgChart1"/>
    <dgm:cxn modelId="{DC5441C8-F83E-4305-BE01-5EADA1243B3A}" type="presParOf" srcId="{840DF743-32AA-4F52-A153-E3146B24FA36}" destId="{7EB6E92E-D940-47DF-885C-6ABF30E23B0E}" srcOrd="10" destOrd="0" presId="urn:microsoft.com/office/officeart/2005/8/layout/orgChart1"/>
    <dgm:cxn modelId="{9F4036ED-0523-4801-9642-8A457CD065B2}" type="presParOf" srcId="{840DF743-32AA-4F52-A153-E3146B24FA36}" destId="{7D317124-0041-49A9-AD11-B7DAFDEB5320}" srcOrd="11" destOrd="0" presId="urn:microsoft.com/office/officeart/2005/8/layout/orgChart1"/>
    <dgm:cxn modelId="{BB6860F4-40E9-4E94-9425-35417BB3654C}" type="presParOf" srcId="{7D317124-0041-49A9-AD11-B7DAFDEB5320}" destId="{E7EE4EEE-FAA8-4B9C-AAB8-B5E31FE4656E}" srcOrd="0" destOrd="0" presId="urn:microsoft.com/office/officeart/2005/8/layout/orgChart1"/>
    <dgm:cxn modelId="{F57AE07A-1E4A-43A2-ADA7-466573E46E55}" type="presParOf" srcId="{E7EE4EEE-FAA8-4B9C-AAB8-B5E31FE4656E}" destId="{23E0ABEB-9A27-40D0-B4C1-F92175EDC635}" srcOrd="0" destOrd="0" presId="urn:microsoft.com/office/officeart/2005/8/layout/orgChart1"/>
    <dgm:cxn modelId="{BB52E91D-74B7-4512-88A8-8AC107C95829}" type="presParOf" srcId="{E7EE4EEE-FAA8-4B9C-AAB8-B5E31FE4656E}" destId="{0A33D20F-179E-4653-8138-C9A03C3815EF}" srcOrd="1" destOrd="0" presId="urn:microsoft.com/office/officeart/2005/8/layout/orgChart1"/>
    <dgm:cxn modelId="{60C0956C-09AB-4EB1-9FDC-E3F827491AE2}" type="presParOf" srcId="{7D317124-0041-49A9-AD11-B7DAFDEB5320}" destId="{7C0672C2-EF89-493F-A302-B8B6D89D86A4}" srcOrd="1" destOrd="0" presId="urn:microsoft.com/office/officeart/2005/8/layout/orgChart1"/>
    <dgm:cxn modelId="{78AC429B-90FB-4FCB-B239-2ED5F96C235F}" type="presParOf" srcId="{7D317124-0041-49A9-AD11-B7DAFDEB5320}" destId="{EBB16D27-0F13-4F64-9655-3E953F460329}" srcOrd="2" destOrd="0" presId="urn:microsoft.com/office/officeart/2005/8/layout/orgChart1"/>
    <dgm:cxn modelId="{AAB5F6A9-86F9-4AF1-AF71-4D7ECAB03520}" type="presParOf" srcId="{A61BCD6A-99DA-427B-A8F7-FAE9EA6CFCAC}" destId="{447B63F9-1EB7-4739-8CC0-E5EB59B4DC04}" srcOrd="2" destOrd="0" presId="urn:microsoft.com/office/officeart/2005/8/layout/orgChart1"/>
    <dgm:cxn modelId="{200D41D2-727A-426B-8611-851C7BEE9B43}" type="presParOf" srcId="{749992F4-2531-4CFA-8F6C-65A7B0334D69}" destId="{942A90A1-A9B2-4A41-A5B8-C6BD58D0A3FF}" srcOrd="2" destOrd="0" presId="urn:microsoft.com/office/officeart/2005/8/layout/orgChart1"/>
    <dgm:cxn modelId="{933BD8DF-3122-4154-B52C-47D81EC6574C}" type="presParOf" srcId="{749992F4-2531-4CFA-8F6C-65A7B0334D69}" destId="{77F6EF9F-A686-46E4-A54E-414734B7A1C4}" srcOrd="3" destOrd="0" presId="urn:microsoft.com/office/officeart/2005/8/layout/orgChart1"/>
    <dgm:cxn modelId="{955B1EF6-8AFE-4B2E-9D1C-7BF32B9C8250}" type="presParOf" srcId="{77F6EF9F-A686-46E4-A54E-414734B7A1C4}" destId="{7766C336-C782-4AE5-B808-10BECD0C560C}" srcOrd="0" destOrd="0" presId="urn:microsoft.com/office/officeart/2005/8/layout/orgChart1"/>
    <dgm:cxn modelId="{2F5BA146-2F3B-43EE-9D29-9201F9216329}" type="presParOf" srcId="{7766C336-C782-4AE5-B808-10BECD0C560C}" destId="{CC4A8BF9-CE5D-47EB-A242-25718EC41363}" srcOrd="0" destOrd="0" presId="urn:microsoft.com/office/officeart/2005/8/layout/orgChart1"/>
    <dgm:cxn modelId="{794AA7CC-A788-4E7B-A89B-3F44B48BA50D}" type="presParOf" srcId="{7766C336-C782-4AE5-B808-10BECD0C560C}" destId="{9A2C44EA-1624-4FB1-AF76-27B95BD54D5C}" srcOrd="1" destOrd="0" presId="urn:microsoft.com/office/officeart/2005/8/layout/orgChart1"/>
    <dgm:cxn modelId="{09FC6526-9196-485E-A3BD-3ECD884A95E3}" type="presParOf" srcId="{77F6EF9F-A686-46E4-A54E-414734B7A1C4}" destId="{4CF5A6B4-1305-4963-9C85-FF9966E2C5A1}" srcOrd="1" destOrd="0" presId="urn:microsoft.com/office/officeart/2005/8/layout/orgChart1"/>
    <dgm:cxn modelId="{8B607265-E8CC-44E2-8ECE-811707300D31}" type="presParOf" srcId="{4CF5A6B4-1305-4963-9C85-FF9966E2C5A1}" destId="{C2C44CCB-E3D1-4E29-9F11-09908BB70394}" srcOrd="0" destOrd="0" presId="urn:microsoft.com/office/officeart/2005/8/layout/orgChart1"/>
    <dgm:cxn modelId="{9B76835D-A413-4F4C-B254-61DEEB15DB56}" type="presParOf" srcId="{4CF5A6B4-1305-4963-9C85-FF9966E2C5A1}" destId="{F928FB39-D316-4DED-A50D-50DD642F513D}" srcOrd="1" destOrd="0" presId="urn:microsoft.com/office/officeart/2005/8/layout/orgChart1"/>
    <dgm:cxn modelId="{3FB7A511-3820-432A-8B77-95EAEC080570}" type="presParOf" srcId="{F928FB39-D316-4DED-A50D-50DD642F513D}" destId="{96865A69-7815-4D82-8FF9-414EE1ABBE96}" srcOrd="0" destOrd="0" presId="urn:microsoft.com/office/officeart/2005/8/layout/orgChart1"/>
    <dgm:cxn modelId="{A0748DB8-93D5-4581-80EB-68590ED2F268}" type="presParOf" srcId="{96865A69-7815-4D82-8FF9-414EE1ABBE96}" destId="{0E13473F-F4E1-413C-AB96-FACD65FFE340}" srcOrd="0" destOrd="0" presId="urn:microsoft.com/office/officeart/2005/8/layout/orgChart1"/>
    <dgm:cxn modelId="{F925DC0B-5890-4A2B-8FF0-E8684EFF78D6}" type="presParOf" srcId="{96865A69-7815-4D82-8FF9-414EE1ABBE96}" destId="{45CF31B1-62F7-407A-85C3-A04B8925FFFF}" srcOrd="1" destOrd="0" presId="urn:microsoft.com/office/officeart/2005/8/layout/orgChart1"/>
    <dgm:cxn modelId="{51B17961-5F16-4B0C-89DA-AC43AACE4CB5}" type="presParOf" srcId="{F928FB39-D316-4DED-A50D-50DD642F513D}" destId="{BB414AA8-AC52-4E42-B02F-B3E44F193197}" srcOrd="1" destOrd="0" presId="urn:microsoft.com/office/officeart/2005/8/layout/orgChart1"/>
    <dgm:cxn modelId="{F79AB93A-171A-499A-9820-02CB24A7D9ED}" type="presParOf" srcId="{F928FB39-D316-4DED-A50D-50DD642F513D}" destId="{0798F262-F154-4CB2-B85D-10CA039D98DF}" srcOrd="2" destOrd="0" presId="urn:microsoft.com/office/officeart/2005/8/layout/orgChart1"/>
    <dgm:cxn modelId="{8B5EA077-FF34-4AEB-AC96-EEC33385257A}" type="presParOf" srcId="{4CF5A6B4-1305-4963-9C85-FF9966E2C5A1}" destId="{7D13A0E0-A823-494E-A94D-980E0270EFB4}" srcOrd="2" destOrd="0" presId="urn:microsoft.com/office/officeart/2005/8/layout/orgChart1"/>
    <dgm:cxn modelId="{F775EBFD-84D6-4BE8-AF63-61DDECB32722}" type="presParOf" srcId="{4CF5A6B4-1305-4963-9C85-FF9966E2C5A1}" destId="{2672508B-4C58-4F03-90AA-95729D5022CE}" srcOrd="3" destOrd="0" presId="urn:microsoft.com/office/officeart/2005/8/layout/orgChart1"/>
    <dgm:cxn modelId="{A93ABE46-CE7E-4B58-A927-139F1C8EDDA8}" type="presParOf" srcId="{2672508B-4C58-4F03-90AA-95729D5022CE}" destId="{D271E76B-D9E4-4F85-B1A7-B90AE466B358}" srcOrd="0" destOrd="0" presId="urn:microsoft.com/office/officeart/2005/8/layout/orgChart1"/>
    <dgm:cxn modelId="{DE9BD7CC-151A-43BC-A302-87B55F0656CB}" type="presParOf" srcId="{D271E76B-D9E4-4F85-B1A7-B90AE466B358}" destId="{A1FA5B97-09E2-4FCA-85B0-B631E3B38958}" srcOrd="0" destOrd="0" presId="urn:microsoft.com/office/officeart/2005/8/layout/orgChart1"/>
    <dgm:cxn modelId="{BFB7F337-F022-47DB-9593-B55EFFBCAC1B}" type="presParOf" srcId="{D271E76B-D9E4-4F85-B1A7-B90AE466B358}" destId="{75D6544F-43DD-400A-AF7D-CC08729EFC64}" srcOrd="1" destOrd="0" presId="urn:microsoft.com/office/officeart/2005/8/layout/orgChart1"/>
    <dgm:cxn modelId="{90FE7F23-05F9-4194-AA8A-28F2AAEAC7F0}" type="presParOf" srcId="{2672508B-4C58-4F03-90AA-95729D5022CE}" destId="{8EF4EC06-9902-4AD1-9953-D837D96F8661}" srcOrd="1" destOrd="0" presId="urn:microsoft.com/office/officeart/2005/8/layout/orgChart1"/>
    <dgm:cxn modelId="{CB6E445C-C2C3-4496-89DC-E8D13E554797}" type="presParOf" srcId="{2672508B-4C58-4F03-90AA-95729D5022CE}" destId="{6036E4F2-DF9F-44E2-845B-5E59C10841DB}" srcOrd="2" destOrd="0" presId="urn:microsoft.com/office/officeart/2005/8/layout/orgChart1"/>
    <dgm:cxn modelId="{E790AD3F-D490-45EF-94EE-A6D9618FA7F5}" type="presParOf" srcId="{4CF5A6B4-1305-4963-9C85-FF9966E2C5A1}" destId="{76159F71-5C21-4F45-80B5-17A4FDE96B42}" srcOrd="4" destOrd="0" presId="urn:microsoft.com/office/officeart/2005/8/layout/orgChart1"/>
    <dgm:cxn modelId="{29BE37F6-B0DD-49BB-9318-829F29410F5C}" type="presParOf" srcId="{4CF5A6B4-1305-4963-9C85-FF9966E2C5A1}" destId="{0416EBF9-8DE5-41D1-B80D-C52A8EE71F35}" srcOrd="5" destOrd="0" presId="urn:microsoft.com/office/officeart/2005/8/layout/orgChart1"/>
    <dgm:cxn modelId="{6EBEE996-7A80-4DD4-A41D-6C3EF669721B}" type="presParOf" srcId="{0416EBF9-8DE5-41D1-B80D-C52A8EE71F35}" destId="{B7FABA9C-64E2-4DE4-8B2E-E4C3E1847419}" srcOrd="0" destOrd="0" presId="urn:microsoft.com/office/officeart/2005/8/layout/orgChart1"/>
    <dgm:cxn modelId="{878AA003-C4EB-4656-B8D4-2C06DC17DFA0}" type="presParOf" srcId="{B7FABA9C-64E2-4DE4-8B2E-E4C3E1847419}" destId="{4E9B85F2-797C-44B6-9B20-ED683E0ACA58}" srcOrd="0" destOrd="0" presId="urn:microsoft.com/office/officeart/2005/8/layout/orgChart1"/>
    <dgm:cxn modelId="{CBA2D3C7-8E3A-40AA-8344-64D4FE35ABA8}" type="presParOf" srcId="{B7FABA9C-64E2-4DE4-8B2E-E4C3E1847419}" destId="{49C98595-B7DD-4DBB-BB7C-E197394EE701}" srcOrd="1" destOrd="0" presId="urn:microsoft.com/office/officeart/2005/8/layout/orgChart1"/>
    <dgm:cxn modelId="{752361BB-EAAE-4F9E-80D0-3FB2155DD279}" type="presParOf" srcId="{0416EBF9-8DE5-41D1-B80D-C52A8EE71F35}" destId="{D671432C-0D0A-4DAC-872C-93253D1D59B6}" srcOrd="1" destOrd="0" presId="urn:microsoft.com/office/officeart/2005/8/layout/orgChart1"/>
    <dgm:cxn modelId="{D6362D4E-B7AA-4A8C-BA35-F85788315E7C}" type="presParOf" srcId="{0416EBF9-8DE5-41D1-B80D-C52A8EE71F35}" destId="{BCF82638-CC8F-49C1-8A20-C61B13187312}" srcOrd="2" destOrd="0" presId="urn:microsoft.com/office/officeart/2005/8/layout/orgChart1"/>
    <dgm:cxn modelId="{5D93E556-E6C9-4D34-AE8A-998F19285A62}" type="presParOf" srcId="{4CF5A6B4-1305-4963-9C85-FF9966E2C5A1}" destId="{2E0FCE68-9392-4BD5-8618-B42657D67B3B}" srcOrd="6" destOrd="0" presId="urn:microsoft.com/office/officeart/2005/8/layout/orgChart1"/>
    <dgm:cxn modelId="{5B239A4C-95AC-4E4C-BEA1-6875907965C0}" type="presParOf" srcId="{4CF5A6B4-1305-4963-9C85-FF9966E2C5A1}" destId="{5EAA9EC8-926B-4B86-BCC1-C8CF59DF3600}" srcOrd="7" destOrd="0" presId="urn:microsoft.com/office/officeart/2005/8/layout/orgChart1"/>
    <dgm:cxn modelId="{691F53E3-A23D-41AA-8176-7FAE9C211907}" type="presParOf" srcId="{5EAA9EC8-926B-4B86-BCC1-C8CF59DF3600}" destId="{64FB527D-30CF-487D-A0B9-4118956854A4}" srcOrd="0" destOrd="0" presId="urn:microsoft.com/office/officeart/2005/8/layout/orgChart1"/>
    <dgm:cxn modelId="{52B4DF48-7472-42F3-9DA2-EDB40D59BB23}" type="presParOf" srcId="{64FB527D-30CF-487D-A0B9-4118956854A4}" destId="{98C0E8AD-A3B0-408F-B94A-93010A468BAC}" srcOrd="0" destOrd="0" presId="urn:microsoft.com/office/officeart/2005/8/layout/orgChart1"/>
    <dgm:cxn modelId="{12A8D5E8-6F71-4146-B841-DABBB95BC394}" type="presParOf" srcId="{64FB527D-30CF-487D-A0B9-4118956854A4}" destId="{D8049294-6FC5-4929-B885-0242612E7D11}" srcOrd="1" destOrd="0" presId="urn:microsoft.com/office/officeart/2005/8/layout/orgChart1"/>
    <dgm:cxn modelId="{30F10487-583D-400D-A816-69B022569F69}" type="presParOf" srcId="{5EAA9EC8-926B-4B86-BCC1-C8CF59DF3600}" destId="{F9FDF693-2507-4B4D-8E1E-7FE4D39892AD}" srcOrd="1" destOrd="0" presId="urn:microsoft.com/office/officeart/2005/8/layout/orgChart1"/>
    <dgm:cxn modelId="{E6A83261-F371-4A4D-94FE-6E0E07C3ABFF}" type="presParOf" srcId="{5EAA9EC8-926B-4B86-BCC1-C8CF59DF3600}" destId="{39706FBB-51A8-4090-A139-5E35C18BDC8C}" srcOrd="2" destOrd="0" presId="urn:microsoft.com/office/officeart/2005/8/layout/orgChart1"/>
    <dgm:cxn modelId="{E3F29CB8-9FE4-411C-AD66-1066DD47DB9D}" type="presParOf" srcId="{4CF5A6B4-1305-4963-9C85-FF9966E2C5A1}" destId="{FB6A83C6-6E46-4D32-A77F-67EF9D672B00}" srcOrd="8" destOrd="0" presId="urn:microsoft.com/office/officeart/2005/8/layout/orgChart1"/>
    <dgm:cxn modelId="{4FE19B60-A553-4F78-B036-834687F07CA9}" type="presParOf" srcId="{4CF5A6B4-1305-4963-9C85-FF9966E2C5A1}" destId="{8E3D1B27-3AF0-43E4-8A52-7672ACC3AD89}" srcOrd="9" destOrd="0" presId="urn:microsoft.com/office/officeart/2005/8/layout/orgChart1"/>
    <dgm:cxn modelId="{4CA3ACDA-D980-441F-AB3D-1F1F07FB91D0}" type="presParOf" srcId="{8E3D1B27-3AF0-43E4-8A52-7672ACC3AD89}" destId="{F0192C64-92B3-4A70-B3FB-CF0D3FF95194}" srcOrd="0" destOrd="0" presId="urn:microsoft.com/office/officeart/2005/8/layout/orgChart1"/>
    <dgm:cxn modelId="{789B92A3-F9FB-4E40-AB59-7CBAE30C7690}" type="presParOf" srcId="{F0192C64-92B3-4A70-B3FB-CF0D3FF95194}" destId="{DC36B76B-B79D-4DA0-BC70-264F242726B3}" srcOrd="0" destOrd="0" presId="urn:microsoft.com/office/officeart/2005/8/layout/orgChart1"/>
    <dgm:cxn modelId="{E517CF3F-2143-4AFE-B7B7-5898A49A4088}" type="presParOf" srcId="{F0192C64-92B3-4A70-B3FB-CF0D3FF95194}" destId="{503355A0-A419-4113-8406-F6E37099EF91}" srcOrd="1" destOrd="0" presId="urn:microsoft.com/office/officeart/2005/8/layout/orgChart1"/>
    <dgm:cxn modelId="{F566058F-3A32-4E01-AA11-3DA30678CE66}" type="presParOf" srcId="{8E3D1B27-3AF0-43E4-8A52-7672ACC3AD89}" destId="{0F64B427-3120-4FF1-8373-3B9FCF551116}" srcOrd="1" destOrd="0" presId="urn:microsoft.com/office/officeart/2005/8/layout/orgChart1"/>
    <dgm:cxn modelId="{14217CC5-426B-41A4-B4C2-03BF3A92DA7B}" type="presParOf" srcId="{8E3D1B27-3AF0-43E4-8A52-7672ACC3AD89}" destId="{D5F05C30-94B6-49B4-A4C3-455FF23E4981}" srcOrd="2" destOrd="0" presId="urn:microsoft.com/office/officeart/2005/8/layout/orgChart1"/>
    <dgm:cxn modelId="{10FE1F7C-76FB-4095-9994-BA5ACB397871}" type="presParOf" srcId="{77F6EF9F-A686-46E4-A54E-414734B7A1C4}" destId="{9705824C-4E3E-4004-89BC-F580AB6F3EE1}" srcOrd="2" destOrd="0" presId="urn:microsoft.com/office/officeart/2005/8/layout/orgChart1"/>
    <dgm:cxn modelId="{7C584146-784C-4059-A328-8C05074CB55C}" type="presParOf" srcId="{749992F4-2531-4CFA-8F6C-65A7B0334D69}" destId="{2DE3BE80-677B-4A6C-8107-695C067AAA78}" srcOrd="4" destOrd="0" presId="urn:microsoft.com/office/officeart/2005/8/layout/orgChart1"/>
    <dgm:cxn modelId="{4FD3715F-0051-4A32-B14B-3C422DF6C6F5}" type="presParOf" srcId="{749992F4-2531-4CFA-8F6C-65A7B0334D69}" destId="{EB94F5E4-9E99-4499-89AA-DDA0FE8A6101}" srcOrd="5" destOrd="0" presId="urn:microsoft.com/office/officeart/2005/8/layout/orgChart1"/>
    <dgm:cxn modelId="{67BE3072-E4C1-40DB-89C8-EEE8DD3E3E27}" type="presParOf" srcId="{EB94F5E4-9E99-4499-89AA-DDA0FE8A6101}" destId="{E2B80E41-1080-46F8-8234-341D16A3304E}" srcOrd="0" destOrd="0" presId="urn:microsoft.com/office/officeart/2005/8/layout/orgChart1"/>
    <dgm:cxn modelId="{B99AD0E0-1256-4E3B-B331-769A6C36340C}" type="presParOf" srcId="{E2B80E41-1080-46F8-8234-341D16A3304E}" destId="{4450A737-E310-49A9-B085-BF138BFD3314}" srcOrd="0" destOrd="0" presId="urn:microsoft.com/office/officeart/2005/8/layout/orgChart1"/>
    <dgm:cxn modelId="{6CFB4DD6-FDD2-4C43-AA69-F7C896D8034A}" type="presParOf" srcId="{E2B80E41-1080-46F8-8234-341D16A3304E}" destId="{6525A268-4EA1-4B9C-A8F6-2D81293E2D06}" srcOrd="1" destOrd="0" presId="urn:microsoft.com/office/officeart/2005/8/layout/orgChart1"/>
    <dgm:cxn modelId="{629BAF29-0FB3-4605-B790-B3F17F603133}" type="presParOf" srcId="{EB94F5E4-9E99-4499-89AA-DDA0FE8A6101}" destId="{3B1CA8E2-9469-47AC-A28D-865BC18859ED}" srcOrd="1" destOrd="0" presId="urn:microsoft.com/office/officeart/2005/8/layout/orgChart1"/>
    <dgm:cxn modelId="{E75C04D6-ECB0-4FB2-B65D-C4BF2F8E1A27}" type="presParOf" srcId="{3B1CA8E2-9469-47AC-A28D-865BC18859ED}" destId="{255C4725-EE4D-462F-BB40-1A19275976B4}" srcOrd="0" destOrd="0" presId="urn:microsoft.com/office/officeart/2005/8/layout/orgChart1"/>
    <dgm:cxn modelId="{6F45E01B-3B21-49E7-9BD6-C440BE44A133}" type="presParOf" srcId="{3B1CA8E2-9469-47AC-A28D-865BC18859ED}" destId="{465C5D00-B05A-4760-9DCD-6E3A04277F25}" srcOrd="1" destOrd="0" presId="urn:microsoft.com/office/officeart/2005/8/layout/orgChart1"/>
    <dgm:cxn modelId="{74E6618B-2725-4E55-8AFD-226BD03FADC0}" type="presParOf" srcId="{465C5D00-B05A-4760-9DCD-6E3A04277F25}" destId="{25897393-893E-4333-9683-318BBBCB6A60}" srcOrd="0" destOrd="0" presId="urn:microsoft.com/office/officeart/2005/8/layout/orgChart1"/>
    <dgm:cxn modelId="{72B6255C-1F6D-4EF6-9ADC-4A5545A54F05}" type="presParOf" srcId="{25897393-893E-4333-9683-318BBBCB6A60}" destId="{87D3C048-F320-4738-B48D-F3D376C0CC3E}" srcOrd="0" destOrd="0" presId="urn:microsoft.com/office/officeart/2005/8/layout/orgChart1"/>
    <dgm:cxn modelId="{0BF2FF64-B117-4FD8-80B4-2E91F51DB873}" type="presParOf" srcId="{25897393-893E-4333-9683-318BBBCB6A60}" destId="{324E9D07-2B19-4060-9C7C-45015299178B}" srcOrd="1" destOrd="0" presId="urn:microsoft.com/office/officeart/2005/8/layout/orgChart1"/>
    <dgm:cxn modelId="{097EC22D-76EF-4973-ACC4-5FA828849FB1}" type="presParOf" srcId="{465C5D00-B05A-4760-9DCD-6E3A04277F25}" destId="{64D05D84-F905-4BDE-85B8-E6841520849E}" srcOrd="1" destOrd="0" presId="urn:microsoft.com/office/officeart/2005/8/layout/orgChart1"/>
    <dgm:cxn modelId="{50D7772C-D240-45BC-8204-F11E8E94C213}" type="presParOf" srcId="{465C5D00-B05A-4760-9DCD-6E3A04277F25}" destId="{FEDAC623-6105-48A6-91C7-3D9BE6E76E46}" srcOrd="2" destOrd="0" presId="urn:microsoft.com/office/officeart/2005/8/layout/orgChart1"/>
    <dgm:cxn modelId="{D506BFBE-A831-4693-87A5-4F47B482886B}" type="presParOf" srcId="{3B1CA8E2-9469-47AC-A28D-865BC18859ED}" destId="{F5E42D99-51DC-489E-A8D1-CD2E93580392}" srcOrd="2" destOrd="0" presId="urn:microsoft.com/office/officeart/2005/8/layout/orgChart1"/>
    <dgm:cxn modelId="{D15FD265-AAA7-46AC-9A04-A5C873556CC2}" type="presParOf" srcId="{3B1CA8E2-9469-47AC-A28D-865BC18859ED}" destId="{C48023AC-A8D2-493C-8703-78C1382E8DD1}" srcOrd="3" destOrd="0" presId="urn:microsoft.com/office/officeart/2005/8/layout/orgChart1"/>
    <dgm:cxn modelId="{D8A31239-408A-405E-9F71-281D234EC578}" type="presParOf" srcId="{C48023AC-A8D2-493C-8703-78C1382E8DD1}" destId="{DC2942BC-013E-4E2F-9331-7B5F20E6EABC}" srcOrd="0" destOrd="0" presId="urn:microsoft.com/office/officeart/2005/8/layout/orgChart1"/>
    <dgm:cxn modelId="{AD0A58CC-5B03-4B07-B994-380F36069136}" type="presParOf" srcId="{DC2942BC-013E-4E2F-9331-7B5F20E6EABC}" destId="{49D9C204-D35D-4953-96E1-4EE327DECD10}" srcOrd="0" destOrd="0" presId="urn:microsoft.com/office/officeart/2005/8/layout/orgChart1"/>
    <dgm:cxn modelId="{AFE78203-2C14-40BA-BD31-7506B1FB1B7B}" type="presParOf" srcId="{DC2942BC-013E-4E2F-9331-7B5F20E6EABC}" destId="{86F4F687-447B-4D35-8472-3DAE14DE2BEE}" srcOrd="1" destOrd="0" presId="urn:microsoft.com/office/officeart/2005/8/layout/orgChart1"/>
    <dgm:cxn modelId="{93D5DA46-7C6E-460F-AAD5-A48642E380BF}" type="presParOf" srcId="{C48023AC-A8D2-493C-8703-78C1382E8DD1}" destId="{4C6CFCA4-D456-401C-AD3E-047B60AA4C61}" srcOrd="1" destOrd="0" presId="urn:microsoft.com/office/officeart/2005/8/layout/orgChart1"/>
    <dgm:cxn modelId="{7D6D7036-22C2-4BF2-856E-12197F495033}" type="presParOf" srcId="{C48023AC-A8D2-493C-8703-78C1382E8DD1}" destId="{90BADBE7-F877-44A5-B87E-829550ED6324}" srcOrd="2" destOrd="0" presId="urn:microsoft.com/office/officeart/2005/8/layout/orgChart1"/>
    <dgm:cxn modelId="{F81D8A15-7D2B-440D-8A68-8A39A4888408}" type="presParOf" srcId="{EB94F5E4-9E99-4499-89AA-DDA0FE8A6101}" destId="{CFD03233-D8D5-4BCF-87B4-D1CE95014123}" srcOrd="2" destOrd="0" presId="urn:microsoft.com/office/officeart/2005/8/layout/orgChart1"/>
    <dgm:cxn modelId="{4B0FB130-EC63-4DCC-A964-9E3703D7110C}" type="presParOf" srcId="{BCE46266-2418-40A0-B8B8-193D319F50E1}" destId="{3E3FB5C2-B754-44BC-9D7D-801F109AE0A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0CDA7F-E231-4F38-9385-D44D936E13C1}" type="doc">
      <dgm:prSet loTypeId="urn:microsoft.com/office/officeart/2005/8/layout/hierarchy1" loCatId="hierarchy" qsTypeId="urn:microsoft.com/office/officeart/2005/8/quickstyle/3d2" qsCatId="3D" csTypeId="urn:microsoft.com/office/officeart/2005/8/colors/colorful1" csCatId="colorful" phldr="1"/>
      <dgm:spPr/>
      <dgm:t>
        <a:bodyPr/>
        <a:lstStyle/>
        <a:p>
          <a:endParaRPr lang="en-US"/>
        </a:p>
      </dgm:t>
    </dgm:pt>
    <dgm:pt modelId="{B1EA0E9A-199C-45AF-BA7C-86B9341A5F0B}">
      <dgm:prSet phldrT="[Text]" custT="1"/>
      <dgm:spPr/>
      <dgm:t>
        <a:bodyPr/>
        <a:lstStyle/>
        <a:p>
          <a:r>
            <a:rPr lang="en-US" sz="1400" dirty="0"/>
            <a:t>continue</a:t>
          </a:r>
        </a:p>
      </dgm:t>
    </dgm:pt>
    <dgm:pt modelId="{FEC026E3-6141-4BDB-A692-00FCCB02415F}" type="parTrans" cxnId="{EAC82CC8-FDBA-4FF3-A9CD-3995191F6B50}">
      <dgm:prSet/>
      <dgm:spPr/>
      <dgm:t>
        <a:bodyPr/>
        <a:lstStyle/>
        <a:p>
          <a:endParaRPr lang="en-US"/>
        </a:p>
      </dgm:t>
    </dgm:pt>
    <dgm:pt modelId="{A62F9093-A7B3-4587-8BE5-D3215220E2D6}" type="sibTrans" cxnId="{EAC82CC8-FDBA-4FF3-A9CD-3995191F6B50}">
      <dgm:prSet/>
      <dgm:spPr/>
      <dgm:t>
        <a:bodyPr/>
        <a:lstStyle/>
        <a:p>
          <a:endParaRPr lang="en-US"/>
        </a:p>
      </dgm:t>
    </dgm:pt>
    <dgm:pt modelId="{7D1409F6-7198-4F81-9208-EC58E13DF146}">
      <dgm:prSet phldrT="[Text]" custT="1"/>
      <dgm:spPr/>
      <dgm:t>
        <a:bodyPr/>
        <a:lstStyle/>
        <a:p>
          <a:r>
            <a:rPr lang="en-US" sz="2800" dirty="0"/>
            <a:t>Control Statements</a:t>
          </a:r>
        </a:p>
      </dgm:t>
    </dgm:pt>
    <dgm:pt modelId="{B4A0ACD8-9514-4B02-9745-E120B8E8957F}" type="sibTrans" cxnId="{C677BF02-35E0-4AB1-A73E-1AACC72875CE}">
      <dgm:prSet/>
      <dgm:spPr/>
      <dgm:t>
        <a:bodyPr/>
        <a:lstStyle/>
        <a:p>
          <a:endParaRPr lang="en-US"/>
        </a:p>
      </dgm:t>
    </dgm:pt>
    <dgm:pt modelId="{DE1282EF-6422-49F7-A29B-382FC5B0744A}" type="parTrans" cxnId="{C677BF02-35E0-4AB1-A73E-1AACC72875CE}">
      <dgm:prSet/>
      <dgm:spPr/>
      <dgm:t>
        <a:bodyPr/>
        <a:lstStyle/>
        <a:p>
          <a:endParaRPr lang="en-US"/>
        </a:p>
      </dgm:t>
    </dgm:pt>
    <dgm:pt modelId="{46E700F5-0574-462D-ABB0-7C339E32F768}">
      <dgm:prSet phldrT="[Text]" custT="1"/>
      <dgm:spPr/>
      <dgm:t>
        <a:bodyPr/>
        <a:lstStyle/>
        <a:p>
          <a:r>
            <a:rPr lang="en-US" sz="1400" dirty="0"/>
            <a:t>Conditional Statements</a:t>
          </a:r>
        </a:p>
      </dgm:t>
    </dgm:pt>
    <dgm:pt modelId="{B23454F6-4B67-4256-AC81-08847D325933}" type="sibTrans" cxnId="{253BA111-1E0C-4B95-BE4D-FD4BED3BB7B2}">
      <dgm:prSet/>
      <dgm:spPr/>
      <dgm:t>
        <a:bodyPr/>
        <a:lstStyle/>
        <a:p>
          <a:endParaRPr lang="en-US"/>
        </a:p>
      </dgm:t>
    </dgm:pt>
    <dgm:pt modelId="{FE5E9FDC-8F28-4495-AF27-B57AFD3F09B4}" type="parTrans" cxnId="{253BA111-1E0C-4B95-BE4D-FD4BED3BB7B2}">
      <dgm:prSet/>
      <dgm:spPr/>
      <dgm:t>
        <a:bodyPr/>
        <a:lstStyle/>
        <a:p>
          <a:endParaRPr lang="en-US"/>
        </a:p>
      </dgm:t>
    </dgm:pt>
    <dgm:pt modelId="{53F1D5CD-0DEC-43AD-9E06-5DAC7E4A605A}">
      <dgm:prSet custT="1"/>
      <dgm:spPr/>
      <dgm:t>
        <a:bodyPr/>
        <a:lstStyle/>
        <a:p>
          <a:r>
            <a:rPr lang="en-US" sz="1400" dirty="0"/>
            <a:t>If Statement</a:t>
          </a:r>
        </a:p>
      </dgm:t>
    </dgm:pt>
    <dgm:pt modelId="{3BCB58D0-6157-4A7C-B6DA-E9E99093FF13}" type="sibTrans" cxnId="{0CB91670-7927-4273-B99E-8ECFCF6AA064}">
      <dgm:prSet/>
      <dgm:spPr/>
      <dgm:t>
        <a:bodyPr/>
        <a:lstStyle/>
        <a:p>
          <a:endParaRPr lang="en-US"/>
        </a:p>
      </dgm:t>
    </dgm:pt>
    <dgm:pt modelId="{2A0A2B68-F80F-4D04-91D4-30B93887BD6F}" type="parTrans" cxnId="{0CB91670-7927-4273-B99E-8ECFCF6AA064}">
      <dgm:prSet/>
      <dgm:spPr/>
      <dgm:t>
        <a:bodyPr/>
        <a:lstStyle/>
        <a:p>
          <a:endParaRPr lang="en-US"/>
        </a:p>
      </dgm:t>
    </dgm:pt>
    <dgm:pt modelId="{5EA1705D-C45B-4ABF-8DFA-303C066BA2F5}">
      <dgm:prSet custT="1"/>
      <dgm:spPr/>
      <dgm:t>
        <a:bodyPr/>
        <a:lstStyle/>
        <a:p>
          <a:r>
            <a:rPr lang="en-US" sz="1400" dirty="0"/>
            <a:t>Switch Case</a:t>
          </a:r>
        </a:p>
      </dgm:t>
    </dgm:pt>
    <dgm:pt modelId="{20BBB221-4F7E-49FD-88A0-C4F96FCEC40C}" type="sibTrans" cxnId="{A4063BD5-B227-4E92-ABFB-2D9F77D6A956}">
      <dgm:prSet/>
      <dgm:spPr/>
      <dgm:t>
        <a:bodyPr/>
        <a:lstStyle/>
        <a:p>
          <a:endParaRPr lang="en-US"/>
        </a:p>
      </dgm:t>
    </dgm:pt>
    <dgm:pt modelId="{126E6074-3936-434B-878E-64D46157174D}" type="parTrans" cxnId="{A4063BD5-B227-4E92-ABFB-2D9F77D6A956}">
      <dgm:prSet/>
      <dgm:spPr/>
      <dgm:t>
        <a:bodyPr/>
        <a:lstStyle/>
        <a:p>
          <a:endParaRPr lang="en-US"/>
        </a:p>
      </dgm:t>
    </dgm:pt>
    <dgm:pt modelId="{5293F4DD-834C-41D9-B191-0145DD72E1D0}">
      <dgm:prSet phldrT="[Text]" custT="1"/>
      <dgm:spPr/>
      <dgm:t>
        <a:bodyPr/>
        <a:lstStyle/>
        <a:p>
          <a:r>
            <a:rPr lang="en-US" sz="1400" dirty="0"/>
            <a:t>Loops</a:t>
          </a:r>
        </a:p>
      </dgm:t>
    </dgm:pt>
    <dgm:pt modelId="{57AAD59D-2E90-4AFD-9110-90B9C622C1DF}" type="sibTrans" cxnId="{496CB85F-67BF-49D8-96AF-A6BD761C55DE}">
      <dgm:prSet/>
      <dgm:spPr/>
      <dgm:t>
        <a:bodyPr/>
        <a:lstStyle/>
        <a:p>
          <a:endParaRPr lang="en-US"/>
        </a:p>
      </dgm:t>
    </dgm:pt>
    <dgm:pt modelId="{2FB4073B-71CC-402E-8AB4-1A2FDB971315}" type="parTrans" cxnId="{496CB85F-67BF-49D8-96AF-A6BD761C55DE}">
      <dgm:prSet/>
      <dgm:spPr/>
      <dgm:t>
        <a:bodyPr/>
        <a:lstStyle/>
        <a:p>
          <a:endParaRPr lang="en-US"/>
        </a:p>
      </dgm:t>
    </dgm:pt>
    <dgm:pt modelId="{89C33D8E-509C-493F-A132-8CA6E4F7DCAA}">
      <dgm:prSet phldrT="[Text]" custT="1"/>
      <dgm:spPr/>
      <dgm:t>
        <a:bodyPr/>
        <a:lstStyle/>
        <a:p>
          <a:r>
            <a:rPr lang="en-US" sz="1400" dirty="0"/>
            <a:t>While Loop</a:t>
          </a:r>
        </a:p>
      </dgm:t>
    </dgm:pt>
    <dgm:pt modelId="{F16AEEEB-76E9-4A16-897D-1E7884ED1D94}" type="sibTrans" cxnId="{5EFE9A7D-DB66-4601-92AE-FB3591D2BD7B}">
      <dgm:prSet/>
      <dgm:spPr/>
      <dgm:t>
        <a:bodyPr/>
        <a:lstStyle/>
        <a:p>
          <a:endParaRPr lang="en-US"/>
        </a:p>
      </dgm:t>
    </dgm:pt>
    <dgm:pt modelId="{D08B24AD-3385-4D33-B9FC-007C7BAA1C52}" type="parTrans" cxnId="{5EFE9A7D-DB66-4601-92AE-FB3591D2BD7B}">
      <dgm:prSet/>
      <dgm:spPr/>
      <dgm:t>
        <a:bodyPr/>
        <a:lstStyle/>
        <a:p>
          <a:endParaRPr lang="en-US"/>
        </a:p>
      </dgm:t>
    </dgm:pt>
    <dgm:pt modelId="{661BB0C3-598D-49E5-84EF-576DDD9F0B20}">
      <dgm:prSet phldrT="[Text]" custT="1"/>
      <dgm:spPr/>
      <dgm:t>
        <a:bodyPr/>
        <a:lstStyle/>
        <a:p>
          <a:r>
            <a:rPr lang="en-US" sz="1400" dirty="0"/>
            <a:t>Do-While Loop</a:t>
          </a:r>
        </a:p>
      </dgm:t>
    </dgm:pt>
    <dgm:pt modelId="{2679E916-B740-4D2E-B2B3-30683CB5051A}" type="sibTrans" cxnId="{E3E44A68-47FB-4159-BD02-583DB3E8CE36}">
      <dgm:prSet/>
      <dgm:spPr/>
      <dgm:t>
        <a:bodyPr/>
        <a:lstStyle/>
        <a:p>
          <a:endParaRPr lang="en-US"/>
        </a:p>
      </dgm:t>
    </dgm:pt>
    <dgm:pt modelId="{AB781D19-FEE1-490D-9946-B99D8C359388}" type="parTrans" cxnId="{E3E44A68-47FB-4159-BD02-583DB3E8CE36}">
      <dgm:prSet/>
      <dgm:spPr/>
      <dgm:t>
        <a:bodyPr/>
        <a:lstStyle/>
        <a:p>
          <a:endParaRPr lang="en-US"/>
        </a:p>
      </dgm:t>
    </dgm:pt>
    <dgm:pt modelId="{680D9D30-FB8D-4FD8-867F-4765074E65E7}">
      <dgm:prSet phldrT="[Text]" custT="1"/>
      <dgm:spPr/>
      <dgm:t>
        <a:bodyPr/>
        <a:lstStyle/>
        <a:p>
          <a:r>
            <a:rPr lang="en-US" sz="1400" dirty="0"/>
            <a:t>For Loop</a:t>
          </a:r>
        </a:p>
      </dgm:t>
    </dgm:pt>
    <dgm:pt modelId="{D1DB1029-2FF9-470F-85AD-F098F60F83F6}" type="sibTrans" cxnId="{E836C8F0-508E-4A6C-AE96-C2B384A69AE5}">
      <dgm:prSet/>
      <dgm:spPr/>
      <dgm:t>
        <a:bodyPr/>
        <a:lstStyle/>
        <a:p>
          <a:endParaRPr lang="en-US"/>
        </a:p>
      </dgm:t>
    </dgm:pt>
    <dgm:pt modelId="{B3D6C84F-5DC8-4944-9239-46C611583A75}" type="parTrans" cxnId="{E836C8F0-508E-4A6C-AE96-C2B384A69AE5}">
      <dgm:prSet/>
      <dgm:spPr/>
      <dgm:t>
        <a:bodyPr/>
        <a:lstStyle/>
        <a:p>
          <a:endParaRPr lang="en-US"/>
        </a:p>
      </dgm:t>
    </dgm:pt>
    <dgm:pt modelId="{1F8DFF2F-D150-4AA9-BFBB-6178248FC942}">
      <dgm:prSet phldrT="[Text]" custT="1"/>
      <dgm:spPr/>
      <dgm:t>
        <a:bodyPr/>
        <a:lstStyle/>
        <a:p>
          <a:r>
            <a:rPr lang="en-US" sz="1400" dirty="0"/>
            <a:t>Jump Statement</a:t>
          </a:r>
        </a:p>
      </dgm:t>
    </dgm:pt>
    <dgm:pt modelId="{680AF185-F3DE-4C70-8A7D-8A9B78BDC380}" type="sibTrans" cxnId="{48DFE500-E43D-441B-94AE-48BDDD2B1440}">
      <dgm:prSet/>
      <dgm:spPr/>
      <dgm:t>
        <a:bodyPr/>
        <a:lstStyle/>
        <a:p>
          <a:endParaRPr lang="en-US"/>
        </a:p>
      </dgm:t>
    </dgm:pt>
    <dgm:pt modelId="{CA257D86-8EB0-4C48-9C92-395641B40CF2}" type="parTrans" cxnId="{48DFE500-E43D-441B-94AE-48BDDD2B1440}">
      <dgm:prSet/>
      <dgm:spPr/>
      <dgm:t>
        <a:bodyPr/>
        <a:lstStyle/>
        <a:p>
          <a:endParaRPr lang="en-US"/>
        </a:p>
      </dgm:t>
    </dgm:pt>
    <dgm:pt modelId="{D07C201E-779A-4258-8DB9-E1E71CA41A49}">
      <dgm:prSet phldrT="[Text]" custT="1"/>
      <dgm:spPr/>
      <dgm:t>
        <a:bodyPr/>
        <a:lstStyle/>
        <a:p>
          <a:r>
            <a:rPr lang="en-US" sz="1400" dirty="0"/>
            <a:t>Break</a:t>
          </a:r>
        </a:p>
      </dgm:t>
    </dgm:pt>
    <dgm:pt modelId="{FFD2B460-ABD0-44A9-81A4-EA9327FEEA8E}" type="sibTrans" cxnId="{36B941F8-95F0-43F0-99CD-1E0B147B919D}">
      <dgm:prSet/>
      <dgm:spPr/>
      <dgm:t>
        <a:bodyPr/>
        <a:lstStyle/>
        <a:p>
          <a:endParaRPr lang="en-US"/>
        </a:p>
      </dgm:t>
    </dgm:pt>
    <dgm:pt modelId="{0B3DBFDA-36AC-45BB-A7D6-A0B56B9604BE}" type="parTrans" cxnId="{36B941F8-95F0-43F0-99CD-1E0B147B919D}">
      <dgm:prSet/>
      <dgm:spPr/>
      <dgm:t>
        <a:bodyPr/>
        <a:lstStyle/>
        <a:p>
          <a:endParaRPr lang="en-US"/>
        </a:p>
      </dgm:t>
    </dgm:pt>
    <dgm:pt modelId="{CACCD25C-C2ED-46DE-B4D8-12E0DE22CA73}" type="pres">
      <dgm:prSet presAssocID="{AB0CDA7F-E231-4F38-9385-D44D936E13C1}" presName="hierChild1" presStyleCnt="0">
        <dgm:presLayoutVars>
          <dgm:chPref val="1"/>
          <dgm:dir/>
          <dgm:animOne val="branch"/>
          <dgm:animLvl val="lvl"/>
          <dgm:resizeHandles/>
        </dgm:presLayoutVars>
      </dgm:prSet>
      <dgm:spPr/>
    </dgm:pt>
    <dgm:pt modelId="{C4218DFF-C71F-41EA-9B63-72C4A6FD9DF9}" type="pres">
      <dgm:prSet presAssocID="{7D1409F6-7198-4F81-9208-EC58E13DF146}" presName="hierRoot1" presStyleCnt="0"/>
      <dgm:spPr/>
    </dgm:pt>
    <dgm:pt modelId="{5DF8071F-0605-439A-BB6F-C3C468787D29}" type="pres">
      <dgm:prSet presAssocID="{7D1409F6-7198-4F81-9208-EC58E13DF146}" presName="composite" presStyleCnt="0"/>
      <dgm:spPr/>
    </dgm:pt>
    <dgm:pt modelId="{3F372AE5-58CD-462B-94B0-AD090A563D68}" type="pres">
      <dgm:prSet presAssocID="{7D1409F6-7198-4F81-9208-EC58E13DF146}" presName="background" presStyleLbl="node0" presStyleIdx="0" presStyleCnt="1"/>
      <dgm:spPr/>
    </dgm:pt>
    <dgm:pt modelId="{60375D91-51C7-425F-8675-EEFFEE987E7F}" type="pres">
      <dgm:prSet presAssocID="{7D1409F6-7198-4F81-9208-EC58E13DF146}" presName="text" presStyleLbl="fgAcc0" presStyleIdx="0" presStyleCnt="1" custScaleX="450306" custLinFactNeighborX="-92" custLinFactNeighborY="-11002">
        <dgm:presLayoutVars>
          <dgm:chPref val="3"/>
        </dgm:presLayoutVars>
      </dgm:prSet>
      <dgm:spPr/>
    </dgm:pt>
    <dgm:pt modelId="{5733D8A0-3173-4ED0-8EB5-9186785A9095}" type="pres">
      <dgm:prSet presAssocID="{7D1409F6-7198-4F81-9208-EC58E13DF146}" presName="hierChild2" presStyleCnt="0"/>
      <dgm:spPr/>
    </dgm:pt>
    <dgm:pt modelId="{2FFED35E-3B70-43CF-ADC4-2AD81EE0C7AD}" type="pres">
      <dgm:prSet presAssocID="{FE5E9FDC-8F28-4495-AF27-B57AFD3F09B4}" presName="Name10" presStyleLbl="parChTrans1D2" presStyleIdx="0" presStyleCnt="3"/>
      <dgm:spPr/>
    </dgm:pt>
    <dgm:pt modelId="{CCC7DFE1-76DF-43C1-9724-6F5B8C3E171B}" type="pres">
      <dgm:prSet presAssocID="{46E700F5-0574-462D-ABB0-7C339E32F768}" presName="hierRoot2" presStyleCnt="0"/>
      <dgm:spPr/>
    </dgm:pt>
    <dgm:pt modelId="{CDCD82F6-52A3-42C7-85A9-D8FB15CE0A0B}" type="pres">
      <dgm:prSet presAssocID="{46E700F5-0574-462D-ABB0-7C339E32F768}" presName="composite2" presStyleCnt="0"/>
      <dgm:spPr/>
    </dgm:pt>
    <dgm:pt modelId="{0CFB5E1F-EAB2-4A8C-ACEF-54F7E93AFB32}" type="pres">
      <dgm:prSet presAssocID="{46E700F5-0574-462D-ABB0-7C339E32F768}" presName="background2" presStyleLbl="node2" presStyleIdx="0" presStyleCnt="3"/>
      <dgm:spPr/>
    </dgm:pt>
    <dgm:pt modelId="{87302238-FA9E-4357-A043-CD6269D60502}" type="pres">
      <dgm:prSet presAssocID="{46E700F5-0574-462D-ABB0-7C339E32F768}" presName="text2" presStyleLbl="fgAcc2" presStyleIdx="0" presStyleCnt="3">
        <dgm:presLayoutVars>
          <dgm:chPref val="3"/>
        </dgm:presLayoutVars>
      </dgm:prSet>
      <dgm:spPr/>
    </dgm:pt>
    <dgm:pt modelId="{EC858276-87BC-4B3C-9F21-A535E60B28E5}" type="pres">
      <dgm:prSet presAssocID="{46E700F5-0574-462D-ABB0-7C339E32F768}" presName="hierChild3" presStyleCnt="0"/>
      <dgm:spPr/>
    </dgm:pt>
    <dgm:pt modelId="{10BB4D55-A671-4D55-8700-639202F84375}" type="pres">
      <dgm:prSet presAssocID="{2A0A2B68-F80F-4D04-91D4-30B93887BD6F}" presName="Name17" presStyleLbl="parChTrans1D3" presStyleIdx="0" presStyleCnt="7"/>
      <dgm:spPr/>
    </dgm:pt>
    <dgm:pt modelId="{CA202935-0270-46EC-AA35-132F44B80806}" type="pres">
      <dgm:prSet presAssocID="{53F1D5CD-0DEC-43AD-9E06-5DAC7E4A605A}" presName="hierRoot3" presStyleCnt="0"/>
      <dgm:spPr/>
    </dgm:pt>
    <dgm:pt modelId="{F29D136A-CD2C-4FB2-B57A-EFDE4CFB54A5}" type="pres">
      <dgm:prSet presAssocID="{53F1D5CD-0DEC-43AD-9E06-5DAC7E4A605A}" presName="composite3" presStyleCnt="0"/>
      <dgm:spPr/>
    </dgm:pt>
    <dgm:pt modelId="{77DC3870-D736-4DB5-932B-F38A6E5FC7D8}" type="pres">
      <dgm:prSet presAssocID="{53F1D5CD-0DEC-43AD-9E06-5DAC7E4A605A}" presName="background3" presStyleLbl="node3" presStyleIdx="0" presStyleCnt="7"/>
      <dgm:spPr/>
    </dgm:pt>
    <dgm:pt modelId="{E6B52A60-5B15-48A9-A996-1B379DC92B28}" type="pres">
      <dgm:prSet presAssocID="{53F1D5CD-0DEC-43AD-9E06-5DAC7E4A605A}" presName="text3" presStyleLbl="fgAcc3" presStyleIdx="0" presStyleCnt="7">
        <dgm:presLayoutVars>
          <dgm:chPref val="3"/>
        </dgm:presLayoutVars>
      </dgm:prSet>
      <dgm:spPr/>
    </dgm:pt>
    <dgm:pt modelId="{99824615-CF09-4902-B2E5-7741D728D25B}" type="pres">
      <dgm:prSet presAssocID="{53F1D5CD-0DEC-43AD-9E06-5DAC7E4A605A}" presName="hierChild4" presStyleCnt="0"/>
      <dgm:spPr/>
    </dgm:pt>
    <dgm:pt modelId="{D233E86D-586E-4E14-839F-71EE0F2AB5A9}" type="pres">
      <dgm:prSet presAssocID="{126E6074-3936-434B-878E-64D46157174D}" presName="Name17" presStyleLbl="parChTrans1D3" presStyleIdx="1" presStyleCnt="7"/>
      <dgm:spPr/>
    </dgm:pt>
    <dgm:pt modelId="{BDA49EF0-CCD3-4B13-AE78-38E3B407067E}" type="pres">
      <dgm:prSet presAssocID="{5EA1705D-C45B-4ABF-8DFA-303C066BA2F5}" presName="hierRoot3" presStyleCnt="0"/>
      <dgm:spPr/>
    </dgm:pt>
    <dgm:pt modelId="{B0586159-6F35-461C-BD84-6AE6D03E435F}" type="pres">
      <dgm:prSet presAssocID="{5EA1705D-C45B-4ABF-8DFA-303C066BA2F5}" presName="composite3" presStyleCnt="0"/>
      <dgm:spPr/>
    </dgm:pt>
    <dgm:pt modelId="{B11FAF7F-07B9-471D-9752-9CF10F8DBA41}" type="pres">
      <dgm:prSet presAssocID="{5EA1705D-C45B-4ABF-8DFA-303C066BA2F5}" presName="background3" presStyleLbl="node3" presStyleIdx="1" presStyleCnt="7"/>
      <dgm:spPr/>
    </dgm:pt>
    <dgm:pt modelId="{B5C56C1B-ADD7-4F6E-8185-6369E2113EA4}" type="pres">
      <dgm:prSet presAssocID="{5EA1705D-C45B-4ABF-8DFA-303C066BA2F5}" presName="text3" presStyleLbl="fgAcc3" presStyleIdx="1" presStyleCnt="7">
        <dgm:presLayoutVars>
          <dgm:chPref val="3"/>
        </dgm:presLayoutVars>
      </dgm:prSet>
      <dgm:spPr/>
    </dgm:pt>
    <dgm:pt modelId="{AC9DEB8A-BBD6-4DB4-8812-86B0E80CF7C0}" type="pres">
      <dgm:prSet presAssocID="{5EA1705D-C45B-4ABF-8DFA-303C066BA2F5}" presName="hierChild4" presStyleCnt="0"/>
      <dgm:spPr/>
    </dgm:pt>
    <dgm:pt modelId="{EEC3BD10-B939-4D65-AD63-AA824FB46D90}" type="pres">
      <dgm:prSet presAssocID="{2FB4073B-71CC-402E-8AB4-1A2FDB971315}" presName="Name10" presStyleLbl="parChTrans1D2" presStyleIdx="1" presStyleCnt="3"/>
      <dgm:spPr/>
    </dgm:pt>
    <dgm:pt modelId="{6AF8E23B-D37B-4082-B120-AA888960930B}" type="pres">
      <dgm:prSet presAssocID="{5293F4DD-834C-41D9-B191-0145DD72E1D0}" presName="hierRoot2" presStyleCnt="0"/>
      <dgm:spPr/>
    </dgm:pt>
    <dgm:pt modelId="{193088EE-B858-4E03-8C14-6D7C63AC5382}" type="pres">
      <dgm:prSet presAssocID="{5293F4DD-834C-41D9-B191-0145DD72E1D0}" presName="composite2" presStyleCnt="0"/>
      <dgm:spPr/>
    </dgm:pt>
    <dgm:pt modelId="{CE2B3363-1D50-4FF2-90BA-97B073DD4787}" type="pres">
      <dgm:prSet presAssocID="{5293F4DD-834C-41D9-B191-0145DD72E1D0}" presName="background2" presStyleLbl="node2" presStyleIdx="1" presStyleCnt="3"/>
      <dgm:spPr/>
    </dgm:pt>
    <dgm:pt modelId="{36D1320B-B856-4EF3-86DF-90F34A01AC86}" type="pres">
      <dgm:prSet presAssocID="{5293F4DD-834C-41D9-B191-0145DD72E1D0}" presName="text2" presStyleLbl="fgAcc2" presStyleIdx="1" presStyleCnt="3">
        <dgm:presLayoutVars>
          <dgm:chPref val="3"/>
        </dgm:presLayoutVars>
      </dgm:prSet>
      <dgm:spPr/>
    </dgm:pt>
    <dgm:pt modelId="{C77DD555-D96F-40A0-959D-FE4C0C7BC6E7}" type="pres">
      <dgm:prSet presAssocID="{5293F4DD-834C-41D9-B191-0145DD72E1D0}" presName="hierChild3" presStyleCnt="0"/>
      <dgm:spPr/>
    </dgm:pt>
    <dgm:pt modelId="{46343D35-680E-427D-8169-7996C1168FAC}" type="pres">
      <dgm:prSet presAssocID="{D08B24AD-3385-4D33-B9FC-007C7BAA1C52}" presName="Name17" presStyleLbl="parChTrans1D3" presStyleIdx="2" presStyleCnt="7"/>
      <dgm:spPr/>
    </dgm:pt>
    <dgm:pt modelId="{3EE19FED-ED9C-4E8A-9A73-997025D35C70}" type="pres">
      <dgm:prSet presAssocID="{89C33D8E-509C-493F-A132-8CA6E4F7DCAA}" presName="hierRoot3" presStyleCnt="0"/>
      <dgm:spPr/>
    </dgm:pt>
    <dgm:pt modelId="{AF9A4111-2693-4790-99B1-9E9EF67DDEA9}" type="pres">
      <dgm:prSet presAssocID="{89C33D8E-509C-493F-A132-8CA6E4F7DCAA}" presName="composite3" presStyleCnt="0"/>
      <dgm:spPr/>
    </dgm:pt>
    <dgm:pt modelId="{B292A241-8EBA-4A96-87C1-9507FFE0B562}" type="pres">
      <dgm:prSet presAssocID="{89C33D8E-509C-493F-A132-8CA6E4F7DCAA}" presName="background3" presStyleLbl="node3" presStyleIdx="2" presStyleCnt="7"/>
      <dgm:spPr/>
    </dgm:pt>
    <dgm:pt modelId="{D260525D-85F1-4A37-AA97-ED9BFC4C016D}" type="pres">
      <dgm:prSet presAssocID="{89C33D8E-509C-493F-A132-8CA6E4F7DCAA}" presName="text3" presStyleLbl="fgAcc3" presStyleIdx="2" presStyleCnt="7">
        <dgm:presLayoutVars>
          <dgm:chPref val="3"/>
        </dgm:presLayoutVars>
      </dgm:prSet>
      <dgm:spPr/>
    </dgm:pt>
    <dgm:pt modelId="{D6A8B4C3-B943-4F3D-A450-C8DE0ABD22DA}" type="pres">
      <dgm:prSet presAssocID="{89C33D8E-509C-493F-A132-8CA6E4F7DCAA}" presName="hierChild4" presStyleCnt="0"/>
      <dgm:spPr/>
    </dgm:pt>
    <dgm:pt modelId="{266C9974-8FA6-43F6-BB28-198F45BDAB25}" type="pres">
      <dgm:prSet presAssocID="{AB781D19-FEE1-490D-9946-B99D8C359388}" presName="Name17" presStyleLbl="parChTrans1D3" presStyleIdx="3" presStyleCnt="7"/>
      <dgm:spPr/>
    </dgm:pt>
    <dgm:pt modelId="{C2C48A91-3A88-4389-A129-4F8CFD514E0E}" type="pres">
      <dgm:prSet presAssocID="{661BB0C3-598D-49E5-84EF-576DDD9F0B20}" presName="hierRoot3" presStyleCnt="0"/>
      <dgm:spPr/>
    </dgm:pt>
    <dgm:pt modelId="{C4FE62B4-0B14-422C-8DC9-043442BCCDA9}" type="pres">
      <dgm:prSet presAssocID="{661BB0C3-598D-49E5-84EF-576DDD9F0B20}" presName="composite3" presStyleCnt="0"/>
      <dgm:spPr/>
    </dgm:pt>
    <dgm:pt modelId="{5B3726DB-CE24-4ED1-8867-C32F0F6F715B}" type="pres">
      <dgm:prSet presAssocID="{661BB0C3-598D-49E5-84EF-576DDD9F0B20}" presName="background3" presStyleLbl="node3" presStyleIdx="3" presStyleCnt="7"/>
      <dgm:spPr/>
    </dgm:pt>
    <dgm:pt modelId="{C6D38B29-0081-4986-9B0A-5649A815BBC5}" type="pres">
      <dgm:prSet presAssocID="{661BB0C3-598D-49E5-84EF-576DDD9F0B20}" presName="text3" presStyleLbl="fgAcc3" presStyleIdx="3" presStyleCnt="7">
        <dgm:presLayoutVars>
          <dgm:chPref val="3"/>
        </dgm:presLayoutVars>
      </dgm:prSet>
      <dgm:spPr/>
    </dgm:pt>
    <dgm:pt modelId="{48D2C991-DD89-49F9-9588-F66DCB5B1D36}" type="pres">
      <dgm:prSet presAssocID="{661BB0C3-598D-49E5-84EF-576DDD9F0B20}" presName="hierChild4" presStyleCnt="0"/>
      <dgm:spPr/>
    </dgm:pt>
    <dgm:pt modelId="{B1126E40-B37E-480B-AC65-A1505803CB90}" type="pres">
      <dgm:prSet presAssocID="{B3D6C84F-5DC8-4944-9239-46C611583A75}" presName="Name17" presStyleLbl="parChTrans1D3" presStyleIdx="4" presStyleCnt="7"/>
      <dgm:spPr/>
    </dgm:pt>
    <dgm:pt modelId="{D7DDD6DD-C234-464D-9598-83A3ECBF5E68}" type="pres">
      <dgm:prSet presAssocID="{680D9D30-FB8D-4FD8-867F-4765074E65E7}" presName="hierRoot3" presStyleCnt="0"/>
      <dgm:spPr/>
    </dgm:pt>
    <dgm:pt modelId="{FF6C5305-8250-4FBA-87CB-8BE0A5B6BE72}" type="pres">
      <dgm:prSet presAssocID="{680D9D30-FB8D-4FD8-867F-4765074E65E7}" presName="composite3" presStyleCnt="0"/>
      <dgm:spPr/>
    </dgm:pt>
    <dgm:pt modelId="{34FC6D8C-E9AE-437E-BCE3-A4BDB5DE7B23}" type="pres">
      <dgm:prSet presAssocID="{680D9D30-FB8D-4FD8-867F-4765074E65E7}" presName="background3" presStyleLbl="node3" presStyleIdx="4" presStyleCnt="7"/>
      <dgm:spPr/>
    </dgm:pt>
    <dgm:pt modelId="{C2DAA1FB-57F5-4FDF-97E1-CE0026181AAC}" type="pres">
      <dgm:prSet presAssocID="{680D9D30-FB8D-4FD8-867F-4765074E65E7}" presName="text3" presStyleLbl="fgAcc3" presStyleIdx="4" presStyleCnt="7">
        <dgm:presLayoutVars>
          <dgm:chPref val="3"/>
        </dgm:presLayoutVars>
      </dgm:prSet>
      <dgm:spPr/>
    </dgm:pt>
    <dgm:pt modelId="{58982C53-D2C4-43BB-9040-CD7CA8D70ADC}" type="pres">
      <dgm:prSet presAssocID="{680D9D30-FB8D-4FD8-867F-4765074E65E7}" presName="hierChild4" presStyleCnt="0"/>
      <dgm:spPr/>
    </dgm:pt>
    <dgm:pt modelId="{CE26AA6B-4BDF-4F62-B250-69C10D8DE3C2}" type="pres">
      <dgm:prSet presAssocID="{CA257D86-8EB0-4C48-9C92-395641B40CF2}" presName="Name10" presStyleLbl="parChTrans1D2" presStyleIdx="2" presStyleCnt="3"/>
      <dgm:spPr/>
    </dgm:pt>
    <dgm:pt modelId="{8EE75000-A340-417C-A004-519CEEC74055}" type="pres">
      <dgm:prSet presAssocID="{1F8DFF2F-D150-4AA9-BFBB-6178248FC942}" presName="hierRoot2" presStyleCnt="0"/>
      <dgm:spPr/>
    </dgm:pt>
    <dgm:pt modelId="{E9317EDC-AC1C-4DC8-8304-BB00DB8177F1}" type="pres">
      <dgm:prSet presAssocID="{1F8DFF2F-D150-4AA9-BFBB-6178248FC942}" presName="composite2" presStyleCnt="0"/>
      <dgm:spPr/>
    </dgm:pt>
    <dgm:pt modelId="{89141E6F-F8C5-494B-A816-EA595F423A8F}" type="pres">
      <dgm:prSet presAssocID="{1F8DFF2F-D150-4AA9-BFBB-6178248FC942}" presName="background2" presStyleLbl="node2" presStyleIdx="2" presStyleCnt="3"/>
      <dgm:spPr/>
    </dgm:pt>
    <dgm:pt modelId="{6F083319-4D10-4744-96C2-B511B16ADEF8}" type="pres">
      <dgm:prSet presAssocID="{1F8DFF2F-D150-4AA9-BFBB-6178248FC942}" presName="text2" presStyleLbl="fgAcc2" presStyleIdx="2" presStyleCnt="3">
        <dgm:presLayoutVars>
          <dgm:chPref val="3"/>
        </dgm:presLayoutVars>
      </dgm:prSet>
      <dgm:spPr/>
    </dgm:pt>
    <dgm:pt modelId="{75614B95-3D05-4010-AB41-74F7FB30E219}" type="pres">
      <dgm:prSet presAssocID="{1F8DFF2F-D150-4AA9-BFBB-6178248FC942}" presName="hierChild3" presStyleCnt="0"/>
      <dgm:spPr/>
    </dgm:pt>
    <dgm:pt modelId="{D35D9879-681E-41C7-AEC8-F193CCE45C39}" type="pres">
      <dgm:prSet presAssocID="{0B3DBFDA-36AC-45BB-A7D6-A0B56B9604BE}" presName="Name17" presStyleLbl="parChTrans1D3" presStyleIdx="5" presStyleCnt="7"/>
      <dgm:spPr/>
    </dgm:pt>
    <dgm:pt modelId="{68D3021F-5400-4D37-AD98-2E4E834C91BC}" type="pres">
      <dgm:prSet presAssocID="{D07C201E-779A-4258-8DB9-E1E71CA41A49}" presName="hierRoot3" presStyleCnt="0"/>
      <dgm:spPr/>
    </dgm:pt>
    <dgm:pt modelId="{A43C35E2-B653-49DC-A3D1-92A0975184CA}" type="pres">
      <dgm:prSet presAssocID="{D07C201E-779A-4258-8DB9-E1E71CA41A49}" presName="composite3" presStyleCnt="0"/>
      <dgm:spPr/>
    </dgm:pt>
    <dgm:pt modelId="{669556F7-5FD6-4D8B-90C4-4A0701D457C7}" type="pres">
      <dgm:prSet presAssocID="{D07C201E-779A-4258-8DB9-E1E71CA41A49}" presName="background3" presStyleLbl="node3" presStyleIdx="5" presStyleCnt="7"/>
      <dgm:spPr/>
    </dgm:pt>
    <dgm:pt modelId="{42ECEA4F-540A-40E1-8F54-33E847AF6EE9}" type="pres">
      <dgm:prSet presAssocID="{D07C201E-779A-4258-8DB9-E1E71CA41A49}" presName="text3" presStyleLbl="fgAcc3" presStyleIdx="5" presStyleCnt="7">
        <dgm:presLayoutVars>
          <dgm:chPref val="3"/>
        </dgm:presLayoutVars>
      </dgm:prSet>
      <dgm:spPr/>
    </dgm:pt>
    <dgm:pt modelId="{69FF3F07-0CC9-49B6-B7B4-36D6579DE141}" type="pres">
      <dgm:prSet presAssocID="{D07C201E-779A-4258-8DB9-E1E71CA41A49}" presName="hierChild4" presStyleCnt="0"/>
      <dgm:spPr/>
    </dgm:pt>
    <dgm:pt modelId="{D231F81C-1F6E-4DD8-940B-10367B306A02}" type="pres">
      <dgm:prSet presAssocID="{FEC026E3-6141-4BDB-A692-00FCCB02415F}" presName="Name17" presStyleLbl="parChTrans1D3" presStyleIdx="6" presStyleCnt="7"/>
      <dgm:spPr/>
    </dgm:pt>
    <dgm:pt modelId="{150AF17E-3125-4F2D-9956-19FB3030C095}" type="pres">
      <dgm:prSet presAssocID="{B1EA0E9A-199C-45AF-BA7C-86B9341A5F0B}" presName="hierRoot3" presStyleCnt="0"/>
      <dgm:spPr/>
    </dgm:pt>
    <dgm:pt modelId="{21B21F84-1DE9-438E-962B-9AECD9DA9732}" type="pres">
      <dgm:prSet presAssocID="{B1EA0E9A-199C-45AF-BA7C-86B9341A5F0B}" presName="composite3" presStyleCnt="0"/>
      <dgm:spPr/>
    </dgm:pt>
    <dgm:pt modelId="{72C8AD3C-C46C-4BCA-AB46-C2D69207C1B2}" type="pres">
      <dgm:prSet presAssocID="{B1EA0E9A-199C-45AF-BA7C-86B9341A5F0B}" presName="background3" presStyleLbl="node3" presStyleIdx="6" presStyleCnt="7"/>
      <dgm:spPr/>
    </dgm:pt>
    <dgm:pt modelId="{977D322F-C4B1-4406-8D5A-E72814F7BF57}" type="pres">
      <dgm:prSet presAssocID="{B1EA0E9A-199C-45AF-BA7C-86B9341A5F0B}" presName="text3" presStyleLbl="fgAcc3" presStyleIdx="6" presStyleCnt="7">
        <dgm:presLayoutVars>
          <dgm:chPref val="3"/>
        </dgm:presLayoutVars>
      </dgm:prSet>
      <dgm:spPr/>
    </dgm:pt>
    <dgm:pt modelId="{8C6D1B7D-359E-4C42-B199-1615F328B127}" type="pres">
      <dgm:prSet presAssocID="{B1EA0E9A-199C-45AF-BA7C-86B9341A5F0B}" presName="hierChild4" presStyleCnt="0"/>
      <dgm:spPr/>
    </dgm:pt>
  </dgm:ptLst>
  <dgm:cxnLst>
    <dgm:cxn modelId="{48DFE500-E43D-441B-94AE-48BDDD2B1440}" srcId="{7D1409F6-7198-4F81-9208-EC58E13DF146}" destId="{1F8DFF2F-D150-4AA9-BFBB-6178248FC942}" srcOrd="2" destOrd="0" parTransId="{CA257D86-8EB0-4C48-9C92-395641B40CF2}" sibTransId="{680AF185-F3DE-4C70-8A7D-8A9B78BDC380}"/>
    <dgm:cxn modelId="{C677BF02-35E0-4AB1-A73E-1AACC72875CE}" srcId="{AB0CDA7F-E231-4F38-9385-D44D936E13C1}" destId="{7D1409F6-7198-4F81-9208-EC58E13DF146}" srcOrd="0" destOrd="0" parTransId="{DE1282EF-6422-49F7-A29B-382FC5B0744A}" sibTransId="{B4A0ACD8-9514-4B02-9745-E120B8E8957F}"/>
    <dgm:cxn modelId="{03B44005-5D0F-46CD-917B-20EEB8F3047E}" type="presOf" srcId="{FEC026E3-6141-4BDB-A692-00FCCB02415F}" destId="{D231F81C-1F6E-4DD8-940B-10367B306A02}" srcOrd="0" destOrd="0" presId="urn:microsoft.com/office/officeart/2005/8/layout/hierarchy1"/>
    <dgm:cxn modelId="{3FB09D11-EFE9-4873-9B29-E58502A1CF26}" type="presOf" srcId="{661BB0C3-598D-49E5-84EF-576DDD9F0B20}" destId="{C6D38B29-0081-4986-9B0A-5649A815BBC5}" srcOrd="0" destOrd="0" presId="urn:microsoft.com/office/officeart/2005/8/layout/hierarchy1"/>
    <dgm:cxn modelId="{253BA111-1E0C-4B95-BE4D-FD4BED3BB7B2}" srcId="{7D1409F6-7198-4F81-9208-EC58E13DF146}" destId="{46E700F5-0574-462D-ABB0-7C339E32F768}" srcOrd="0" destOrd="0" parTransId="{FE5E9FDC-8F28-4495-AF27-B57AFD3F09B4}" sibTransId="{B23454F6-4B67-4256-AC81-08847D325933}"/>
    <dgm:cxn modelId="{AE8F231B-AA3E-448A-ABA2-8311EC61CACA}" type="presOf" srcId="{D08B24AD-3385-4D33-B9FC-007C7BAA1C52}" destId="{46343D35-680E-427D-8169-7996C1168FAC}" srcOrd="0" destOrd="0" presId="urn:microsoft.com/office/officeart/2005/8/layout/hierarchy1"/>
    <dgm:cxn modelId="{BB163727-0845-4498-A2AB-86E1E66BDE8D}" type="presOf" srcId="{2FB4073B-71CC-402E-8AB4-1A2FDB971315}" destId="{EEC3BD10-B939-4D65-AD63-AA824FB46D90}" srcOrd="0" destOrd="0" presId="urn:microsoft.com/office/officeart/2005/8/layout/hierarchy1"/>
    <dgm:cxn modelId="{B6FE8738-273F-44B7-B4D9-19FF98D3301F}" type="presOf" srcId="{AB781D19-FEE1-490D-9946-B99D8C359388}" destId="{266C9974-8FA6-43F6-BB28-198F45BDAB25}" srcOrd="0" destOrd="0" presId="urn:microsoft.com/office/officeart/2005/8/layout/hierarchy1"/>
    <dgm:cxn modelId="{496CB85F-67BF-49D8-96AF-A6BD761C55DE}" srcId="{7D1409F6-7198-4F81-9208-EC58E13DF146}" destId="{5293F4DD-834C-41D9-B191-0145DD72E1D0}" srcOrd="1" destOrd="0" parTransId="{2FB4073B-71CC-402E-8AB4-1A2FDB971315}" sibTransId="{57AAD59D-2E90-4AFD-9110-90B9C622C1DF}"/>
    <dgm:cxn modelId="{3B746E62-16E8-4CFF-92B1-54C6D4DCFE4F}" type="presOf" srcId="{126E6074-3936-434B-878E-64D46157174D}" destId="{D233E86D-586E-4E14-839F-71EE0F2AB5A9}" srcOrd="0" destOrd="0" presId="urn:microsoft.com/office/officeart/2005/8/layout/hierarchy1"/>
    <dgm:cxn modelId="{DA13D765-22B8-4479-9D18-AE0BDC7EE238}" type="presOf" srcId="{FE5E9FDC-8F28-4495-AF27-B57AFD3F09B4}" destId="{2FFED35E-3B70-43CF-ADC4-2AD81EE0C7AD}" srcOrd="0" destOrd="0" presId="urn:microsoft.com/office/officeart/2005/8/layout/hierarchy1"/>
    <dgm:cxn modelId="{8618E546-8557-4880-ABAC-7A4B0B94587C}" type="presOf" srcId="{0B3DBFDA-36AC-45BB-A7D6-A0B56B9604BE}" destId="{D35D9879-681E-41C7-AEC8-F193CCE45C39}" srcOrd="0" destOrd="0" presId="urn:microsoft.com/office/officeart/2005/8/layout/hierarchy1"/>
    <dgm:cxn modelId="{E3E44A68-47FB-4159-BD02-583DB3E8CE36}" srcId="{5293F4DD-834C-41D9-B191-0145DD72E1D0}" destId="{661BB0C3-598D-49E5-84EF-576DDD9F0B20}" srcOrd="1" destOrd="0" parTransId="{AB781D19-FEE1-490D-9946-B99D8C359388}" sibTransId="{2679E916-B740-4D2E-B2B3-30683CB5051A}"/>
    <dgm:cxn modelId="{30148848-2693-415E-9D20-99907163CEE3}" type="presOf" srcId="{5EA1705D-C45B-4ABF-8DFA-303C066BA2F5}" destId="{B5C56C1B-ADD7-4F6E-8185-6369E2113EA4}" srcOrd="0" destOrd="0" presId="urn:microsoft.com/office/officeart/2005/8/layout/hierarchy1"/>
    <dgm:cxn modelId="{0CB91670-7927-4273-B99E-8ECFCF6AA064}" srcId="{46E700F5-0574-462D-ABB0-7C339E32F768}" destId="{53F1D5CD-0DEC-43AD-9E06-5DAC7E4A605A}" srcOrd="0" destOrd="0" parTransId="{2A0A2B68-F80F-4D04-91D4-30B93887BD6F}" sibTransId="{3BCB58D0-6157-4A7C-B6DA-E9E99093FF13}"/>
    <dgm:cxn modelId="{3EF48574-18BC-416A-9F5E-5B65238C9538}" type="presOf" srcId="{7D1409F6-7198-4F81-9208-EC58E13DF146}" destId="{60375D91-51C7-425F-8675-EEFFEE987E7F}" srcOrd="0" destOrd="0" presId="urn:microsoft.com/office/officeart/2005/8/layout/hierarchy1"/>
    <dgm:cxn modelId="{DC0EAD58-CD6F-402F-8E72-57C76420A429}" type="presOf" srcId="{680D9D30-FB8D-4FD8-867F-4765074E65E7}" destId="{C2DAA1FB-57F5-4FDF-97E1-CE0026181AAC}" srcOrd="0" destOrd="0" presId="urn:microsoft.com/office/officeart/2005/8/layout/hierarchy1"/>
    <dgm:cxn modelId="{5EFE9A7D-DB66-4601-92AE-FB3591D2BD7B}" srcId="{5293F4DD-834C-41D9-B191-0145DD72E1D0}" destId="{89C33D8E-509C-493F-A132-8CA6E4F7DCAA}" srcOrd="0" destOrd="0" parTransId="{D08B24AD-3385-4D33-B9FC-007C7BAA1C52}" sibTransId="{F16AEEEB-76E9-4A16-897D-1E7884ED1D94}"/>
    <dgm:cxn modelId="{3A66D086-9DD3-41EC-A92C-C82328EB21AD}" type="presOf" srcId="{1F8DFF2F-D150-4AA9-BFBB-6178248FC942}" destId="{6F083319-4D10-4744-96C2-B511B16ADEF8}" srcOrd="0" destOrd="0" presId="urn:microsoft.com/office/officeart/2005/8/layout/hierarchy1"/>
    <dgm:cxn modelId="{75E4098F-B0A1-48A1-A16E-309D4C6EB495}" type="presOf" srcId="{AB0CDA7F-E231-4F38-9385-D44D936E13C1}" destId="{CACCD25C-C2ED-46DE-B4D8-12E0DE22CA73}" srcOrd="0" destOrd="0" presId="urn:microsoft.com/office/officeart/2005/8/layout/hierarchy1"/>
    <dgm:cxn modelId="{ED0CFAA0-3ACC-4215-8665-25518B9B6927}" type="presOf" srcId="{B3D6C84F-5DC8-4944-9239-46C611583A75}" destId="{B1126E40-B37E-480B-AC65-A1505803CB90}" srcOrd="0" destOrd="0" presId="urn:microsoft.com/office/officeart/2005/8/layout/hierarchy1"/>
    <dgm:cxn modelId="{FEA43EAF-6800-4C0E-B88F-1E425EDCF1B4}" type="presOf" srcId="{5293F4DD-834C-41D9-B191-0145DD72E1D0}" destId="{36D1320B-B856-4EF3-86DF-90F34A01AC86}" srcOrd="0" destOrd="0" presId="urn:microsoft.com/office/officeart/2005/8/layout/hierarchy1"/>
    <dgm:cxn modelId="{AD39B9B5-1928-4B0C-AC86-10DA1E287391}" type="presOf" srcId="{B1EA0E9A-199C-45AF-BA7C-86B9341A5F0B}" destId="{977D322F-C4B1-4406-8D5A-E72814F7BF57}" srcOrd="0" destOrd="0" presId="urn:microsoft.com/office/officeart/2005/8/layout/hierarchy1"/>
    <dgm:cxn modelId="{296D66B8-1728-48DE-AACD-1006EAFBA90E}" type="presOf" srcId="{46E700F5-0574-462D-ABB0-7C339E32F768}" destId="{87302238-FA9E-4357-A043-CD6269D60502}" srcOrd="0" destOrd="0" presId="urn:microsoft.com/office/officeart/2005/8/layout/hierarchy1"/>
    <dgm:cxn modelId="{7EFDD9BB-2624-44E3-A944-978D3997152F}" type="presOf" srcId="{89C33D8E-509C-493F-A132-8CA6E4F7DCAA}" destId="{D260525D-85F1-4A37-AA97-ED9BFC4C016D}" srcOrd="0" destOrd="0" presId="urn:microsoft.com/office/officeart/2005/8/layout/hierarchy1"/>
    <dgm:cxn modelId="{EAC82CC8-FDBA-4FF3-A9CD-3995191F6B50}" srcId="{1F8DFF2F-D150-4AA9-BFBB-6178248FC942}" destId="{B1EA0E9A-199C-45AF-BA7C-86B9341A5F0B}" srcOrd="1" destOrd="0" parTransId="{FEC026E3-6141-4BDB-A692-00FCCB02415F}" sibTransId="{A62F9093-A7B3-4587-8BE5-D3215220E2D6}"/>
    <dgm:cxn modelId="{A4063BD5-B227-4E92-ABFB-2D9F77D6A956}" srcId="{46E700F5-0574-462D-ABB0-7C339E32F768}" destId="{5EA1705D-C45B-4ABF-8DFA-303C066BA2F5}" srcOrd="1" destOrd="0" parTransId="{126E6074-3936-434B-878E-64D46157174D}" sibTransId="{20BBB221-4F7E-49FD-88A0-C4F96FCEC40C}"/>
    <dgm:cxn modelId="{0F6636E0-AF5C-400A-AD71-F7BA62BFCAD8}" type="presOf" srcId="{2A0A2B68-F80F-4D04-91D4-30B93887BD6F}" destId="{10BB4D55-A671-4D55-8700-639202F84375}" srcOrd="0" destOrd="0" presId="urn:microsoft.com/office/officeart/2005/8/layout/hierarchy1"/>
    <dgm:cxn modelId="{E836C8F0-508E-4A6C-AE96-C2B384A69AE5}" srcId="{5293F4DD-834C-41D9-B191-0145DD72E1D0}" destId="{680D9D30-FB8D-4FD8-867F-4765074E65E7}" srcOrd="2" destOrd="0" parTransId="{B3D6C84F-5DC8-4944-9239-46C611583A75}" sibTransId="{D1DB1029-2FF9-470F-85AD-F098F60F83F6}"/>
    <dgm:cxn modelId="{A649E5F5-BA91-4997-A368-415067D4B4A7}" type="presOf" srcId="{D07C201E-779A-4258-8DB9-E1E71CA41A49}" destId="{42ECEA4F-540A-40E1-8F54-33E847AF6EE9}" srcOrd="0" destOrd="0" presId="urn:microsoft.com/office/officeart/2005/8/layout/hierarchy1"/>
    <dgm:cxn modelId="{36B941F8-95F0-43F0-99CD-1E0B147B919D}" srcId="{1F8DFF2F-D150-4AA9-BFBB-6178248FC942}" destId="{D07C201E-779A-4258-8DB9-E1E71CA41A49}" srcOrd="0" destOrd="0" parTransId="{0B3DBFDA-36AC-45BB-A7D6-A0B56B9604BE}" sibTransId="{FFD2B460-ABD0-44A9-81A4-EA9327FEEA8E}"/>
    <dgm:cxn modelId="{C71B1AF9-FBC4-4469-B3C0-7E3EEB98E3E2}" type="presOf" srcId="{CA257D86-8EB0-4C48-9C92-395641B40CF2}" destId="{CE26AA6B-4BDF-4F62-B250-69C10D8DE3C2}" srcOrd="0" destOrd="0" presId="urn:microsoft.com/office/officeart/2005/8/layout/hierarchy1"/>
    <dgm:cxn modelId="{7DDC7EFC-8049-46A5-95D4-DC86F45A9CA8}" type="presOf" srcId="{53F1D5CD-0DEC-43AD-9E06-5DAC7E4A605A}" destId="{E6B52A60-5B15-48A9-A996-1B379DC92B28}" srcOrd="0" destOrd="0" presId="urn:microsoft.com/office/officeart/2005/8/layout/hierarchy1"/>
    <dgm:cxn modelId="{32C95EED-CBDE-4504-9983-D5A5E47647F0}" type="presParOf" srcId="{CACCD25C-C2ED-46DE-B4D8-12E0DE22CA73}" destId="{C4218DFF-C71F-41EA-9B63-72C4A6FD9DF9}" srcOrd="0" destOrd="0" presId="urn:microsoft.com/office/officeart/2005/8/layout/hierarchy1"/>
    <dgm:cxn modelId="{2CA6CCD6-4950-4C9E-A645-25D6D8491CC8}" type="presParOf" srcId="{C4218DFF-C71F-41EA-9B63-72C4A6FD9DF9}" destId="{5DF8071F-0605-439A-BB6F-C3C468787D29}" srcOrd="0" destOrd="0" presId="urn:microsoft.com/office/officeart/2005/8/layout/hierarchy1"/>
    <dgm:cxn modelId="{4ED19142-22ED-4F53-BCD5-35A9121B5A68}" type="presParOf" srcId="{5DF8071F-0605-439A-BB6F-C3C468787D29}" destId="{3F372AE5-58CD-462B-94B0-AD090A563D68}" srcOrd="0" destOrd="0" presId="urn:microsoft.com/office/officeart/2005/8/layout/hierarchy1"/>
    <dgm:cxn modelId="{11BDA34E-3E49-46A0-8A92-162F1F54B4AD}" type="presParOf" srcId="{5DF8071F-0605-439A-BB6F-C3C468787D29}" destId="{60375D91-51C7-425F-8675-EEFFEE987E7F}" srcOrd="1" destOrd="0" presId="urn:microsoft.com/office/officeart/2005/8/layout/hierarchy1"/>
    <dgm:cxn modelId="{1695EB10-B3F1-4B8D-A1EA-1F8DE4935A43}" type="presParOf" srcId="{C4218DFF-C71F-41EA-9B63-72C4A6FD9DF9}" destId="{5733D8A0-3173-4ED0-8EB5-9186785A9095}" srcOrd="1" destOrd="0" presId="urn:microsoft.com/office/officeart/2005/8/layout/hierarchy1"/>
    <dgm:cxn modelId="{ECBB2F1D-EF3F-48D6-8522-A9472E7095DC}" type="presParOf" srcId="{5733D8A0-3173-4ED0-8EB5-9186785A9095}" destId="{2FFED35E-3B70-43CF-ADC4-2AD81EE0C7AD}" srcOrd="0" destOrd="0" presId="urn:microsoft.com/office/officeart/2005/8/layout/hierarchy1"/>
    <dgm:cxn modelId="{FEF596D4-145D-461A-AA67-EB34B414C3F2}" type="presParOf" srcId="{5733D8A0-3173-4ED0-8EB5-9186785A9095}" destId="{CCC7DFE1-76DF-43C1-9724-6F5B8C3E171B}" srcOrd="1" destOrd="0" presId="urn:microsoft.com/office/officeart/2005/8/layout/hierarchy1"/>
    <dgm:cxn modelId="{B297E143-D64E-405C-A31D-CB1D66DED915}" type="presParOf" srcId="{CCC7DFE1-76DF-43C1-9724-6F5B8C3E171B}" destId="{CDCD82F6-52A3-42C7-85A9-D8FB15CE0A0B}" srcOrd="0" destOrd="0" presId="urn:microsoft.com/office/officeart/2005/8/layout/hierarchy1"/>
    <dgm:cxn modelId="{9FCB1A23-3277-4B48-8D7D-4E8B4404BFB5}" type="presParOf" srcId="{CDCD82F6-52A3-42C7-85A9-D8FB15CE0A0B}" destId="{0CFB5E1F-EAB2-4A8C-ACEF-54F7E93AFB32}" srcOrd="0" destOrd="0" presId="urn:microsoft.com/office/officeart/2005/8/layout/hierarchy1"/>
    <dgm:cxn modelId="{CBAB1CCA-8BAB-4761-9880-3138A3CB0A75}" type="presParOf" srcId="{CDCD82F6-52A3-42C7-85A9-D8FB15CE0A0B}" destId="{87302238-FA9E-4357-A043-CD6269D60502}" srcOrd="1" destOrd="0" presId="urn:microsoft.com/office/officeart/2005/8/layout/hierarchy1"/>
    <dgm:cxn modelId="{17A39F39-3402-4BA1-A46E-67BD4BD9F331}" type="presParOf" srcId="{CCC7DFE1-76DF-43C1-9724-6F5B8C3E171B}" destId="{EC858276-87BC-4B3C-9F21-A535E60B28E5}" srcOrd="1" destOrd="0" presId="urn:microsoft.com/office/officeart/2005/8/layout/hierarchy1"/>
    <dgm:cxn modelId="{7F544D03-F157-467D-BADA-2EAEA4C94C3B}" type="presParOf" srcId="{EC858276-87BC-4B3C-9F21-A535E60B28E5}" destId="{10BB4D55-A671-4D55-8700-639202F84375}" srcOrd="0" destOrd="0" presId="urn:microsoft.com/office/officeart/2005/8/layout/hierarchy1"/>
    <dgm:cxn modelId="{397EA244-73C9-4F52-90A9-3EB5044353EC}" type="presParOf" srcId="{EC858276-87BC-4B3C-9F21-A535E60B28E5}" destId="{CA202935-0270-46EC-AA35-132F44B80806}" srcOrd="1" destOrd="0" presId="urn:microsoft.com/office/officeart/2005/8/layout/hierarchy1"/>
    <dgm:cxn modelId="{D82164A9-A1BF-4C2E-859F-AD05410109B8}" type="presParOf" srcId="{CA202935-0270-46EC-AA35-132F44B80806}" destId="{F29D136A-CD2C-4FB2-B57A-EFDE4CFB54A5}" srcOrd="0" destOrd="0" presId="urn:microsoft.com/office/officeart/2005/8/layout/hierarchy1"/>
    <dgm:cxn modelId="{77AEE455-9ACC-48D2-82CD-11A1A9EFC99B}" type="presParOf" srcId="{F29D136A-CD2C-4FB2-B57A-EFDE4CFB54A5}" destId="{77DC3870-D736-4DB5-932B-F38A6E5FC7D8}" srcOrd="0" destOrd="0" presId="urn:microsoft.com/office/officeart/2005/8/layout/hierarchy1"/>
    <dgm:cxn modelId="{D92266DF-E0C9-40F3-8C1A-36D5E9F50EB2}" type="presParOf" srcId="{F29D136A-CD2C-4FB2-B57A-EFDE4CFB54A5}" destId="{E6B52A60-5B15-48A9-A996-1B379DC92B28}" srcOrd="1" destOrd="0" presId="urn:microsoft.com/office/officeart/2005/8/layout/hierarchy1"/>
    <dgm:cxn modelId="{A9B34091-2943-4E9E-85F4-42CE1F3E9FA3}" type="presParOf" srcId="{CA202935-0270-46EC-AA35-132F44B80806}" destId="{99824615-CF09-4902-B2E5-7741D728D25B}" srcOrd="1" destOrd="0" presId="urn:microsoft.com/office/officeart/2005/8/layout/hierarchy1"/>
    <dgm:cxn modelId="{1DFAA183-4873-4297-88FF-94FCD4D62884}" type="presParOf" srcId="{EC858276-87BC-4B3C-9F21-A535E60B28E5}" destId="{D233E86D-586E-4E14-839F-71EE0F2AB5A9}" srcOrd="2" destOrd="0" presId="urn:microsoft.com/office/officeart/2005/8/layout/hierarchy1"/>
    <dgm:cxn modelId="{893597EF-4333-45D9-9928-F92025CB3CB4}" type="presParOf" srcId="{EC858276-87BC-4B3C-9F21-A535E60B28E5}" destId="{BDA49EF0-CCD3-4B13-AE78-38E3B407067E}" srcOrd="3" destOrd="0" presId="urn:microsoft.com/office/officeart/2005/8/layout/hierarchy1"/>
    <dgm:cxn modelId="{A55D6505-915D-4D76-8A61-3F9E98C79A92}" type="presParOf" srcId="{BDA49EF0-CCD3-4B13-AE78-38E3B407067E}" destId="{B0586159-6F35-461C-BD84-6AE6D03E435F}" srcOrd="0" destOrd="0" presId="urn:microsoft.com/office/officeart/2005/8/layout/hierarchy1"/>
    <dgm:cxn modelId="{257AC7FB-AFDE-4666-A21B-C9BD2338C909}" type="presParOf" srcId="{B0586159-6F35-461C-BD84-6AE6D03E435F}" destId="{B11FAF7F-07B9-471D-9752-9CF10F8DBA41}" srcOrd="0" destOrd="0" presId="urn:microsoft.com/office/officeart/2005/8/layout/hierarchy1"/>
    <dgm:cxn modelId="{818501FE-B178-4260-B2FF-A1420547ED54}" type="presParOf" srcId="{B0586159-6F35-461C-BD84-6AE6D03E435F}" destId="{B5C56C1B-ADD7-4F6E-8185-6369E2113EA4}" srcOrd="1" destOrd="0" presId="urn:microsoft.com/office/officeart/2005/8/layout/hierarchy1"/>
    <dgm:cxn modelId="{823A4A44-0045-4DE5-87A8-0437E931A2D9}" type="presParOf" srcId="{BDA49EF0-CCD3-4B13-AE78-38E3B407067E}" destId="{AC9DEB8A-BBD6-4DB4-8812-86B0E80CF7C0}" srcOrd="1" destOrd="0" presId="urn:microsoft.com/office/officeart/2005/8/layout/hierarchy1"/>
    <dgm:cxn modelId="{516BC429-6609-4F1C-BA15-1B8EEBA43D68}" type="presParOf" srcId="{5733D8A0-3173-4ED0-8EB5-9186785A9095}" destId="{EEC3BD10-B939-4D65-AD63-AA824FB46D90}" srcOrd="2" destOrd="0" presId="urn:microsoft.com/office/officeart/2005/8/layout/hierarchy1"/>
    <dgm:cxn modelId="{ED235B3F-100B-4201-9833-EF96B8C603DD}" type="presParOf" srcId="{5733D8A0-3173-4ED0-8EB5-9186785A9095}" destId="{6AF8E23B-D37B-4082-B120-AA888960930B}" srcOrd="3" destOrd="0" presId="urn:microsoft.com/office/officeart/2005/8/layout/hierarchy1"/>
    <dgm:cxn modelId="{038BFC19-E177-4A88-8E38-CEADC500888B}" type="presParOf" srcId="{6AF8E23B-D37B-4082-B120-AA888960930B}" destId="{193088EE-B858-4E03-8C14-6D7C63AC5382}" srcOrd="0" destOrd="0" presId="urn:microsoft.com/office/officeart/2005/8/layout/hierarchy1"/>
    <dgm:cxn modelId="{DA9D600B-FB48-4053-A22C-F00BFAC6D177}" type="presParOf" srcId="{193088EE-B858-4E03-8C14-6D7C63AC5382}" destId="{CE2B3363-1D50-4FF2-90BA-97B073DD4787}" srcOrd="0" destOrd="0" presId="urn:microsoft.com/office/officeart/2005/8/layout/hierarchy1"/>
    <dgm:cxn modelId="{83E754EE-AFEF-4771-B82D-AC0BF34D6F1E}" type="presParOf" srcId="{193088EE-B858-4E03-8C14-6D7C63AC5382}" destId="{36D1320B-B856-4EF3-86DF-90F34A01AC86}" srcOrd="1" destOrd="0" presId="urn:microsoft.com/office/officeart/2005/8/layout/hierarchy1"/>
    <dgm:cxn modelId="{C1B61665-6CF4-455C-ADC0-663B1C79F46E}" type="presParOf" srcId="{6AF8E23B-D37B-4082-B120-AA888960930B}" destId="{C77DD555-D96F-40A0-959D-FE4C0C7BC6E7}" srcOrd="1" destOrd="0" presId="urn:microsoft.com/office/officeart/2005/8/layout/hierarchy1"/>
    <dgm:cxn modelId="{DB52582E-653E-42BB-A4FE-CB204B525BE1}" type="presParOf" srcId="{C77DD555-D96F-40A0-959D-FE4C0C7BC6E7}" destId="{46343D35-680E-427D-8169-7996C1168FAC}" srcOrd="0" destOrd="0" presId="urn:microsoft.com/office/officeart/2005/8/layout/hierarchy1"/>
    <dgm:cxn modelId="{615B1861-52DC-4CF1-ABC7-5ED1F1DB97CE}" type="presParOf" srcId="{C77DD555-D96F-40A0-959D-FE4C0C7BC6E7}" destId="{3EE19FED-ED9C-4E8A-9A73-997025D35C70}" srcOrd="1" destOrd="0" presId="urn:microsoft.com/office/officeart/2005/8/layout/hierarchy1"/>
    <dgm:cxn modelId="{07E5644E-F004-45C9-9D78-915041304A9E}" type="presParOf" srcId="{3EE19FED-ED9C-4E8A-9A73-997025D35C70}" destId="{AF9A4111-2693-4790-99B1-9E9EF67DDEA9}" srcOrd="0" destOrd="0" presId="urn:microsoft.com/office/officeart/2005/8/layout/hierarchy1"/>
    <dgm:cxn modelId="{B19A0DA5-2CBD-49F4-8F22-976E1FA90CFE}" type="presParOf" srcId="{AF9A4111-2693-4790-99B1-9E9EF67DDEA9}" destId="{B292A241-8EBA-4A96-87C1-9507FFE0B562}" srcOrd="0" destOrd="0" presId="urn:microsoft.com/office/officeart/2005/8/layout/hierarchy1"/>
    <dgm:cxn modelId="{1FCE3370-F7DD-42B9-99DA-A79EDFCFFF04}" type="presParOf" srcId="{AF9A4111-2693-4790-99B1-9E9EF67DDEA9}" destId="{D260525D-85F1-4A37-AA97-ED9BFC4C016D}" srcOrd="1" destOrd="0" presId="urn:microsoft.com/office/officeart/2005/8/layout/hierarchy1"/>
    <dgm:cxn modelId="{0437EE6A-B80B-4757-8FDC-E7B06D54B5B8}" type="presParOf" srcId="{3EE19FED-ED9C-4E8A-9A73-997025D35C70}" destId="{D6A8B4C3-B943-4F3D-A450-C8DE0ABD22DA}" srcOrd="1" destOrd="0" presId="urn:microsoft.com/office/officeart/2005/8/layout/hierarchy1"/>
    <dgm:cxn modelId="{F7C6D9BC-7040-430D-B81C-ECB83AD4BF12}" type="presParOf" srcId="{C77DD555-D96F-40A0-959D-FE4C0C7BC6E7}" destId="{266C9974-8FA6-43F6-BB28-198F45BDAB25}" srcOrd="2" destOrd="0" presId="urn:microsoft.com/office/officeart/2005/8/layout/hierarchy1"/>
    <dgm:cxn modelId="{F50DEE0C-2E0B-4415-90F0-8C825D38A96D}" type="presParOf" srcId="{C77DD555-D96F-40A0-959D-FE4C0C7BC6E7}" destId="{C2C48A91-3A88-4389-A129-4F8CFD514E0E}" srcOrd="3" destOrd="0" presId="urn:microsoft.com/office/officeart/2005/8/layout/hierarchy1"/>
    <dgm:cxn modelId="{70731149-FF76-4BA4-B6CB-EA40C577A5A2}" type="presParOf" srcId="{C2C48A91-3A88-4389-A129-4F8CFD514E0E}" destId="{C4FE62B4-0B14-422C-8DC9-043442BCCDA9}" srcOrd="0" destOrd="0" presId="urn:microsoft.com/office/officeart/2005/8/layout/hierarchy1"/>
    <dgm:cxn modelId="{9671E088-515B-419D-B3C6-19FBA38D94A6}" type="presParOf" srcId="{C4FE62B4-0B14-422C-8DC9-043442BCCDA9}" destId="{5B3726DB-CE24-4ED1-8867-C32F0F6F715B}" srcOrd="0" destOrd="0" presId="urn:microsoft.com/office/officeart/2005/8/layout/hierarchy1"/>
    <dgm:cxn modelId="{7FD3163D-6812-4CEE-A12C-6A76E5E4905A}" type="presParOf" srcId="{C4FE62B4-0B14-422C-8DC9-043442BCCDA9}" destId="{C6D38B29-0081-4986-9B0A-5649A815BBC5}" srcOrd="1" destOrd="0" presId="urn:microsoft.com/office/officeart/2005/8/layout/hierarchy1"/>
    <dgm:cxn modelId="{D2F19C83-3A8E-4771-B558-85BD0390B0F8}" type="presParOf" srcId="{C2C48A91-3A88-4389-A129-4F8CFD514E0E}" destId="{48D2C991-DD89-49F9-9588-F66DCB5B1D36}" srcOrd="1" destOrd="0" presId="urn:microsoft.com/office/officeart/2005/8/layout/hierarchy1"/>
    <dgm:cxn modelId="{5F41A0D0-81DE-4EE1-8D8B-B7C3E89E4BA6}" type="presParOf" srcId="{C77DD555-D96F-40A0-959D-FE4C0C7BC6E7}" destId="{B1126E40-B37E-480B-AC65-A1505803CB90}" srcOrd="4" destOrd="0" presId="urn:microsoft.com/office/officeart/2005/8/layout/hierarchy1"/>
    <dgm:cxn modelId="{90E461CB-409E-43CB-8103-0B4B133C799B}" type="presParOf" srcId="{C77DD555-D96F-40A0-959D-FE4C0C7BC6E7}" destId="{D7DDD6DD-C234-464D-9598-83A3ECBF5E68}" srcOrd="5" destOrd="0" presId="urn:microsoft.com/office/officeart/2005/8/layout/hierarchy1"/>
    <dgm:cxn modelId="{65BDD456-6221-4C37-AAF4-62E64D9504BC}" type="presParOf" srcId="{D7DDD6DD-C234-464D-9598-83A3ECBF5E68}" destId="{FF6C5305-8250-4FBA-87CB-8BE0A5B6BE72}" srcOrd="0" destOrd="0" presId="urn:microsoft.com/office/officeart/2005/8/layout/hierarchy1"/>
    <dgm:cxn modelId="{55A191DC-9C28-4B99-A99B-53499BACA3C5}" type="presParOf" srcId="{FF6C5305-8250-4FBA-87CB-8BE0A5B6BE72}" destId="{34FC6D8C-E9AE-437E-BCE3-A4BDB5DE7B23}" srcOrd="0" destOrd="0" presId="urn:microsoft.com/office/officeart/2005/8/layout/hierarchy1"/>
    <dgm:cxn modelId="{FFD82BB9-1E6C-4961-8366-5A8FA0585445}" type="presParOf" srcId="{FF6C5305-8250-4FBA-87CB-8BE0A5B6BE72}" destId="{C2DAA1FB-57F5-4FDF-97E1-CE0026181AAC}" srcOrd="1" destOrd="0" presId="urn:microsoft.com/office/officeart/2005/8/layout/hierarchy1"/>
    <dgm:cxn modelId="{46315026-882E-4922-85DB-1AFCCA912880}" type="presParOf" srcId="{D7DDD6DD-C234-464D-9598-83A3ECBF5E68}" destId="{58982C53-D2C4-43BB-9040-CD7CA8D70ADC}" srcOrd="1" destOrd="0" presId="urn:microsoft.com/office/officeart/2005/8/layout/hierarchy1"/>
    <dgm:cxn modelId="{04ECA7EA-0F57-4D12-92A3-D0868A25A7FE}" type="presParOf" srcId="{5733D8A0-3173-4ED0-8EB5-9186785A9095}" destId="{CE26AA6B-4BDF-4F62-B250-69C10D8DE3C2}" srcOrd="4" destOrd="0" presId="urn:microsoft.com/office/officeart/2005/8/layout/hierarchy1"/>
    <dgm:cxn modelId="{5ACCFF2E-8CF7-40CC-85A3-C72ED27391A2}" type="presParOf" srcId="{5733D8A0-3173-4ED0-8EB5-9186785A9095}" destId="{8EE75000-A340-417C-A004-519CEEC74055}" srcOrd="5" destOrd="0" presId="urn:microsoft.com/office/officeart/2005/8/layout/hierarchy1"/>
    <dgm:cxn modelId="{B844338A-04C3-4EAA-8292-E507A4CF42EB}" type="presParOf" srcId="{8EE75000-A340-417C-A004-519CEEC74055}" destId="{E9317EDC-AC1C-4DC8-8304-BB00DB8177F1}" srcOrd="0" destOrd="0" presId="urn:microsoft.com/office/officeart/2005/8/layout/hierarchy1"/>
    <dgm:cxn modelId="{C7003517-8BA7-45CD-A808-D3C2F9D057AB}" type="presParOf" srcId="{E9317EDC-AC1C-4DC8-8304-BB00DB8177F1}" destId="{89141E6F-F8C5-494B-A816-EA595F423A8F}" srcOrd="0" destOrd="0" presId="urn:microsoft.com/office/officeart/2005/8/layout/hierarchy1"/>
    <dgm:cxn modelId="{364A02E2-1F55-4228-881E-B1C6DCE65F2A}" type="presParOf" srcId="{E9317EDC-AC1C-4DC8-8304-BB00DB8177F1}" destId="{6F083319-4D10-4744-96C2-B511B16ADEF8}" srcOrd="1" destOrd="0" presId="urn:microsoft.com/office/officeart/2005/8/layout/hierarchy1"/>
    <dgm:cxn modelId="{425EE6BF-F4D4-4DE0-9E54-AFCE4AA630B2}" type="presParOf" srcId="{8EE75000-A340-417C-A004-519CEEC74055}" destId="{75614B95-3D05-4010-AB41-74F7FB30E219}" srcOrd="1" destOrd="0" presId="urn:microsoft.com/office/officeart/2005/8/layout/hierarchy1"/>
    <dgm:cxn modelId="{EE67C79C-1F93-445F-920C-E94EBF9C83FC}" type="presParOf" srcId="{75614B95-3D05-4010-AB41-74F7FB30E219}" destId="{D35D9879-681E-41C7-AEC8-F193CCE45C39}" srcOrd="0" destOrd="0" presId="urn:microsoft.com/office/officeart/2005/8/layout/hierarchy1"/>
    <dgm:cxn modelId="{6D86A225-D801-41F6-857F-85C3E7E2741A}" type="presParOf" srcId="{75614B95-3D05-4010-AB41-74F7FB30E219}" destId="{68D3021F-5400-4D37-AD98-2E4E834C91BC}" srcOrd="1" destOrd="0" presId="urn:microsoft.com/office/officeart/2005/8/layout/hierarchy1"/>
    <dgm:cxn modelId="{1A513542-62F2-451E-804F-B41C7C3412FA}" type="presParOf" srcId="{68D3021F-5400-4D37-AD98-2E4E834C91BC}" destId="{A43C35E2-B653-49DC-A3D1-92A0975184CA}" srcOrd="0" destOrd="0" presId="urn:microsoft.com/office/officeart/2005/8/layout/hierarchy1"/>
    <dgm:cxn modelId="{82B13ECE-1063-474F-ABD8-0F974A85C615}" type="presParOf" srcId="{A43C35E2-B653-49DC-A3D1-92A0975184CA}" destId="{669556F7-5FD6-4D8B-90C4-4A0701D457C7}" srcOrd="0" destOrd="0" presId="urn:microsoft.com/office/officeart/2005/8/layout/hierarchy1"/>
    <dgm:cxn modelId="{B16D6814-EF97-4252-A455-F565519B9910}" type="presParOf" srcId="{A43C35E2-B653-49DC-A3D1-92A0975184CA}" destId="{42ECEA4F-540A-40E1-8F54-33E847AF6EE9}" srcOrd="1" destOrd="0" presId="urn:microsoft.com/office/officeart/2005/8/layout/hierarchy1"/>
    <dgm:cxn modelId="{EF80DA01-AD16-4BC4-BA03-AEA7A33FA474}" type="presParOf" srcId="{68D3021F-5400-4D37-AD98-2E4E834C91BC}" destId="{69FF3F07-0CC9-49B6-B7B4-36D6579DE141}" srcOrd="1" destOrd="0" presId="urn:microsoft.com/office/officeart/2005/8/layout/hierarchy1"/>
    <dgm:cxn modelId="{F7EB0D50-A453-45AD-B9D1-DA10AC79D0B9}" type="presParOf" srcId="{75614B95-3D05-4010-AB41-74F7FB30E219}" destId="{D231F81C-1F6E-4DD8-940B-10367B306A02}" srcOrd="2" destOrd="0" presId="urn:microsoft.com/office/officeart/2005/8/layout/hierarchy1"/>
    <dgm:cxn modelId="{8B2EA399-AB38-47BD-924A-0E914F28D0B5}" type="presParOf" srcId="{75614B95-3D05-4010-AB41-74F7FB30E219}" destId="{150AF17E-3125-4F2D-9956-19FB3030C095}" srcOrd="3" destOrd="0" presId="urn:microsoft.com/office/officeart/2005/8/layout/hierarchy1"/>
    <dgm:cxn modelId="{B466C052-1BE0-434F-83B9-27ED9A0DC931}" type="presParOf" srcId="{150AF17E-3125-4F2D-9956-19FB3030C095}" destId="{21B21F84-1DE9-438E-962B-9AECD9DA9732}" srcOrd="0" destOrd="0" presId="urn:microsoft.com/office/officeart/2005/8/layout/hierarchy1"/>
    <dgm:cxn modelId="{F1D45311-A617-409A-8A8F-0C67698EF3F9}" type="presParOf" srcId="{21B21F84-1DE9-438E-962B-9AECD9DA9732}" destId="{72C8AD3C-C46C-4BCA-AB46-C2D69207C1B2}" srcOrd="0" destOrd="0" presId="urn:microsoft.com/office/officeart/2005/8/layout/hierarchy1"/>
    <dgm:cxn modelId="{3C223B32-C4F7-4538-A0B0-A0A5CA11A224}" type="presParOf" srcId="{21B21F84-1DE9-438E-962B-9AECD9DA9732}" destId="{977D322F-C4B1-4406-8D5A-E72814F7BF57}" srcOrd="1" destOrd="0" presId="urn:microsoft.com/office/officeart/2005/8/layout/hierarchy1"/>
    <dgm:cxn modelId="{EE7E1F0F-A0DB-43A3-BC5E-4615C92A4058}" type="presParOf" srcId="{150AF17E-3125-4F2D-9956-19FB3030C095}" destId="{8C6D1B7D-359E-4C42-B199-1615F328B12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562451" y="1370409"/>
          <a:ext cx="363378" cy="892968"/>
        </a:xfrm>
        <a:prstGeom prst="round2SameRect">
          <a:avLst/>
        </a:prstGeom>
        <a:solidFill>
          <a:schemeClr val="accent1">
            <a:shade val="8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Jan 1996</a:t>
          </a:r>
        </a:p>
      </dsp:txBody>
      <dsp:txXfrm rot="5400000">
        <a:off x="315396" y="1652943"/>
        <a:ext cx="875229" cy="327900"/>
      </dsp:txXfrm>
    </dsp:sp>
    <dsp:sp modelId="{5A1B764B-0DC5-47CD-BDEA-9E67799496EC}">
      <dsp:nvSpPr>
        <dsp:cNvPr id="0" name=""/>
        <dsp:cNvSpPr/>
      </dsp:nvSpPr>
      <dsp:spPr>
        <a:xfrm>
          <a:off x="0" y="0"/>
          <a:ext cx="1488281"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Java 1.0 Oak</a:t>
          </a:r>
        </a:p>
      </dsp:txBody>
      <dsp:txXfrm>
        <a:off x="0" y="0"/>
        <a:ext cx="1488281" cy="1271825"/>
      </dsp:txXfrm>
    </dsp:sp>
    <dsp:sp modelId="{122B38A3-0442-4747-820C-1F37877E2B0E}">
      <dsp:nvSpPr>
        <dsp:cNvPr id="0" name=""/>
        <dsp:cNvSpPr/>
      </dsp:nvSpPr>
      <dsp:spPr>
        <a:xfrm>
          <a:off x="744140"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707802" y="1271825"/>
          <a:ext cx="72675" cy="72675"/>
        </a:xfrm>
        <a:prstGeom prst="ellipse">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1190625" y="1635204"/>
          <a:ext cx="892968" cy="363378"/>
        </a:xfrm>
        <a:prstGeom prst="rect">
          <a:avLst/>
        </a:prstGeom>
        <a:solidFill>
          <a:schemeClr val="accent1">
            <a:shade val="80000"/>
            <a:hueOff val="34027"/>
            <a:satOff val="-488"/>
            <a:lumOff val="2846"/>
            <a:alphaOff val="0"/>
          </a:schemeClr>
        </a:solidFill>
        <a:ln w="25400" cap="flat" cmpd="sng" algn="ctr">
          <a:solidFill>
            <a:schemeClr val="accent1">
              <a:shade val="80000"/>
              <a:hueOff val="34027"/>
              <a:satOff val="-488"/>
              <a:lumOff val="284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Jan 1997</a:t>
          </a:r>
        </a:p>
      </dsp:txBody>
      <dsp:txXfrm>
        <a:off x="1190625" y="1635204"/>
        <a:ext cx="892968" cy="363378"/>
      </dsp:txXfrm>
    </dsp:sp>
    <dsp:sp modelId="{DF65791B-462E-4589-B98D-F60587330CA8}">
      <dsp:nvSpPr>
        <dsp:cNvPr id="0" name=""/>
        <dsp:cNvSpPr/>
      </dsp:nvSpPr>
      <dsp:spPr>
        <a:xfrm>
          <a:off x="892968" y="2361961"/>
          <a:ext cx="1488281"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t>Java 1.1</a:t>
          </a:r>
        </a:p>
      </dsp:txBody>
      <dsp:txXfrm>
        <a:off x="892968" y="2361961"/>
        <a:ext cx="1488281" cy="1271825"/>
      </dsp:txXfrm>
    </dsp:sp>
    <dsp:sp modelId="{DBA410EB-5F61-4F46-92D9-C5B0AA59EE15}">
      <dsp:nvSpPr>
        <dsp:cNvPr id="0" name=""/>
        <dsp:cNvSpPr/>
      </dsp:nvSpPr>
      <dsp:spPr>
        <a:xfrm>
          <a:off x="1637109" y="1998582"/>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1600771" y="2289285"/>
          <a:ext cx="72675" cy="72675"/>
        </a:xfrm>
        <a:prstGeom prst="ellipse">
          <a:avLst/>
        </a:prstGeom>
        <a:solidFill>
          <a:schemeClr val="accent1">
            <a:shade val="80000"/>
            <a:hueOff val="34027"/>
            <a:satOff val="-488"/>
            <a:lumOff val="28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a:off x="2083593" y="1635204"/>
          <a:ext cx="892968" cy="363378"/>
        </a:xfrm>
        <a:prstGeom prst="rect">
          <a:avLst/>
        </a:prstGeom>
        <a:solidFill>
          <a:schemeClr val="accent1">
            <a:shade val="80000"/>
            <a:hueOff val="68055"/>
            <a:satOff val="-976"/>
            <a:lumOff val="5692"/>
            <a:alphaOff val="0"/>
          </a:schemeClr>
        </a:solidFill>
        <a:ln w="25400" cap="flat" cmpd="sng" algn="ctr">
          <a:solidFill>
            <a:schemeClr val="accent1">
              <a:shade val="80000"/>
              <a:hueOff val="68055"/>
              <a:satOff val="-976"/>
              <a:lumOff val="569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Dec 1998</a:t>
          </a:r>
        </a:p>
      </dsp:txBody>
      <dsp:txXfrm>
        <a:off x="2083593" y="1635204"/>
        <a:ext cx="892968" cy="363378"/>
      </dsp:txXfrm>
    </dsp:sp>
    <dsp:sp modelId="{B4723E2A-4FF1-452A-BD25-8EC364F15A6F}">
      <dsp:nvSpPr>
        <dsp:cNvPr id="0" name=""/>
        <dsp:cNvSpPr/>
      </dsp:nvSpPr>
      <dsp:spPr>
        <a:xfrm>
          <a:off x="1785937" y="0"/>
          <a:ext cx="1488281"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Java 1.2 Playground</a:t>
          </a:r>
        </a:p>
      </dsp:txBody>
      <dsp:txXfrm>
        <a:off x="1785937" y="0"/>
        <a:ext cx="1488281" cy="1271825"/>
      </dsp:txXfrm>
    </dsp:sp>
    <dsp:sp modelId="{440E9361-37D2-4157-AF38-7B49AD23708B}">
      <dsp:nvSpPr>
        <dsp:cNvPr id="0" name=""/>
        <dsp:cNvSpPr/>
      </dsp:nvSpPr>
      <dsp:spPr>
        <a:xfrm>
          <a:off x="2530078" y="1344501"/>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2493740" y="1271825"/>
          <a:ext cx="72675" cy="72675"/>
        </a:xfrm>
        <a:prstGeom prst="ellipse">
          <a:avLst/>
        </a:prstGeom>
        <a:solidFill>
          <a:schemeClr val="accent1">
            <a:shade val="80000"/>
            <a:hueOff val="68055"/>
            <a:satOff val="-976"/>
            <a:lumOff val="56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99044A-242E-40D3-9C3A-C81088633AFB}">
      <dsp:nvSpPr>
        <dsp:cNvPr id="0" name=""/>
        <dsp:cNvSpPr/>
      </dsp:nvSpPr>
      <dsp:spPr>
        <a:xfrm>
          <a:off x="2976562" y="1635204"/>
          <a:ext cx="892968" cy="363378"/>
        </a:xfrm>
        <a:prstGeom prst="rect">
          <a:avLst/>
        </a:prstGeom>
        <a:solidFill>
          <a:schemeClr val="accent1">
            <a:shade val="80000"/>
            <a:hueOff val="102082"/>
            <a:satOff val="-1464"/>
            <a:lumOff val="8538"/>
            <a:alphaOff val="0"/>
          </a:schemeClr>
        </a:solidFill>
        <a:ln w="25400" cap="flat" cmpd="sng" algn="ctr">
          <a:solidFill>
            <a:schemeClr val="accent1">
              <a:shade val="80000"/>
              <a:hueOff val="102082"/>
              <a:satOff val="-1464"/>
              <a:lumOff val="853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May 2000</a:t>
          </a:r>
        </a:p>
      </dsp:txBody>
      <dsp:txXfrm>
        <a:off x="2976562" y="1635204"/>
        <a:ext cx="892968" cy="363378"/>
      </dsp:txXfrm>
    </dsp:sp>
    <dsp:sp modelId="{E3160311-18BB-4264-9B86-A4205FA341F0}">
      <dsp:nvSpPr>
        <dsp:cNvPr id="0" name=""/>
        <dsp:cNvSpPr/>
      </dsp:nvSpPr>
      <dsp:spPr>
        <a:xfrm>
          <a:off x="2678906" y="2361961"/>
          <a:ext cx="1488281"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t>Java 1.3 Kestrel</a:t>
          </a:r>
        </a:p>
      </dsp:txBody>
      <dsp:txXfrm>
        <a:off x="2678906" y="2361961"/>
        <a:ext cx="1488281" cy="1271825"/>
      </dsp:txXfrm>
    </dsp:sp>
    <dsp:sp modelId="{8601968B-0DE7-46A7-B8A7-8B4056735D30}">
      <dsp:nvSpPr>
        <dsp:cNvPr id="0" name=""/>
        <dsp:cNvSpPr/>
      </dsp:nvSpPr>
      <dsp:spPr>
        <a:xfrm>
          <a:off x="3423046" y="1998582"/>
          <a:ext cx="0" cy="290702"/>
        </a:xfrm>
        <a:prstGeom prst="line">
          <a:avLst/>
        </a:prstGeom>
        <a:noFill/>
        <a:ln w="9525" cap="flat" cmpd="sng" algn="ctr">
          <a:solidFill>
            <a:schemeClr val="accent1">
              <a:shade val="90000"/>
              <a:hueOff val="102101"/>
              <a:satOff val="-1418"/>
              <a:lumOff val="7651"/>
              <a:alphaOff val="0"/>
            </a:schemeClr>
          </a:solidFill>
          <a:prstDash val="dash"/>
        </a:ln>
        <a:effectLst/>
      </dsp:spPr>
      <dsp:style>
        <a:lnRef idx="1">
          <a:scrgbClr r="0" g="0" b="0"/>
        </a:lnRef>
        <a:fillRef idx="0">
          <a:scrgbClr r="0" g="0" b="0"/>
        </a:fillRef>
        <a:effectRef idx="0">
          <a:scrgbClr r="0" g="0" b="0"/>
        </a:effectRef>
        <a:fontRef idx="minor"/>
      </dsp:style>
    </dsp:sp>
    <dsp:sp modelId="{5ABC6F0C-FCF1-4657-B1A3-8501BCDDE50D}">
      <dsp:nvSpPr>
        <dsp:cNvPr id="0" name=""/>
        <dsp:cNvSpPr/>
      </dsp:nvSpPr>
      <dsp:spPr>
        <a:xfrm>
          <a:off x="3386709" y="2289285"/>
          <a:ext cx="72675" cy="72675"/>
        </a:xfrm>
        <a:prstGeom prst="ellipse">
          <a:avLst/>
        </a:prstGeom>
        <a:solidFill>
          <a:schemeClr val="accent1">
            <a:shade val="80000"/>
            <a:hueOff val="102082"/>
            <a:satOff val="-1464"/>
            <a:lumOff val="85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11D53E-B586-473C-B244-2B461807C89B}">
      <dsp:nvSpPr>
        <dsp:cNvPr id="0" name=""/>
        <dsp:cNvSpPr/>
      </dsp:nvSpPr>
      <dsp:spPr>
        <a:xfrm>
          <a:off x="3869531" y="1635204"/>
          <a:ext cx="892968" cy="363378"/>
        </a:xfrm>
        <a:prstGeom prst="rect">
          <a:avLst/>
        </a:prstGeom>
        <a:solidFill>
          <a:schemeClr val="accent1">
            <a:shade val="80000"/>
            <a:hueOff val="136109"/>
            <a:satOff val="-1952"/>
            <a:lumOff val="11384"/>
            <a:alphaOff val="0"/>
          </a:schemeClr>
        </a:solidFill>
        <a:ln w="25400" cap="flat" cmpd="sng" algn="ctr">
          <a:solidFill>
            <a:schemeClr val="accent1">
              <a:shade val="80000"/>
              <a:hueOff val="136109"/>
              <a:satOff val="-1952"/>
              <a:lumOff val="1138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Feb 2002</a:t>
          </a:r>
        </a:p>
      </dsp:txBody>
      <dsp:txXfrm>
        <a:off x="3869531" y="1635204"/>
        <a:ext cx="892968" cy="363378"/>
      </dsp:txXfrm>
    </dsp:sp>
    <dsp:sp modelId="{09330CDD-9AD8-4061-89CC-15919CBFA181}">
      <dsp:nvSpPr>
        <dsp:cNvPr id="0" name=""/>
        <dsp:cNvSpPr/>
      </dsp:nvSpPr>
      <dsp:spPr>
        <a:xfrm>
          <a:off x="3571875" y="0"/>
          <a:ext cx="1488281"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Java 1.4 Merlin</a:t>
          </a:r>
        </a:p>
      </dsp:txBody>
      <dsp:txXfrm>
        <a:off x="3571875" y="0"/>
        <a:ext cx="1488281" cy="1271825"/>
      </dsp:txXfrm>
    </dsp:sp>
    <dsp:sp modelId="{E026CA3D-81E7-481E-938F-F409270CF894}">
      <dsp:nvSpPr>
        <dsp:cNvPr id="0" name=""/>
        <dsp:cNvSpPr/>
      </dsp:nvSpPr>
      <dsp:spPr>
        <a:xfrm>
          <a:off x="4316015" y="1344501"/>
          <a:ext cx="0" cy="290702"/>
        </a:xfrm>
        <a:prstGeom prst="line">
          <a:avLst/>
        </a:prstGeom>
        <a:noFill/>
        <a:ln w="9525" cap="flat" cmpd="sng" algn="ctr">
          <a:solidFill>
            <a:schemeClr val="accent1">
              <a:shade val="90000"/>
              <a:hueOff val="136134"/>
              <a:satOff val="-1891"/>
              <a:lumOff val="10202"/>
              <a:alphaOff val="0"/>
            </a:schemeClr>
          </a:solidFill>
          <a:prstDash val="dash"/>
        </a:ln>
        <a:effectLst/>
      </dsp:spPr>
      <dsp:style>
        <a:lnRef idx="1">
          <a:scrgbClr r="0" g="0" b="0"/>
        </a:lnRef>
        <a:fillRef idx="0">
          <a:scrgbClr r="0" g="0" b="0"/>
        </a:fillRef>
        <a:effectRef idx="0">
          <a:scrgbClr r="0" g="0" b="0"/>
        </a:effectRef>
        <a:fontRef idx="minor"/>
      </dsp:style>
    </dsp:sp>
    <dsp:sp modelId="{18D5761C-E8F0-4C25-ACDE-055CF99D5802}">
      <dsp:nvSpPr>
        <dsp:cNvPr id="0" name=""/>
        <dsp:cNvSpPr/>
      </dsp:nvSpPr>
      <dsp:spPr>
        <a:xfrm>
          <a:off x="4279677" y="1271825"/>
          <a:ext cx="72675" cy="72675"/>
        </a:xfrm>
        <a:prstGeom prst="ellipse">
          <a:avLst/>
        </a:prstGeom>
        <a:solidFill>
          <a:schemeClr val="accent1">
            <a:shade val="80000"/>
            <a:hueOff val="136109"/>
            <a:satOff val="-1952"/>
            <a:lumOff val="113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348E3C-F088-400D-A53F-A193E8E67BCC}">
      <dsp:nvSpPr>
        <dsp:cNvPr id="0" name=""/>
        <dsp:cNvSpPr/>
      </dsp:nvSpPr>
      <dsp:spPr>
        <a:xfrm>
          <a:off x="4762500" y="1635204"/>
          <a:ext cx="892968" cy="363378"/>
        </a:xfrm>
        <a:prstGeom prst="rect">
          <a:avLst/>
        </a:prstGeom>
        <a:solidFill>
          <a:schemeClr val="accent1">
            <a:shade val="80000"/>
            <a:hueOff val="170137"/>
            <a:satOff val="-2440"/>
            <a:lumOff val="14231"/>
            <a:alphaOff val="0"/>
          </a:schemeClr>
        </a:solidFill>
        <a:ln w="25400" cap="flat" cmpd="sng" algn="ctr">
          <a:solidFill>
            <a:schemeClr val="accent1">
              <a:shade val="80000"/>
              <a:hueOff val="170137"/>
              <a:satOff val="-2440"/>
              <a:lumOff val="142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Sept 2004</a:t>
          </a:r>
        </a:p>
      </dsp:txBody>
      <dsp:txXfrm>
        <a:off x="4762500" y="1635204"/>
        <a:ext cx="892968" cy="363378"/>
      </dsp:txXfrm>
    </dsp:sp>
    <dsp:sp modelId="{06D0C93F-4A9C-48D3-9766-CC20024A4B90}">
      <dsp:nvSpPr>
        <dsp:cNvPr id="0" name=""/>
        <dsp:cNvSpPr/>
      </dsp:nvSpPr>
      <dsp:spPr>
        <a:xfrm>
          <a:off x="4464843" y="2361961"/>
          <a:ext cx="1488281"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t>Java 5 Tiger</a:t>
          </a:r>
        </a:p>
      </dsp:txBody>
      <dsp:txXfrm>
        <a:off x="4464843" y="2361961"/>
        <a:ext cx="1488281" cy="1271825"/>
      </dsp:txXfrm>
    </dsp:sp>
    <dsp:sp modelId="{BCE4AB14-440C-411E-B52A-35171E7DA902}">
      <dsp:nvSpPr>
        <dsp:cNvPr id="0" name=""/>
        <dsp:cNvSpPr/>
      </dsp:nvSpPr>
      <dsp:spPr>
        <a:xfrm>
          <a:off x="5208984" y="1998582"/>
          <a:ext cx="0" cy="290702"/>
        </a:xfrm>
        <a:prstGeom prst="line">
          <a:avLst/>
        </a:prstGeom>
        <a:noFill/>
        <a:ln w="9525" cap="flat" cmpd="sng" algn="ctr">
          <a:solidFill>
            <a:schemeClr val="accent1">
              <a:shade val="90000"/>
              <a:hueOff val="170168"/>
              <a:satOff val="-2364"/>
              <a:lumOff val="12752"/>
              <a:alphaOff val="0"/>
            </a:schemeClr>
          </a:solidFill>
          <a:prstDash val="dash"/>
        </a:ln>
        <a:effectLst/>
      </dsp:spPr>
      <dsp:style>
        <a:lnRef idx="1">
          <a:scrgbClr r="0" g="0" b="0"/>
        </a:lnRef>
        <a:fillRef idx="0">
          <a:scrgbClr r="0" g="0" b="0"/>
        </a:fillRef>
        <a:effectRef idx="0">
          <a:scrgbClr r="0" g="0" b="0"/>
        </a:effectRef>
        <a:fontRef idx="minor"/>
      </dsp:style>
    </dsp:sp>
    <dsp:sp modelId="{71F9D52D-AEBD-4E14-AE67-6C26FD058D84}">
      <dsp:nvSpPr>
        <dsp:cNvPr id="0" name=""/>
        <dsp:cNvSpPr/>
      </dsp:nvSpPr>
      <dsp:spPr>
        <a:xfrm>
          <a:off x="5172646" y="2289285"/>
          <a:ext cx="72675" cy="72675"/>
        </a:xfrm>
        <a:prstGeom prst="ellipse">
          <a:avLst/>
        </a:prstGeom>
        <a:solidFill>
          <a:schemeClr val="accent1">
            <a:shade val="80000"/>
            <a:hueOff val="170137"/>
            <a:satOff val="-2440"/>
            <a:lumOff val="142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3E6992-89CF-4744-B86D-4AA22815A48A}">
      <dsp:nvSpPr>
        <dsp:cNvPr id="0" name=""/>
        <dsp:cNvSpPr/>
      </dsp:nvSpPr>
      <dsp:spPr>
        <a:xfrm>
          <a:off x="5655468" y="1635204"/>
          <a:ext cx="892968" cy="363378"/>
        </a:xfrm>
        <a:prstGeom prst="rect">
          <a:avLst/>
        </a:prstGeom>
        <a:solidFill>
          <a:schemeClr val="accent1">
            <a:shade val="80000"/>
            <a:hueOff val="204164"/>
            <a:satOff val="-2928"/>
            <a:lumOff val="17077"/>
            <a:alphaOff val="0"/>
          </a:schemeClr>
        </a:solidFill>
        <a:ln w="25400" cap="flat" cmpd="sng" algn="ctr">
          <a:solidFill>
            <a:schemeClr val="accent1">
              <a:shade val="80000"/>
              <a:hueOff val="204164"/>
              <a:satOff val="-2928"/>
              <a:lumOff val="170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Dec 2006</a:t>
          </a:r>
        </a:p>
      </dsp:txBody>
      <dsp:txXfrm>
        <a:off x="5655468" y="1635204"/>
        <a:ext cx="892968" cy="363378"/>
      </dsp:txXfrm>
    </dsp:sp>
    <dsp:sp modelId="{61D4ECCD-4E17-4A7C-BF83-04FB0B2A97EA}">
      <dsp:nvSpPr>
        <dsp:cNvPr id="0" name=""/>
        <dsp:cNvSpPr/>
      </dsp:nvSpPr>
      <dsp:spPr>
        <a:xfrm>
          <a:off x="5357812" y="0"/>
          <a:ext cx="1488281"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Java 6 Mustang</a:t>
          </a:r>
        </a:p>
      </dsp:txBody>
      <dsp:txXfrm>
        <a:off x="5357812" y="0"/>
        <a:ext cx="1488281" cy="1271825"/>
      </dsp:txXfrm>
    </dsp:sp>
    <dsp:sp modelId="{B6227B02-0024-4A0A-87C8-519CEC42B71D}">
      <dsp:nvSpPr>
        <dsp:cNvPr id="0" name=""/>
        <dsp:cNvSpPr/>
      </dsp:nvSpPr>
      <dsp:spPr>
        <a:xfrm>
          <a:off x="6101953" y="1344501"/>
          <a:ext cx="0" cy="290702"/>
        </a:xfrm>
        <a:prstGeom prst="line">
          <a:avLst/>
        </a:prstGeom>
        <a:noFill/>
        <a:ln w="9525" cap="flat" cmpd="sng" algn="ctr">
          <a:solidFill>
            <a:schemeClr val="accent1">
              <a:shade val="90000"/>
              <a:hueOff val="204201"/>
              <a:satOff val="-2837"/>
              <a:lumOff val="15303"/>
              <a:alphaOff val="0"/>
            </a:schemeClr>
          </a:solidFill>
          <a:prstDash val="dash"/>
        </a:ln>
        <a:effectLst/>
      </dsp:spPr>
      <dsp:style>
        <a:lnRef idx="1">
          <a:scrgbClr r="0" g="0" b="0"/>
        </a:lnRef>
        <a:fillRef idx="0">
          <a:scrgbClr r="0" g="0" b="0"/>
        </a:fillRef>
        <a:effectRef idx="0">
          <a:scrgbClr r="0" g="0" b="0"/>
        </a:effectRef>
        <a:fontRef idx="minor"/>
      </dsp:style>
    </dsp:sp>
    <dsp:sp modelId="{63826FEF-5BC7-4889-B528-321A3CF24D59}">
      <dsp:nvSpPr>
        <dsp:cNvPr id="0" name=""/>
        <dsp:cNvSpPr/>
      </dsp:nvSpPr>
      <dsp:spPr>
        <a:xfrm>
          <a:off x="6065615" y="1271825"/>
          <a:ext cx="72675" cy="72675"/>
        </a:xfrm>
        <a:prstGeom prst="ellipse">
          <a:avLst/>
        </a:prstGeom>
        <a:solidFill>
          <a:schemeClr val="accent1">
            <a:shade val="80000"/>
            <a:hueOff val="204164"/>
            <a:satOff val="-2928"/>
            <a:lumOff val="170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81F0DD-2D14-41B2-85F4-DB2564A1B7B5}">
      <dsp:nvSpPr>
        <dsp:cNvPr id="0" name=""/>
        <dsp:cNvSpPr/>
      </dsp:nvSpPr>
      <dsp:spPr>
        <a:xfrm>
          <a:off x="6548437" y="1635204"/>
          <a:ext cx="892968" cy="363378"/>
        </a:xfrm>
        <a:prstGeom prst="rect">
          <a:avLst/>
        </a:prstGeom>
        <a:solidFill>
          <a:schemeClr val="accent1">
            <a:shade val="80000"/>
            <a:hueOff val="238191"/>
            <a:satOff val="-3416"/>
            <a:lumOff val="19923"/>
            <a:alphaOff val="0"/>
          </a:schemeClr>
        </a:solidFill>
        <a:ln w="25400" cap="flat" cmpd="sng" algn="ctr">
          <a:solidFill>
            <a:schemeClr val="accent1">
              <a:shade val="80000"/>
              <a:hueOff val="238191"/>
              <a:satOff val="-3416"/>
              <a:lumOff val="1992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July 2011</a:t>
          </a:r>
        </a:p>
      </dsp:txBody>
      <dsp:txXfrm>
        <a:off x="6548437" y="1635204"/>
        <a:ext cx="892968" cy="363378"/>
      </dsp:txXfrm>
    </dsp:sp>
    <dsp:sp modelId="{3876BD86-97BE-407E-A489-CA94456C715F}">
      <dsp:nvSpPr>
        <dsp:cNvPr id="0" name=""/>
        <dsp:cNvSpPr/>
      </dsp:nvSpPr>
      <dsp:spPr>
        <a:xfrm>
          <a:off x="6250781" y="2361961"/>
          <a:ext cx="1488281"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t>Java 7 Dolphin</a:t>
          </a:r>
        </a:p>
      </dsp:txBody>
      <dsp:txXfrm>
        <a:off x="6250781" y="2361961"/>
        <a:ext cx="1488281" cy="1271825"/>
      </dsp:txXfrm>
    </dsp:sp>
    <dsp:sp modelId="{AD1EAB81-6416-4FDE-8741-7E1F11024C77}">
      <dsp:nvSpPr>
        <dsp:cNvPr id="0" name=""/>
        <dsp:cNvSpPr/>
      </dsp:nvSpPr>
      <dsp:spPr>
        <a:xfrm>
          <a:off x="6994921" y="1998582"/>
          <a:ext cx="0" cy="290702"/>
        </a:xfrm>
        <a:prstGeom prst="line">
          <a:avLst/>
        </a:prstGeom>
        <a:noFill/>
        <a:ln w="9525" cap="flat" cmpd="sng" algn="ctr">
          <a:solidFill>
            <a:schemeClr val="accent1">
              <a:shade val="90000"/>
              <a:hueOff val="238235"/>
              <a:satOff val="-3309"/>
              <a:lumOff val="17853"/>
              <a:alphaOff val="0"/>
            </a:schemeClr>
          </a:solidFill>
          <a:prstDash val="dash"/>
        </a:ln>
        <a:effectLst/>
      </dsp:spPr>
      <dsp:style>
        <a:lnRef idx="1">
          <a:scrgbClr r="0" g="0" b="0"/>
        </a:lnRef>
        <a:fillRef idx="0">
          <a:scrgbClr r="0" g="0" b="0"/>
        </a:fillRef>
        <a:effectRef idx="0">
          <a:scrgbClr r="0" g="0" b="0"/>
        </a:effectRef>
        <a:fontRef idx="minor"/>
      </dsp:style>
    </dsp:sp>
    <dsp:sp modelId="{EB81E997-3797-427B-952E-4C5DF9D538F7}">
      <dsp:nvSpPr>
        <dsp:cNvPr id="0" name=""/>
        <dsp:cNvSpPr/>
      </dsp:nvSpPr>
      <dsp:spPr>
        <a:xfrm>
          <a:off x="6958584" y="2289285"/>
          <a:ext cx="72675" cy="72675"/>
        </a:xfrm>
        <a:prstGeom prst="ellipse">
          <a:avLst/>
        </a:prstGeom>
        <a:solidFill>
          <a:schemeClr val="accent1">
            <a:shade val="80000"/>
            <a:hueOff val="238191"/>
            <a:satOff val="-3416"/>
            <a:lumOff val="1992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73FBE0-CE52-4168-8013-7C0C505624E1}">
      <dsp:nvSpPr>
        <dsp:cNvPr id="0" name=""/>
        <dsp:cNvSpPr/>
      </dsp:nvSpPr>
      <dsp:spPr>
        <a:xfrm>
          <a:off x="7441406" y="1635204"/>
          <a:ext cx="892968" cy="363378"/>
        </a:xfrm>
        <a:prstGeom prst="rect">
          <a:avLst/>
        </a:prstGeom>
        <a:solidFill>
          <a:schemeClr val="accent1">
            <a:shade val="80000"/>
            <a:hueOff val="272218"/>
            <a:satOff val="-3904"/>
            <a:lumOff val="22769"/>
            <a:alphaOff val="0"/>
          </a:schemeClr>
        </a:solidFill>
        <a:ln w="25400" cap="flat" cmpd="sng" algn="ctr">
          <a:solidFill>
            <a:schemeClr val="accent1">
              <a:shade val="80000"/>
              <a:hueOff val="272218"/>
              <a:satOff val="-3904"/>
              <a:lumOff val="227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Mar 2014</a:t>
          </a:r>
        </a:p>
      </dsp:txBody>
      <dsp:txXfrm>
        <a:off x="7441406" y="1635204"/>
        <a:ext cx="892968" cy="363378"/>
      </dsp:txXfrm>
    </dsp:sp>
    <dsp:sp modelId="{017866CA-7C9A-4988-94D5-FC5A362918FF}">
      <dsp:nvSpPr>
        <dsp:cNvPr id="0" name=""/>
        <dsp:cNvSpPr/>
      </dsp:nvSpPr>
      <dsp:spPr>
        <a:xfrm>
          <a:off x="7143749" y="0"/>
          <a:ext cx="1488281"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anchor="b" anchorCtr="1">
          <a:noAutofit/>
        </a:bodyPr>
        <a:lstStyle/>
        <a:p>
          <a:pPr marL="0" lvl="0" indent="0" algn="ctr" defTabSz="488950">
            <a:lnSpc>
              <a:spcPct val="90000"/>
            </a:lnSpc>
            <a:spcBef>
              <a:spcPct val="0"/>
            </a:spcBef>
            <a:spcAft>
              <a:spcPct val="35000"/>
            </a:spcAft>
            <a:buNone/>
          </a:pPr>
          <a:r>
            <a:rPr lang="en-US" sz="1100" kern="1200" dirty="0"/>
            <a:t>Java 8</a:t>
          </a:r>
        </a:p>
      </dsp:txBody>
      <dsp:txXfrm>
        <a:off x="7143749" y="0"/>
        <a:ext cx="1488281" cy="1271825"/>
      </dsp:txXfrm>
    </dsp:sp>
    <dsp:sp modelId="{586D3FE0-712B-4237-9F0F-EE4EA08A58F2}">
      <dsp:nvSpPr>
        <dsp:cNvPr id="0" name=""/>
        <dsp:cNvSpPr/>
      </dsp:nvSpPr>
      <dsp:spPr>
        <a:xfrm>
          <a:off x="7887890" y="1344501"/>
          <a:ext cx="0" cy="290702"/>
        </a:xfrm>
        <a:prstGeom prst="line">
          <a:avLst/>
        </a:prstGeom>
        <a:noFill/>
        <a:ln w="9525" cap="flat" cmpd="sng" algn="ctr">
          <a:solidFill>
            <a:schemeClr val="accent1">
              <a:shade val="90000"/>
              <a:hueOff val="272268"/>
              <a:satOff val="-3782"/>
              <a:lumOff val="20404"/>
              <a:alphaOff val="0"/>
            </a:schemeClr>
          </a:solidFill>
          <a:prstDash val="dash"/>
        </a:ln>
        <a:effectLst/>
      </dsp:spPr>
      <dsp:style>
        <a:lnRef idx="1">
          <a:scrgbClr r="0" g="0" b="0"/>
        </a:lnRef>
        <a:fillRef idx="0">
          <a:scrgbClr r="0" g="0" b="0"/>
        </a:fillRef>
        <a:effectRef idx="0">
          <a:scrgbClr r="0" g="0" b="0"/>
        </a:effectRef>
        <a:fontRef idx="minor"/>
      </dsp:style>
    </dsp:sp>
    <dsp:sp modelId="{5472989F-6118-49AD-98FC-5C985AA39BAA}">
      <dsp:nvSpPr>
        <dsp:cNvPr id="0" name=""/>
        <dsp:cNvSpPr/>
      </dsp:nvSpPr>
      <dsp:spPr>
        <a:xfrm>
          <a:off x="7851552" y="1271825"/>
          <a:ext cx="72675" cy="72675"/>
        </a:xfrm>
        <a:prstGeom prst="ellipse">
          <a:avLst/>
        </a:prstGeom>
        <a:solidFill>
          <a:schemeClr val="accent1">
            <a:shade val="80000"/>
            <a:hueOff val="272218"/>
            <a:satOff val="-3904"/>
            <a:lumOff val="227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4742B2-6405-48D5-9A5B-A5268D88B7FB}">
      <dsp:nvSpPr>
        <dsp:cNvPr id="0" name=""/>
        <dsp:cNvSpPr/>
      </dsp:nvSpPr>
      <dsp:spPr>
        <a:xfrm rot="5400000">
          <a:off x="8599170" y="1370409"/>
          <a:ext cx="363378" cy="892968"/>
        </a:xfrm>
        <a:prstGeom prst="round2SameRect">
          <a:avLst/>
        </a:prstGeom>
        <a:solidFill>
          <a:schemeClr val="accent1">
            <a:shade val="80000"/>
            <a:hueOff val="306246"/>
            <a:satOff val="-4392"/>
            <a:lumOff val="25615"/>
            <a:alphaOff val="0"/>
          </a:schemeClr>
        </a:solidFill>
        <a:ln w="25400" cap="flat" cmpd="sng" algn="ctr">
          <a:solidFill>
            <a:schemeClr val="accent1">
              <a:shade val="80000"/>
              <a:hueOff val="306246"/>
              <a:satOff val="-4392"/>
              <a:lumOff val="2561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Sept 2017</a:t>
          </a:r>
        </a:p>
      </dsp:txBody>
      <dsp:txXfrm rot="-5400000">
        <a:off x="8334376" y="1652943"/>
        <a:ext cx="875229" cy="327900"/>
      </dsp:txXfrm>
    </dsp:sp>
    <dsp:sp modelId="{F9D78C73-FB9F-401A-B715-9F4315BA4029}">
      <dsp:nvSpPr>
        <dsp:cNvPr id="0" name=""/>
        <dsp:cNvSpPr/>
      </dsp:nvSpPr>
      <dsp:spPr>
        <a:xfrm>
          <a:off x="8036718" y="2361961"/>
          <a:ext cx="1488281"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anchor="t" anchorCtr="1">
          <a:noAutofit/>
        </a:bodyPr>
        <a:lstStyle/>
        <a:p>
          <a:pPr marL="0" lvl="0" indent="0" algn="ctr" defTabSz="488950">
            <a:lnSpc>
              <a:spcPct val="90000"/>
            </a:lnSpc>
            <a:spcBef>
              <a:spcPct val="0"/>
            </a:spcBef>
            <a:spcAft>
              <a:spcPct val="35000"/>
            </a:spcAft>
            <a:buNone/>
          </a:pPr>
          <a:r>
            <a:rPr lang="en-US" sz="1100" kern="1200" dirty="0"/>
            <a:t>Java 9 Dolphin</a:t>
          </a:r>
        </a:p>
      </dsp:txBody>
      <dsp:txXfrm>
        <a:off x="8036718" y="2361961"/>
        <a:ext cx="1488281" cy="1271825"/>
      </dsp:txXfrm>
    </dsp:sp>
    <dsp:sp modelId="{34DFD128-F19A-4887-9EB6-B64933BA5FEE}">
      <dsp:nvSpPr>
        <dsp:cNvPr id="0" name=""/>
        <dsp:cNvSpPr/>
      </dsp:nvSpPr>
      <dsp:spPr>
        <a:xfrm>
          <a:off x="8780859" y="1998582"/>
          <a:ext cx="0" cy="290702"/>
        </a:xfrm>
        <a:prstGeom prst="line">
          <a:avLst/>
        </a:prstGeom>
        <a:noFill/>
        <a:ln w="9525" cap="flat" cmpd="sng" algn="ctr">
          <a:solidFill>
            <a:schemeClr val="accent1">
              <a:shade val="90000"/>
              <a:hueOff val="306302"/>
              <a:satOff val="-4255"/>
              <a:lumOff val="22954"/>
              <a:alphaOff val="0"/>
            </a:schemeClr>
          </a:solidFill>
          <a:prstDash val="dash"/>
        </a:ln>
        <a:effectLst/>
      </dsp:spPr>
      <dsp:style>
        <a:lnRef idx="1">
          <a:scrgbClr r="0" g="0" b="0"/>
        </a:lnRef>
        <a:fillRef idx="0">
          <a:scrgbClr r="0" g="0" b="0"/>
        </a:fillRef>
        <a:effectRef idx="0">
          <a:scrgbClr r="0" g="0" b="0"/>
        </a:effectRef>
        <a:fontRef idx="minor"/>
      </dsp:style>
    </dsp:sp>
    <dsp:sp modelId="{39F0093D-BDAD-4773-B6F2-C0BAC305E824}">
      <dsp:nvSpPr>
        <dsp:cNvPr id="0" name=""/>
        <dsp:cNvSpPr/>
      </dsp:nvSpPr>
      <dsp:spPr>
        <a:xfrm>
          <a:off x="8744521" y="2289285"/>
          <a:ext cx="72675" cy="72675"/>
        </a:xfrm>
        <a:prstGeom prst="ellipse">
          <a:avLst/>
        </a:prstGeom>
        <a:solidFill>
          <a:schemeClr val="accent1">
            <a:shade val="80000"/>
            <a:hueOff val="306246"/>
            <a:satOff val="-4392"/>
            <a:lumOff val="25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7850E-4448-4B7B-80FA-E126E883F3D3}">
      <dsp:nvSpPr>
        <dsp:cNvPr id="0" name=""/>
        <dsp:cNvSpPr/>
      </dsp:nvSpPr>
      <dsp:spPr>
        <a:xfrm>
          <a:off x="269142" y="1570414"/>
          <a:ext cx="1480915" cy="69349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Data Types</a:t>
          </a:r>
        </a:p>
      </dsp:txBody>
      <dsp:txXfrm>
        <a:off x="289454" y="1590726"/>
        <a:ext cx="1440291" cy="652869"/>
      </dsp:txXfrm>
    </dsp:sp>
    <dsp:sp modelId="{A0AF5991-F07A-4E2D-A392-F98080370385}">
      <dsp:nvSpPr>
        <dsp:cNvPr id="0" name=""/>
        <dsp:cNvSpPr/>
      </dsp:nvSpPr>
      <dsp:spPr>
        <a:xfrm rot="19235041">
          <a:off x="1572295" y="1410965"/>
          <a:ext cx="1563135" cy="19885"/>
        </a:xfrm>
        <a:custGeom>
          <a:avLst/>
          <a:gdLst/>
          <a:ahLst/>
          <a:cxnLst/>
          <a:rect l="0" t="0" r="0" b="0"/>
          <a:pathLst>
            <a:path>
              <a:moveTo>
                <a:pt x="0" y="9942"/>
              </a:moveTo>
              <a:lnTo>
                <a:pt x="1563135" y="9942"/>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14784" y="1381829"/>
        <a:ext cx="78156" cy="78156"/>
      </dsp:txXfrm>
    </dsp:sp>
    <dsp:sp modelId="{2F7CE550-AB73-4C5F-A86A-AC0A922CA33E}">
      <dsp:nvSpPr>
        <dsp:cNvPr id="0" name=""/>
        <dsp:cNvSpPr/>
      </dsp:nvSpPr>
      <dsp:spPr>
        <a:xfrm>
          <a:off x="2957668" y="716957"/>
          <a:ext cx="830789" cy="41539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Integer</a:t>
          </a:r>
        </a:p>
      </dsp:txBody>
      <dsp:txXfrm>
        <a:off x="2969834" y="729123"/>
        <a:ext cx="806457" cy="391062"/>
      </dsp:txXfrm>
    </dsp:sp>
    <dsp:sp modelId="{81DBE745-9B15-4E61-9C01-86AF1FBBE9AD}">
      <dsp:nvSpPr>
        <dsp:cNvPr id="0" name=""/>
        <dsp:cNvSpPr/>
      </dsp:nvSpPr>
      <dsp:spPr>
        <a:xfrm rot="19790121">
          <a:off x="3691851" y="556233"/>
          <a:ext cx="1426818" cy="19885"/>
        </a:xfrm>
        <a:custGeom>
          <a:avLst/>
          <a:gdLst/>
          <a:ahLst/>
          <a:cxnLst/>
          <a:rect l="0" t="0" r="0" b="0"/>
          <a:pathLst>
            <a:path>
              <a:moveTo>
                <a:pt x="0" y="9942"/>
              </a:moveTo>
              <a:lnTo>
                <a:pt x="1426818" y="9942"/>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69590" y="530505"/>
        <a:ext cx="71340" cy="71340"/>
      </dsp:txXfrm>
    </dsp:sp>
    <dsp:sp modelId="{175AA508-41A5-4627-BD8C-5CC884E8DD27}">
      <dsp:nvSpPr>
        <dsp:cNvPr id="0" name=""/>
        <dsp:cNvSpPr/>
      </dsp:nvSpPr>
      <dsp:spPr>
        <a:xfrm>
          <a:off x="5022063" y="0"/>
          <a:ext cx="830789" cy="41539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byte</a:t>
          </a:r>
        </a:p>
      </dsp:txBody>
      <dsp:txXfrm>
        <a:off x="5034229" y="12166"/>
        <a:ext cx="806457" cy="391062"/>
      </dsp:txXfrm>
    </dsp:sp>
    <dsp:sp modelId="{60FF5C8C-D798-4627-A31B-918CAD494AC7}">
      <dsp:nvSpPr>
        <dsp:cNvPr id="0" name=""/>
        <dsp:cNvSpPr/>
      </dsp:nvSpPr>
      <dsp:spPr>
        <a:xfrm rot="20878553">
          <a:off x="3774621" y="783335"/>
          <a:ext cx="1261278" cy="19885"/>
        </a:xfrm>
        <a:custGeom>
          <a:avLst/>
          <a:gdLst/>
          <a:ahLst/>
          <a:cxnLst/>
          <a:rect l="0" t="0" r="0" b="0"/>
          <a:pathLst>
            <a:path>
              <a:moveTo>
                <a:pt x="0" y="9942"/>
              </a:moveTo>
              <a:lnTo>
                <a:pt x="1261278" y="9942"/>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73728" y="761745"/>
        <a:ext cx="63063" cy="63063"/>
      </dsp:txXfrm>
    </dsp:sp>
    <dsp:sp modelId="{37BAB1F5-6D8C-435F-89A0-8989367744DE}">
      <dsp:nvSpPr>
        <dsp:cNvPr id="0" name=""/>
        <dsp:cNvSpPr/>
      </dsp:nvSpPr>
      <dsp:spPr>
        <a:xfrm>
          <a:off x="5022063" y="454203"/>
          <a:ext cx="830789" cy="41539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short</a:t>
          </a:r>
        </a:p>
      </dsp:txBody>
      <dsp:txXfrm>
        <a:off x="5034229" y="466369"/>
        <a:ext cx="806457" cy="391062"/>
      </dsp:txXfrm>
    </dsp:sp>
    <dsp:sp modelId="{04C28579-AB4F-4DFC-B80C-38A54C5DDE4B}">
      <dsp:nvSpPr>
        <dsp:cNvPr id="0" name=""/>
        <dsp:cNvSpPr/>
      </dsp:nvSpPr>
      <dsp:spPr>
        <a:xfrm rot="593057">
          <a:off x="3779164" y="1022187"/>
          <a:ext cx="1252192" cy="19885"/>
        </a:xfrm>
        <a:custGeom>
          <a:avLst/>
          <a:gdLst/>
          <a:ahLst/>
          <a:cxnLst/>
          <a:rect l="0" t="0" r="0" b="0"/>
          <a:pathLst>
            <a:path>
              <a:moveTo>
                <a:pt x="0" y="9942"/>
              </a:moveTo>
              <a:lnTo>
                <a:pt x="1252192" y="9942"/>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73955" y="1000825"/>
        <a:ext cx="62609" cy="62609"/>
      </dsp:txXfrm>
    </dsp:sp>
    <dsp:sp modelId="{098D4324-833C-41A4-A8EF-8A2E4FFC9DA9}">
      <dsp:nvSpPr>
        <dsp:cNvPr id="0" name=""/>
        <dsp:cNvSpPr/>
      </dsp:nvSpPr>
      <dsp:spPr>
        <a:xfrm>
          <a:off x="5022063" y="931907"/>
          <a:ext cx="830789" cy="41539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int</a:t>
          </a:r>
        </a:p>
      </dsp:txBody>
      <dsp:txXfrm>
        <a:off x="5034229" y="944073"/>
        <a:ext cx="806457" cy="391062"/>
      </dsp:txXfrm>
    </dsp:sp>
    <dsp:sp modelId="{12662580-296C-4366-8A46-8D9262BC64B5}">
      <dsp:nvSpPr>
        <dsp:cNvPr id="0" name=""/>
        <dsp:cNvSpPr/>
      </dsp:nvSpPr>
      <dsp:spPr>
        <a:xfrm rot="1758819">
          <a:off x="3697879" y="1261039"/>
          <a:ext cx="1414762" cy="19885"/>
        </a:xfrm>
        <a:custGeom>
          <a:avLst/>
          <a:gdLst/>
          <a:ahLst/>
          <a:cxnLst/>
          <a:rect l="0" t="0" r="0" b="0"/>
          <a:pathLst>
            <a:path>
              <a:moveTo>
                <a:pt x="0" y="9942"/>
              </a:moveTo>
              <a:lnTo>
                <a:pt x="1414762" y="9942"/>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69891" y="1235612"/>
        <a:ext cx="70738" cy="70738"/>
      </dsp:txXfrm>
    </dsp:sp>
    <dsp:sp modelId="{D9E7E27A-0C62-4508-AC2A-0A2227E84F8F}">
      <dsp:nvSpPr>
        <dsp:cNvPr id="0" name=""/>
        <dsp:cNvSpPr/>
      </dsp:nvSpPr>
      <dsp:spPr>
        <a:xfrm>
          <a:off x="5022063" y="1409611"/>
          <a:ext cx="830789" cy="41539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long</a:t>
          </a:r>
        </a:p>
      </dsp:txBody>
      <dsp:txXfrm>
        <a:off x="5034229" y="1421777"/>
        <a:ext cx="806457" cy="391062"/>
      </dsp:txXfrm>
    </dsp:sp>
    <dsp:sp modelId="{4E78BE02-21E6-40C8-8BA1-193AF7EEE7B8}">
      <dsp:nvSpPr>
        <dsp:cNvPr id="0" name=""/>
        <dsp:cNvSpPr/>
      </dsp:nvSpPr>
      <dsp:spPr>
        <a:xfrm rot="1202691">
          <a:off x="1711123" y="2127521"/>
          <a:ext cx="1285478" cy="19885"/>
        </a:xfrm>
        <a:custGeom>
          <a:avLst/>
          <a:gdLst/>
          <a:ahLst/>
          <a:cxnLst/>
          <a:rect l="0" t="0" r="0" b="0"/>
          <a:pathLst>
            <a:path>
              <a:moveTo>
                <a:pt x="0" y="9942"/>
              </a:moveTo>
              <a:lnTo>
                <a:pt x="1285478" y="9942"/>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1726" y="2105326"/>
        <a:ext cx="64273" cy="64273"/>
      </dsp:txXfrm>
    </dsp:sp>
    <dsp:sp modelId="{0BADD1E7-A3D0-4FDD-937A-666041F629FE}">
      <dsp:nvSpPr>
        <dsp:cNvPr id="0" name=""/>
        <dsp:cNvSpPr/>
      </dsp:nvSpPr>
      <dsp:spPr>
        <a:xfrm>
          <a:off x="2957668" y="2150069"/>
          <a:ext cx="830789" cy="41539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Float</a:t>
          </a:r>
        </a:p>
      </dsp:txBody>
      <dsp:txXfrm>
        <a:off x="2969834" y="2162235"/>
        <a:ext cx="806457" cy="391062"/>
      </dsp:txXfrm>
    </dsp:sp>
    <dsp:sp modelId="{7CCEC620-0DFF-462F-8F2B-53A68174A69E}">
      <dsp:nvSpPr>
        <dsp:cNvPr id="0" name=""/>
        <dsp:cNvSpPr/>
      </dsp:nvSpPr>
      <dsp:spPr>
        <a:xfrm rot="20878553">
          <a:off x="3774621" y="2216446"/>
          <a:ext cx="1261278" cy="19885"/>
        </a:xfrm>
        <a:custGeom>
          <a:avLst/>
          <a:gdLst/>
          <a:ahLst/>
          <a:cxnLst/>
          <a:rect l="0" t="0" r="0" b="0"/>
          <a:pathLst>
            <a:path>
              <a:moveTo>
                <a:pt x="0" y="9942"/>
              </a:moveTo>
              <a:lnTo>
                <a:pt x="1261278" y="9942"/>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73728" y="2194857"/>
        <a:ext cx="63063" cy="63063"/>
      </dsp:txXfrm>
    </dsp:sp>
    <dsp:sp modelId="{362319E0-83C7-4A3D-8A30-4617E2F87DEB}">
      <dsp:nvSpPr>
        <dsp:cNvPr id="0" name=""/>
        <dsp:cNvSpPr/>
      </dsp:nvSpPr>
      <dsp:spPr>
        <a:xfrm>
          <a:off x="5022063" y="1887315"/>
          <a:ext cx="830789" cy="41539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float</a:t>
          </a:r>
        </a:p>
      </dsp:txBody>
      <dsp:txXfrm>
        <a:off x="5034229" y="1899481"/>
        <a:ext cx="806457" cy="391062"/>
      </dsp:txXfrm>
    </dsp:sp>
    <dsp:sp modelId="{8EBDEE2A-9B30-4397-A5B0-FDD5F4CBBB12}">
      <dsp:nvSpPr>
        <dsp:cNvPr id="0" name=""/>
        <dsp:cNvSpPr/>
      </dsp:nvSpPr>
      <dsp:spPr>
        <a:xfrm rot="593057">
          <a:off x="3779164" y="2455298"/>
          <a:ext cx="1252192" cy="19885"/>
        </a:xfrm>
        <a:custGeom>
          <a:avLst/>
          <a:gdLst/>
          <a:ahLst/>
          <a:cxnLst/>
          <a:rect l="0" t="0" r="0" b="0"/>
          <a:pathLst>
            <a:path>
              <a:moveTo>
                <a:pt x="0" y="9942"/>
              </a:moveTo>
              <a:lnTo>
                <a:pt x="1252192" y="9942"/>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73955" y="2433936"/>
        <a:ext cx="62609" cy="62609"/>
      </dsp:txXfrm>
    </dsp:sp>
    <dsp:sp modelId="{DF16224D-9E34-4424-89AD-D03CDF6FF341}">
      <dsp:nvSpPr>
        <dsp:cNvPr id="0" name=""/>
        <dsp:cNvSpPr/>
      </dsp:nvSpPr>
      <dsp:spPr>
        <a:xfrm>
          <a:off x="5022063" y="2365019"/>
          <a:ext cx="830789" cy="41539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double</a:t>
          </a:r>
        </a:p>
      </dsp:txBody>
      <dsp:txXfrm>
        <a:off x="5034229" y="2377185"/>
        <a:ext cx="806457" cy="391062"/>
      </dsp:txXfrm>
    </dsp:sp>
    <dsp:sp modelId="{552F2A90-D489-4C66-BF93-A84CC21DEE56}">
      <dsp:nvSpPr>
        <dsp:cNvPr id="0" name=""/>
        <dsp:cNvSpPr/>
      </dsp:nvSpPr>
      <dsp:spPr>
        <a:xfrm rot="2626671">
          <a:off x="1517599" y="2485799"/>
          <a:ext cx="1672526" cy="19885"/>
        </a:xfrm>
        <a:custGeom>
          <a:avLst/>
          <a:gdLst/>
          <a:ahLst/>
          <a:cxnLst/>
          <a:rect l="0" t="0" r="0" b="0"/>
          <a:pathLst>
            <a:path>
              <a:moveTo>
                <a:pt x="0" y="9942"/>
              </a:moveTo>
              <a:lnTo>
                <a:pt x="1672526" y="9942"/>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12049" y="2453928"/>
        <a:ext cx="83626" cy="83626"/>
      </dsp:txXfrm>
    </dsp:sp>
    <dsp:sp modelId="{828A302E-7243-4C23-9C0E-E794B0DEE926}">
      <dsp:nvSpPr>
        <dsp:cNvPr id="0" name=""/>
        <dsp:cNvSpPr/>
      </dsp:nvSpPr>
      <dsp:spPr>
        <a:xfrm>
          <a:off x="2957668" y="2866624"/>
          <a:ext cx="830789" cy="41539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Character</a:t>
          </a:r>
        </a:p>
      </dsp:txBody>
      <dsp:txXfrm>
        <a:off x="2969834" y="2878790"/>
        <a:ext cx="806457" cy="391062"/>
      </dsp:txXfrm>
    </dsp:sp>
    <dsp:sp modelId="{0278A0F6-4515-43B2-BAF6-5CDDE9F7F789}">
      <dsp:nvSpPr>
        <dsp:cNvPr id="0" name=""/>
        <dsp:cNvSpPr/>
      </dsp:nvSpPr>
      <dsp:spPr>
        <a:xfrm rot="21533400">
          <a:off x="3788341" y="3052428"/>
          <a:ext cx="1233837" cy="19885"/>
        </a:xfrm>
        <a:custGeom>
          <a:avLst/>
          <a:gdLst/>
          <a:ahLst/>
          <a:cxnLst/>
          <a:rect l="0" t="0" r="0" b="0"/>
          <a:pathLst>
            <a:path>
              <a:moveTo>
                <a:pt x="0" y="9942"/>
              </a:moveTo>
              <a:lnTo>
                <a:pt x="1233837" y="9942"/>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74414" y="3031525"/>
        <a:ext cx="61691" cy="61691"/>
      </dsp:txXfrm>
    </dsp:sp>
    <dsp:sp modelId="{293A5937-16F8-44EE-BDFA-71FBC2A768F8}">
      <dsp:nvSpPr>
        <dsp:cNvPr id="0" name=""/>
        <dsp:cNvSpPr/>
      </dsp:nvSpPr>
      <dsp:spPr>
        <a:xfrm>
          <a:off x="5022063" y="2842723"/>
          <a:ext cx="830789" cy="41539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char</a:t>
          </a:r>
        </a:p>
      </dsp:txBody>
      <dsp:txXfrm>
        <a:off x="5034229" y="2854889"/>
        <a:ext cx="806457" cy="391062"/>
      </dsp:txXfrm>
    </dsp:sp>
    <dsp:sp modelId="{E2ACE527-4594-4DA5-8C32-8D3F02B2AC33}">
      <dsp:nvSpPr>
        <dsp:cNvPr id="0" name=""/>
        <dsp:cNvSpPr/>
      </dsp:nvSpPr>
      <dsp:spPr>
        <a:xfrm rot="3212890">
          <a:off x="1337606" y="2724651"/>
          <a:ext cx="2032512" cy="19885"/>
        </a:xfrm>
        <a:custGeom>
          <a:avLst/>
          <a:gdLst/>
          <a:ahLst/>
          <a:cxnLst/>
          <a:rect l="0" t="0" r="0" b="0"/>
          <a:pathLst>
            <a:path>
              <a:moveTo>
                <a:pt x="0" y="9942"/>
              </a:moveTo>
              <a:lnTo>
                <a:pt x="2032512" y="9942"/>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303050" y="2683780"/>
        <a:ext cx="101625" cy="101625"/>
      </dsp:txXfrm>
    </dsp:sp>
    <dsp:sp modelId="{FBFB6350-2AED-4934-8AA1-3A7E38ABED1B}">
      <dsp:nvSpPr>
        <dsp:cNvPr id="0" name=""/>
        <dsp:cNvSpPr/>
      </dsp:nvSpPr>
      <dsp:spPr>
        <a:xfrm>
          <a:off x="2957668" y="3344328"/>
          <a:ext cx="830789" cy="415394"/>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Boolean</a:t>
          </a:r>
        </a:p>
      </dsp:txBody>
      <dsp:txXfrm>
        <a:off x="2969834" y="3356494"/>
        <a:ext cx="806457" cy="391062"/>
      </dsp:txXfrm>
    </dsp:sp>
    <dsp:sp modelId="{07099912-8EB5-4F74-9B4C-E5A55035F6FB}">
      <dsp:nvSpPr>
        <dsp:cNvPr id="0" name=""/>
        <dsp:cNvSpPr/>
      </dsp:nvSpPr>
      <dsp:spPr>
        <a:xfrm rot="21533400">
          <a:off x="3788341" y="3530132"/>
          <a:ext cx="1233837" cy="19885"/>
        </a:xfrm>
        <a:custGeom>
          <a:avLst/>
          <a:gdLst/>
          <a:ahLst/>
          <a:cxnLst/>
          <a:rect l="0" t="0" r="0" b="0"/>
          <a:pathLst>
            <a:path>
              <a:moveTo>
                <a:pt x="0" y="9942"/>
              </a:moveTo>
              <a:lnTo>
                <a:pt x="1233837" y="9942"/>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74414" y="3509229"/>
        <a:ext cx="61691" cy="61691"/>
      </dsp:txXfrm>
    </dsp:sp>
    <dsp:sp modelId="{C40FBEE0-AD4A-44A5-AA62-202FBB30C8F2}">
      <dsp:nvSpPr>
        <dsp:cNvPr id="0" name=""/>
        <dsp:cNvSpPr/>
      </dsp:nvSpPr>
      <dsp:spPr>
        <a:xfrm>
          <a:off x="5022063" y="3320426"/>
          <a:ext cx="830789" cy="415394"/>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err="1"/>
            <a:t>boolean</a:t>
          </a:r>
          <a:endParaRPr lang="en-US" sz="1500" kern="1200" dirty="0"/>
        </a:p>
      </dsp:txBody>
      <dsp:txXfrm>
        <a:off x="5034229" y="3332592"/>
        <a:ext cx="806457" cy="3910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42D99-51DC-489E-A8D1-CD2E93580392}">
      <dsp:nvSpPr>
        <dsp:cNvPr id="0" name=""/>
        <dsp:cNvSpPr/>
      </dsp:nvSpPr>
      <dsp:spPr>
        <a:xfrm>
          <a:off x="2786575" y="3558786"/>
          <a:ext cx="114495" cy="791442"/>
        </a:xfrm>
        <a:custGeom>
          <a:avLst/>
          <a:gdLst/>
          <a:ahLst/>
          <a:cxnLst/>
          <a:rect l="0" t="0" r="0" b="0"/>
          <a:pathLst>
            <a:path>
              <a:moveTo>
                <a:pt x="0" y="0"/>
              </a:moveTo>
              <a:lnTo>
                <a:pt x="0" y="791442"/>
              </a:lnTo>
              <a:lnTo>
                <a:pt x="114495" y="791442"/>
              </a:lnTo>
            </a:path>
          </a:pathLst>
        </a:custGeom>
        <a:noFill/>
        <a:ln w="25400"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55C4725-EE4D-462F-BB40-1A19275976B4}">
      <dsp:nvSpPr>
        <dsp:cNvPr id="0" name=""/>
        <dsp:cNvSpPr/>
      </dsp:nvSpPr>
      <dsp:spPr>
        <a:xfrm>
          <a:off x="2786575" y="3558786"/>
          <a:ext cx="114495" cy="300308"/>
        </a:xfrm>
        <a:custGeom>
          <a:avLst/>
          <a:gdLst/>
          <a:ahLst/>
          <a:cxnLst/>
          <a:rect l="0" t="0" r="0" b="0"/>
          <a:pathLst>
            <a:path>
              <a:moveTo>
                <a:pt x="0" y="0"/>
              </a:moveTo>
              <a:lnTo>
                <a:pt x="0" y="300308"/>
              </a:lnTo>
              <a:lnTo>
                <a:pt x="114495" y="300308"/>
              </a:lnTo>
            </a:path>
          </a:pathLst>
        </a:custGeom>
        <a:noFill/>
        <a:ln w="25400"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DE3BE80-677B-4A6C-8107-695C067AAA78}">
      <dsp:nvSpPr>
        <dsp:cNvPr id="0" name=""/>
        <dsp:cNvSpPr/>
      </dsp:nvSpPr>
      <dsp:spPr>
        <a:xfrm>
          <a:off x="2123131" y="3076747"/>
          <a:ext cx="968765" cy="135083"/>
        </a:xfrm>
        <a:custGeom>
          <a:avLst/>
          <a:gdLst/>
          <a:ahLst/>
          <a:cxnLst/>
          <a:rect l="0" t="0" r="0" b="0"/>
          <a:pathLst>
            <a:path>
              <a:moveTo>
                <a:pt x="0" y="0"/>
              </a:moveTo>
              <a:lnTo>
                <a:pt x="0" y="80342"/>
              </a:lnTo>
              <a:lnTo>
                <a:pt x="968765" y="80342"/>
              </a:lnTo>
              <a:lnTo>
                <a:pt x="968765" y="135083"/>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B6A83C6-6E46-4D32-A77F-67EF9D672B00}">
      <dsp:nvSpPr>
        <dsp:cNvPr id="0" name=""/>
        <dsp:cNvSpPr/>
      </dsp:nvSpPr>
      <dsp:spPr>
        <a:xfrm>
          <a:off x="1837460" y="3558786"/>
          <a:ext cx="114495" cy="2264844"/>
        </a:xfrm>
        <a:custGeom>
          <a:avLst/>
          <a:gdLst/>
          <a:ahLst/>
          <a:cxnLst/>
          <a:rect l="0" t="0" r="0" b="0"/>
          <a:pathLst>
            <a:path>
              <a:moveTo>
                <a:pt x="0" y="0"/>
              </a:moveTo>
              <a:lnTo>
                <a:pt x="0" y="2264844"/>
              </a:lnTo>
              <a:lnTo>
                <a:pt x="114495" y="2264844"/>
              </a:lnTo>
            </a:path>
          </a:pathLst>
        </a:custGeom>
        <a:noFill/>
        <a:ln w="25400"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E0FCE68-9392-4BD5-8618-B42657D67B3B}">
      <dsp:nvSpPr>
        <dsp:cNvPr id="0" name=""/>
        <dsp:cNvSpPr/>
      </dsp:nvSpPr>
      <dsp:spPr>
        <a:xfrm>
          <a:off x="1837460" y="3558786"/>
          <a:ext cx="114495" cy="1773710"/>
        </a:xfrm>
        <a:custGeom>
          <a:avLst/>
          <a:gdLst/>
          <a:ahLst/>
          <a:cxnLst/>
          <a:rect l="0" t="0" r="0" b="0"/>
          <a:pathLst>
            <a:path>
              <a:moveTo>
                <a:pt x="0" y="0"/>
              </a:moveTo>
              <a:lnTo>
                <a:pt x="0" y="1773710"/>
              </a:lnTo>
              <a:lnTo>
                <a:pt x="114495" y="1773710"/>
              </a:lnTo>
            </a:path>
          </a:pathLst>
        </a:custGeom>
        <a:noFill/>
        <a:ln w="25400"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6159F71-5C21-4F45-80B5-17A4FDE96B42}">
      <dsp:nvSpPr>
        <dsp:cNvPr id="0" name=""/>
        <dsp:cNvSpPr/>
      </dsp:nvSpPr>
      <dsp:spPr>
        <a:xfrm>
          <a:off x="1837460" y="3558786"/>
          <a:ext cx="114495" cy="1282576"/>
        </a:xfrm>
        <a:custGeom>
          <a:avLst/>
          <a:gdLst/>
          <a:ahLst/>
          <a:cxnLst/>
          <a:rect l="0" t="0" r="0" b="0"/>
          <a:pathLst>
            <a:path>
              <a:moveTo>
                <a:pt x="0" y="0"/>
              </a:moveTo>
              <a:lnTo>
                <a:pt x="0" y="1282576"/>
              </a:lnTo>
              <a:lnTo>
                <a:pt x="114495" y="1282576"/>
              </a:lnTo>
            </a:path>
          </a:pathLst>
        </a:custGeom>
        <a:noFill/>
        <a:ln w="25400"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D13A0E0-A823-494E-A94D-980E0270EFB4}">
      <dsp:nvSpPr>
        <dsp:cNvPr id="0" name=""/>
        <dsp:cNvSpPr/>
      </dsp:nvSpPr>
      <dsp:spPr>
        <a:xfrm>
          <a:off x="1837460" y="3558786"/>
          <a:ext cx="114495" cy="791442"/>
        </a:xfrm>
        <a:custGeom>
          <a:avLst/>
          <a:gdLst/>
          <a:ahLst/>
          <a:cxnLst/>
          <a:rect l="0" t="0" r="0" b="0"/>
          <a:pathLst>
            <a:path>
              <a:moveTo>
                <a:pt x="0" y="0"/>
              </a:moveTo>
              <a:lnTo>
                <a:pt x="0" y="791442"/>
              </a:lnTo>
              <a:lnTo>
                <a:pt x="114495" y="791442"/>
              </a:lnTo>
            </a:path>
          </a:pathLst>
        </a:custGeom>
        <a:noFill/>
        <a:ln w="25400"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2C44CCB-E3D1-4E29-9F11-09908BB70394}">
      <dsp:nvSpPr>
        <dsp:cNvPr id="0" name=""/>
        <dsp:cNvSpPr/>
      </dsp:nvSpPr>
      <dsp:spPr>
        <a:xfrm>
          <a:off x="1837460" y="3558786"/>
          <a:ext cx="114495" cy="300308"/>
        </a:xfrm>
        <a:custGeom>
          <a:avLst/>
          <a:gdLst/>
          <a:ahLst/>
          <a:cxnLst/>
          <a:rect l="0" t="0" r="0" b="0"/>
          <a:pathLst>
            <a:path>
              <a:moveTo>
                <a:pt x="0" y="0"/>
              </a:moveTo>
              <a:lnTo>
                <a:pt x="0" y="300308"/>
              </a:lnTo>
              <a:lnTo>
                <a:pt x="114495" y="300308"/>
              </a:lnTo>
            </a:path>
          </a:pathLst>
        </a:custGeom>
        <a:noFill/>
        <a:ln w="25400"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42A90A1-A9B2-4A41-A5B8-C6BD58D0A3FF}">
      <dsp:nvSpPr>
        <dsp:cNvPr id="0" name=""/>
        <dsp:cNvSpPr/>
      </dsp:nvSpPr>
      <dsp:spPr>
        <a:xfrm>
          <a:off x="2077411" y="3076747"/>
          <a:ext cx="91440" cy="135083"/>
        </a:xfrm>
        <a:custGeom>
          <a:avLst/>
          <a:gdLst/>
          <a:ahLst/>
          <a:cxnLst/>
          <a:rect l="0" t="0" r="0" b="0"/>
          <a:pathLst>
            <a:path>
              <a:moveTo>
                <a:pt x="45720" y="0"/>
              </a:moveTo>
              <a:lnTo>
                <a:pt x="45720" y="80342"/>
              </a:lnTo>
              <a:lnTo>
                <a:pt x="65369" y="80342"/>
              </a:lnTo>
              <a:lnTo>
                <a:pt x="65369" y="135083"/>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EB6E92E-D940-47DF-885C-6ABF30E23B0E}">
      <dsp:nvSpPr>
        <dsp:cNvPr id="0" name=""/>
        <dsp:cNvSpPr/>
      </dsp:nvSpPr>
      <dsp:spPr>
        <a:xfrm>
          <a:off x="457331" y="3547356"/>
          <a:ext cx="114495" cy="2755978"/>
        </a:xfrm>
        <a:custGeom>
          <a:avLst/>
          <a:gdLst/>
          <a:ahLst/>
          <a:cxnLst/>
          <a:rect l="0" t="0" r="0" b="0"/>
          <a:pathLst>
            <a:path>
              <a:moveTo>
                <a:pt x="0" y="0"/>
              </a:moveTo>
              <a:lnTo>
                <a:pt x="0" y="2755978"/>
              </a:lnTo>
              <a:lnTo>
                <a:pt x="114495" y="2755978"/>
              </a:lnTo>
            </a:path>
          </a:pathLst>
        </a:custGeom>
        <a:noFill/>
        <a:ln w="25400"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BEE6D8C-6C50-4D7B-9DB5-46F39FC1ACEF}">
      <dsp:nvSpPr>
        <dsp:cNvPr id="0" name=""/>
        <dsp:cNvSpPr/>
      </dsp:nvSpPr>
      <dsp:spPr>
        <a:xfrm>
          <a:off x="457331" y="3547356"/>
          <a:ext cx="114495" cy="2264844"/>
        </a:xfrm>
        <a:custGeom>
          <a:avLst/>
          <a:gdLst/>
          <a:ahLst/>
          <a:cxnLst/>
          <a:rect l="0" t="0" r="0" b="0"/>
          <a:pathLst>
            <a:path>
              <a:moveTo>
                <a:pt x="0" y="0"/>
              </a:moveTo>
              <a:lnTo>
                <a:pt x="0" y="2264844"/>
              </a:lnTo>
              <a:lnTo>
                <a:pt x="114495" y="2264844"/>
              </a:lnTo>
            </a:path>
          </a:pathLst>
        </a:custGeom>
        <a:noFill/>
        <a:ln w="25400"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7D4A5E3-7119-4A2B-9F3E-65711E644D6A}">
      <dsp:nvSpPr>
        <dsp:cNvPr id="0" name=""/>
        <dsp:cNvSpPr/>
      </dsp:nvSpPr>
      <dsp:spPr>
        <a:xfrm>
          <a:off x="457331" y="3547356"/>
          <a:ext cx="114495" cy="1773710"/>
        </a:xfrm>
        <a:custGeom>
          <a:avLst/>
          <a:gdLst/>
          <a:ahLst/>
          <a:cxnLst/>
          <a:rect l="0" t="0" r="0" b="0"/>
          <a:pathLst>
            <a:path>
              <a:moveTo>
                <a:pt x="0" y="0"/>
              </a:moveTo>
              <a:lnTo>
                <a:pt x="0" y="1773710"/>
              </a:lnTo>
              <a:lnTo>
                <a:pt x="114495" y="1773710"/>
              </a:lnTo>
            </a:path>
          </a:pathLst>
        </a:custGeom>
        <a:noFill/>
        <a:ln w="25400"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09C8312-29BE-4ECC-9CCC-F58002E82F7F}">
      <dsp:nvSpPr>
        <dsp:cNvPr id="0" name=""/>
        <dsp:cNvSpPr/>
      </dsp:nvSpPr>
      <dsp:spPr>
        <a:xfrm>
          <a:off x="457331" y="3547356"/>
          <a:ext cx="114495" cy="1282576"/>
        </a:xfrm>
        <a:custGeom>
          <a:avLst/>
          <a:gdLst/>
          <a:ahLst/>
          <a:cxnLst/>
          <a:rect l="0" t="0" r="0" b="0"/>
          <a:pathLst>
            <a:path>
              <a:moveTo>
                <a:pt x="0" y="0"/>
              </a:moveTo>
              <a:lnTo>
                <a:pt x="0" y="1282576"/>
              </a:lnTo>
              <a:lnTo>
                <a:pt x="114495" y="1282576"/>
              </a:lnTo>
            </a:path>
          </a:pathLst>
        </a:custGeom>
        <a:noFill/>
        <a:ln w="25400"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9E97C9E-6D4E-4358-9A78-647A4D384401}">
      <dsp:nvSpPr>
        <dsp:cNvPr id="0" name=""/>
        <dsp:cNvSpPr/>
      </dsp:nvSpPr>
      <dsp:spPr>
        <a:xfrm>
          <a:off x="457331" y="3547356"/>
          <a:ext cx="114495" cy="791442"/>
        </a:xfrm>
        <a:custGeom>
          <a:avLst/>
          <a:gdLst/>
          <a:ahLst/>
          <a:cxnLst/>
          <a:rect l="0" t="0" r="0" b="0"/>
          <a:pathLst>
            <a:path>
              <a:moveTo>
                <a:pt x="0" y="0"/>
              </a:moveTo>
              <a:lnTo>
                <a:pt x="0" y="791442"/>
              </a:lnTo>
              <a:lnTo>
                <a:pt x="114495" y="791442"/>
              </a:lnTo>
            </a:path>
          </a:pathLst>
        </a:custGeom>
        <a:noFill/>
        <a:ln w="25400"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773F557-02BB-4FC8-943C-B93DFF46ABF3}">
      <dsp:nvSpPr>
        <dsp:cNvPr id="0" name=""/>
        <dsp:cNvSpPr/>
      </dsp:nvSpPr>
      <dsp:spPr>
        <a:xfrm>
          <a:off x="457331" y="3547356"/>
          <a:ext cx="114495" cy="300308"/>
        </a:xfrm>
        <a:custGeom>
          <a:avLst/>
          <a:gdLst/>
          <a:ahLst/>
          <a:cxnLst/>
          <a:rect l="0" t="0" r="0" b="0"/>
          <a:pathLst>
            <a:path>
              <a:moveTo>
                <a:pt x="0" y="0"/>
              </a:moveTo>
              <a:lnTo>
                <a:pt x="0" y="300308"/>
              </a:lnTo>
              <a:lnTo>
                <a:pt x="114495" y="300308"/>
              </a:lnTo>
            </a:path>
          </a:pathLst>
        </a:custGeom>
        <a:noFill/>
        <a:ln w="25400" cap="flat" cmpd="sng" algn="ctr">
          <a:solidFill>
            <a:schemeClr val="accent5">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A5AC6AB-DE07-4EE5-B58E-34B182EFA184}">
      <dsp:nvSpPr>
        <dsp:cNvPr id="0" name=""/>
        <dsp:cNvSpPr/>
      </dsp:nvSpPr>
      <dsp:spPr>
        <a:xfrm>
          <a:off x="762653" y="3076747"/>
          <a:ext cx="1360478" cy="123652"/>
        </a:xfrm>
        <a:custGeom>
          <a:avLst/>
          <a:gdLst/>
          <a:ahLst/>
          <a:cxnLst/>
          <a:rect l="0" t="0" r="0" b="0"/>
          <a:pathLst>
            <a:path>
              <a:moveTo>
                <a:pt x="1360478" y="0"/>
              </a:moveTo>
              <a:lnTo>
                <a:pt x="1360478" y="68911"/>
              </a:lnTo>
              <a:lnTo>
                <a:pt x="0" y="68911"/>
              </a:lnTo>
              <a:lnTo>
                <a:pt x="0" y="123652"/>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AD42CEE-0362-423B-811B-C4646348AB24}">
      <dsp:nvSpPr>
        <dsp:cNvPr id="0" name=""/>
        <dsp:cNvSpPr/>
      </dsp:nvSpPr>
      <dsp:spPr>
        <a:xfrm>
          <a:off x="2607459" y="2573534"/>
          <a:ext cx="1465039" cy="329735"/>
        </a:xfrm>
        <a:custGeom>
          <a:avLst/>
          <a:gdLst/>
          <a:ahLst/>
          <a:cxnLst/>
          <a:rect l="0" t="0" r="0" b="0"/>
          <a:pathLst>
            <a:path>
              <a:moveTo>
                <a:pt x="1465039" y="0"/>
              </a:moveTo>
              <a:lnTo>
                <a:pt x="1465039" y="329735"/>
              </a:lnTo>
              <a:lnTo>
                <a:pt x="0" y="329735"/>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ACE416C-F8CF-444F-B026-41A5A3808026}">
      <dsp:nvSpPr>
        <dsp:cNvPr id="0" name=""/>
        <dsp:cNvSpPr/>
      </dsp:nvSpPr>
      <dsp:spPr>
        <a:xfrm>
          <a:off x="5644764" y="3310034"/>
          <a:ext cx="156002" cy="1308177"/>
        </a:xfrm>
        <a:custGeom>
          <a:avLst/>
          <a:gdLst/>
          <a:ahLst/>
          <a:cxnLst/>
          <a:rect l="0" t="0" r="0" b="0"/>
          <a:pathLst>
            <a:path>
              <a:moveTo>
                <a:pt x="0" y="0"/>
              </a:moveTo>
              <a:lnTo>
                <a:pt x="0" y="1308177"/>
              </a:lnTo>
              <a:lnTo>
                <a:pt x="156002" y="1308177"/>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844B6E7-16F2-4ED0-9AA0-4013D2B83DFA}">
      <dsp:nvSpPr>
        <dsp:cNvPr id="0" name=""/>
        <dsp:cNvSpPr/>
      </dsp:nvSpPr>
      <dsp:spPr>
        <a:xfrm>
          <a:off x="5644764" y="3310034"/>
          <a:ext cx="156002" cy="817043"/>
        </a:xfrm>
        <a:custGeom>
          <a:avLst/>
          <a:gdLst/>
          <a:ahLst/>
          <a:cxnLst/>
          <a:rect l="0" t="0" r="0" b="0"/>
          <a:pathLst>
            <a:path>
              <a:moveTo>
                <a:pt x="0" y="0"/>
              </a:moveTo>
              <a:lnTo>
                <a:pt x="0" y="817043"/>
              </a:lnTo>
              <a:lnTo>
                <a:pt x="156002" y="817043"/>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D1805F0-5F6D-41D5-BE57-048AA9C6FF51}">
      <dsp:nvSpPr>
        <dsp:cNvPr id="0" name=""/>
        <dsp:cNvSpPr/>
      </dsp:nvSpPr>
      <dsp:spPr>
        <a:xfrm>
          <a:off x="5644764" y="3310034"/>
          <a:ext cx="156002" cy="325909"/>
        </a:xfrm>
        <a:custGeom>
          <a:avLst/>
          <a:gdLst/>
          <a:ahLst/>
          <a:cxnLst/>
          <a:rect l="0" t="0" r="0" b="0"/>
          <a:pathLst>
            <a:path>
              <a:moveTo>
                <a:pt x="0" y="0"/>
              </a:moveTo>
              <a:lnTo>
                <a:pt x="0" y="325909"/>
              </a:lnTo>
              <a:lnTo>
                <a:pt x="156002" y="325909"/>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4D2D46E-CAAB-463E-B570-019ED1872C8F}">
      <dsp:nvSpPr>
        <dsp:cNvPr id="0" name=""/>
        <dsp:cNvSpPr/>
      </dsp:nvSpPr>
      <dsp:spPr>
        <a:xfrm>
          <a:off x="4072499" y="2573534"/>
          <a:ext cx="1935872" cy="389544"/>
        </a:xfrm>
        <a:custGeom>
          <a:avLst/>
          <a:gdLst/>
          <a:ahLst/>
          <a:cxnLst/>
          <a:rect l="0" t="0" r="0" b="0"/>
          <a:pathLst>
            <a:path>
              <a:moveTo>
                <a:pt x="0" y="0"/>
              </a:moveTo>
              <a:lnTo>
                <a:pt x="0" y="334803"/>
              </a:lnTo>
              <a:lnTo>
                <a:pt x="1935872" y="334803"/>
              </a:lnTo>
              <a:lnTo>
                <a:pt x="1935872" y="389544"/>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481B91D-E0CC-462C-895A-2314BF396E01}">
      <dsp:nvSpPr>
        <dsp:cNvPr id="0" name=""/>
        <dsp:cNvSpPr/>
      </dsp:nvSpPr>
      <dsp:spPr>
        <a:xfrm>
          <a:off x="4660787" y="3310034"/>
          <a:ext cx="150248" cy="2781579"/>
        </a:xfrm>
        <a:custGeom>
          <a:avLst/>
          <a:gdLst/>
          <a:ahLst/>
          <a:cxnLst/>
          <a:rect l="0" t="0" r="0" b="0"/>
          <a:pathLst>
            <a:path>
              <a:moveTo>
                <a:pt x="0" y="0"/>
              </a:moveTo>
              <a:lnTo>
                <a:pt x="0" y="2781579"/>
              </a:lnTo>
              <a:lnTo>
                <a:pt x="150248" y="2781579"/>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CEB2578-E652-4C4A-B8B8-5CC6FA48224C}">
      <dsp:nvSpPr>
        <dsp:cNvPr id="0" name=""/>
        <dsp:cNvSpPr/>
      </dsp:nvSpPr>
      <dsp:spPr>
        <a:xfrm>
          <a:off x="4660787" y="3310034"/>
          <a:ext cx="150248" cy="2290445"/>
        </a:xfrm>
        <a:custGeom>
          <a:avLst/>
          <a:gdLst/>
          <a:ahLst/>
          <a:cxnLst/>
          <a:rect l="0" t="0" r="0" b="0"/>
          <a:pathLst>
            <a:path>
              <a:moveTo>
                <a:pt x="0" y="0"/>
              </a:moveTo>
              <a:lnTo>
                <a:pt x="0" y="2290445"/>
              </a:lnTo>
              <a:lnTo>
                <a:pt x="150248" y="2290445"/>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4B6D123-A7DB-4D91-9A54-EEAE23BE4DEC}">
      <dsp:nvSpPr>
        <dsp:cNvPr id="0" name=""/>
        <dsp:cNvSpPr/>
      </dsp:nvSpPr>
      <dsp:spPr>
        <a:xfrm>
          <a:off x="4660787" y="3310034"/>
          <a:ext cx="150248" cy="1799311"/>
        </a:xfrm>
        <a:custGeom>
          <a:avLst/>
          <a:gdLst/>
          <a:ahLst/>
          <a:cxnLst/>
          <a:rect l="0" t="0" r="0" b="0"/>
          <a:pathLst>
            <a:path>
              <a:moveTo>
                <a:pt x="0" y="0"/>
              </a:moveTo>
              <a:lnTo>
                <a:pt x="0" y="1799311"/>
              </a:lnTo>
              <a:lnTo>
                <a:pt x="150248" y="1799311"/>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B12C35A-C035-4F2E-A91B-04AAF0C8700E}">
      <dsp:nvSpPr>
        <dsp:cNvPr id="0" name=""/>
        <dsp:cNvSpPr/>
      </dsp:nvSpPr>
      <dsp:spPr>
        <a:xfrm>
          <a:off x="4660787" y="3310034"/>
          <a:ext cx="150248" cy="1308177"/>
        </a:xfrm>
        <a:custGeom>
          <a:avLst/>
          <a:gdLst/>
          <a:ahLst/>
          <a:cxnLst/>
          <a:rect l="0" t="0" r="0" b="0"/>
          <a:pathLst>
            <a:path>
              <a:moveTo>
                <a:pt x="0" y="0"/>
              </a:moveTo>
              <a:lnTo>
                <a:pt x="0" y="1308177"/>
              </a:lnTo>
              <a:lnTo>
                <a:pt x="150248" y="1308177"/>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562C4BB-F288-49E6-A30F-E4CFF61378AA}">
      <dsp:nvSpPr>
        <dsp:cNvPr id="0" name=""/>
        <dsp:cNvSpPr/>
      </dsp:nvSpPr>
      <dsp:spPr>
        <a:xfrm>
          <a:off x="4660787" y="3310034"/>
          <a:ext cx="150248" cy="817043"/>
        </a:xfrm>
        <a:custGeom>
          <a:avLst/>
          <a:gdLst/>
          <a:ahLst/>
          <a:cxnLst/>
          <a:rect l="0" t="0" r="0" b="0"/>
          <a:pathLst>
            <a:path>
              <a:moveTo>
                <a:pt x="0" y="0"/>
              </a:moveTo>
              <a:lnTo>
                <a:pt x="0" y="817043"/>
              </a:lnTo>
              <a:lnTo>
                <a:pt x="150248" y="817043"/>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398CD30-8EC3-4C3F-AF16-2D55D4923D4B}">
      <dsp:nvSpPr>
        <dsp:cNvPr id="0" name=""/>
        <dsp:cNvSpPr/>
      </dsp:nvSpPr>
      <dsp:spPr>
        <a:xfrm>
          <a:off x="4660787" y="3310034"/>
          <a:ext cx="150248" cy="325909"/>
        </a:xfrm>
        <a:custGeom>
          <a:avLst/>
          <a:gdLst/>
          <a:ahLst/>
          <a:cxnLst/>
          <a:rect l="0" t="0" r="0" b="0"/>
          <a:pathLst>
            <a:path>
              <a:moveTo>
                <a:pt x="0" y="0"/>
              </a:moveTo>
              <a:lnTo>
                <a:pt x="0" y="325909"/>
              </a:lnTo>
              <a:lnTo>
                <a:pt x="150248" y="325909"/>
              </a:lnTo>
            </a:path>
          </a:pathLst>
        </a:custGeom>
        <a:noFill/>
        <a:ln w="25400" cap="flat" cmpd="sng" algn="ctr">
          <a:solidFill>
            <a:schemeClr val="accent4">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42EF504-3B65-4EEA-B2A3-20747B392941}">
      <dsp:nvSpPr>
        <dsp:cNvPr id="0" name=""/>
        <dsp:cNvSpPr/>
      </dsp:nvSpPr>
      <dsp:spPr>
        <a:xfrm>
          <a:off x="4072499" y="2573534"/>
          <a:ext cx="936551" cy="389544"/>
        </a:xfrm>
        <a:custGeom>
          <a:avLst/>
          <a:gdLst/>
          <a:ahLst/>
          <a:cxnLst/>
          <a:rect l="0" t="0" r="0" b="0"/>
          <a:pathLst>
            <a:path>
              <a:moveTo>
                <a:pt x="0" y="0"/>
              </a:moveTo>
              <a:lnTo>
                <a:pt x="0" y="334803"/>
              </a:lnTo>
              <a:lnTo>
                <a:pt x="936551" y="334803"/>
              </a:lnTo>
              <a:lnTo>
                <a:pt x="936551" y="389544"/>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2D44AC6-0B53-4DC5-BB3A-7765930455F1}">
      <dsp:nvSpPr>
        <dsp:cNvPr id="0" name=""/>
        <dsp:cNvSpPr/>
      </dsp:nvSpPr>
      <dsp:spPr>
        <a:xfrm>
          <a:off x="2860539" y="2215760"/>
          <a:ext cx="2423920" cy="35777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Operators</a:t>
          </a:r>
          <a:endParaRPr lang="en-US" sz="1000" kern="1200" dirty="0"/>
        </a:p>
      </dsp:txBody>
      <dsp:txXfrm>
        <a:off x="2860539" y="2215760"/>
        <a:ext cx="2423920" cy="357773"/>
      </dsp:txXfrm>
    </dsp:sp>
    <dsp:sp modelId="{E8526488-268C-42DE-A20C-B81B1C102179}">
      <dsp:nvSpPr>
        <dsp:cNvPr id="0" name=""/>
        <dsp:cNvSpPr/>
      </dsp:nvSpPr>
      <dsp:spPr>
        <a:xfrm>
          <a:off x="4573721" y="2963078"/>
          <a:ext cx="870658" cy="346955"/>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Conditional Operators</a:t>
          </a:r>
        </a:p>
      </dsp:txBody>
      <dsp:txXfrm>
        <a:off x="4573721" y="2963078"/>
        <a:ext cx="870658" cy="346955"/>
      </dsp:txXfrm>
    </dsp:sp>
    <dsp:sp modelId="{8BFF3323-5577-4DDB-975F-30C3BE2270D3}">
      <dsp:nvSpPr>
        <dsp:cNvPr id="0" name=""/>
        <dsp:cNvSpPr/>
      </dsp:nvSpPr>
      <dsp:spPr>
        <a:xfrm>
          <a:off x="4811035" y="3445117"/>
          <a:ext cx="763302" cy="381651"/>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           Equals to</a:t>
          </a:r>
        </a:p>
      </dsp:txBody>
      <dsp:txXfrm>
        <a:off x="4811035" y="3445117"/>
        <a:ext cx="763302" cy="381651"/>
      </dsp:txXfrm>
    </dsp:sp>
    <dsp:sp modelId="{21EAB5F9-03E1-49A6-B179-4212F8255A7E}">
      <dsp:nvSpPr>
        <dsp:cNvPr id="0" name=""/>
        <dsp:cNvSpPr/>
      </dsp:nvSpPr>
      <dsp:spPr>
        <a:xfrm>
          <a:off x="4811035" y="3936251"/>
          <a:ext cx="763302" cy="381651"/>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&lt;                  Less than</a:t>
          </a:r>
        </a:p>
      </dsp:txBody>
      <dsp:txXfrm>
        <a:off x="4811035" y="3936251"/>
        <a:ext cx="763302" cy="381651"/>
      </dsp:txXfrm>
    </dsp:sp>
    <dsp:sp modelId="{9E06BDCA-E884-4B30-829D-1FEC22396120}">
      <dsp:nvSpPr>
        <dsp:cNvPr id="0" name=""/>
        <dsp:cNvSpPr/>
      </dsp:nvSpPr>
      <dsp:spPr>
        <a:xfrm>
          <a:off x="4811035" y="4427385"/>
          <a:ext cx="763302" cy="381651"/>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&gt;          Greater than</a:t>
          </a:r>
        </a:p>
      </dsp:txBody>
      <dsp:txXfrm>
        <a:off x="4811035" y="4427385"/>
        <a:ext cx="763302" cy="381651"/>
      </dsp:txXfrm>
    </dsp:sp>
    <dsp:sp modelId="{5F0D3D22-B1D8-43AC-B7EC-05AF09E25441}">
      <dsp:nvSpPr>
        <dsp:cNvPr id="0" name=""/>
        <dsp:cNvSpPr/>
      </dsp:nvSpPr>
      <dsp:spPr>
        <a:xfrm>
          <a:off x="4811035" y="4918520"/>
          <a:ext cx="763302" cy="381651"/>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&lt;=               less than or equals to</a:t>
          </a:r>
        </a:p>
      </dsp:txBody>
      <dsp:txXfrm>
        <a:off x="4811035" y="4918520"/>
        <a:ext cx="763302" cy="381651"/>
      </dsp:txXfrm>
    </dsp:sp>
    <dsp:sp modelId="{F635E06C-4593-4AEB-8C4B-3FCCFADFD771}">
      <dsp:nvSpPr>
        <dsp:cNvPr id="0" name=""/>
        <dsp:cNvSpPr/>
      </dsp:nvSpPr>
      <dsp:spPr>
        <a:xfrm>
          <a:off x="4811035" y="5409654"/>
          <a:ext cx="763302" cy="381651"/>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&gt;=         greater than or equals to</a:t>
          </a:r>
        </a:p>
      </dsp:txBody>
      <dsp:txXfrm>
        <a:off x="4811035" y="5409654"/>
        <a:ext cx="763302" cy="381651"/>
      </dsp:txXfrm>
    </dsp:sp>
    <dsp:sp modelId="{D27FB656-A477-4167-9BA2-9691C164B652}">
      <dsp:nvSpPr>
        <dsp:cNvPr id="0" name=""/>
        <dsp:cNvSpPr/>
      </dsp:nvSpPr>
      <dsp:spPr>
        <a:xfrm>
          <a:off x="4811035" y="5900788"/>
          <a:ext cx="763302" cy="381651"/>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                 not equals to</a:t>
          </a:r>
        </a:p>
      </dsp:txBody>
      <dsp:txXfrm>
        <a:off x="4811035" y="5900788"/>
        <a:ext cx="763302" cy="381651"/>
      </dsp:txXfrm>
    </dsp:sp>
    <dsp:sp modelId="{6407F70A-13DF-4C95-8101-8F0431D216E1}">
      <dsp:nvSpPr>
        <dsp:cNvPr id="0" name=""/>
        <dsp:cNvSpPr/>
      </dsp:nvSpPr>
      <dsp:spPr>
        <a:xfrm>
          <a:off x="5553862" y="2963078"/>
          <a:ext cx="909019" cy="346955"/>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Logical Operators</a:t>
          </a:r>
        </a:p>
      </dsp:txBody>
      <dsp:txXfrm>
        <a:off x="5553862" y="2963078"/>
        <a:ext cx="909019" cy="346955"/>
      </dsp:txXfrm>
    </dsp:sp>
    <dsp:sp modelId="{6224DEB5-EAFA-4512-A156-0649698968FD}">
      <dsp:nvSpPr>
        <dsp:cNvPr id="0" name=""/>
        <dsp:cNvSpPr/>
      </dsp:nvSpPr>
      <dsp:spPr>
        <a:xfrm>
          <a:off x="5800766" y="3445117"/>
          <a:ext cx="763302" cy="381651"/>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AND : &amp;&amp;</a:t>
          </a:r>
        </a:p>
      </dsp:txBody>
      <dsp:txXfrm>
        <a:off x="5800766" y="3445117"/>
        <a:ext cx="763302" cy="381651"/>
      </dsp:txXfrm>
    </dsp:sp>
    <dsp:sp modelId="{49867226-7EE1-453B-8C2F-D4DBE6F2B94D}">
      <dsp:nvSpPr>
        <dsp:cNvPr id="0" name=""/>
        <dsp:cNvSpPr/>
      </dsp:nvSpPr>
      <dsp:spPr>
        <a:xfrm>
          <a:off x="5800766" y="3936251"/>
          <a:ext cx="763302" cy="381651"/>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OR : ||</a:t>
          </a:r>
        </a:p>
      </dsp:txBody>
      <dsp:txXfrm>
        <a:off x="5800766" y="3936251"/>
        <a:ext cx="763302" cy="381651"/>
      </dsp:txXfrm>
    </dsp:sp>
    <dsp:sp modelId="{D22243BD-491E-4729-88E3-1C8E9F21AB8C}">
      <dsp:nvSpPr>
        <dsp:cNvPr id="0" name=""/>
        <dsp:cNvSpPr/>
      </dsp:nvSpPr>
      <dsp:spPr>
        <a:xfrm>
          <a:off x="5800766" y="4427385"/>
          <a:ext cx="763302" cy="381651"/>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a:t>NOT : !</a:t>
          </a:r>
        </a:p>
      </dsp:txBody>
      <dsp:txXfrm>
        <a:off x="5800766" y="4427385"/>
        <a:ext cx="763302" cy="381651"/>
      </dsp:txXfrm>
    </dsp:sp>
    <dsp:sp modelId="{37186E03-3BBF-49A6-9864-7CD2A52CEBCB}">
      <dsp:nvSpPr>
        <dsp:cNvPr id="0" name=""/>
        <dsp:cNvSpPr/>
      </dsp:nvSpPr>
      <dsp:spPr>
        <a:xfrm>
          <a:off x="1638803" y="2729791"/>
          <a:ext cx="968655" cy="346955"/>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Arithmetic Operators</a:t>
          </a:r>
        </a:p>
      </dsp:txBody>
      <dsp:txXfrm>
        <a:off x="1638803" y="2729791"/>
        <a:ext cx="968655" cy="346955"/>
      </dsp:txXfrm>
    </dsp:sp>
    <dsp:sp modelId="{9F1F25C3-5D3D-4EF0-BEB7-BC0D86324EAA}">
      <dsp:nvSpPr>
        <dsp:cNvPr id="0" name=""/>
        <dsp:cNvSpPr/>
      </dsp:nvSpPr>
      <dsp:spPr>
        <a:xfrm>
          <a:off x="381001" y="3200400"/>
          <a:ext cx="763302" cy="346955"/>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General Operators</a:t>
          </a:r>
        </a:p>
      </dsp:txBody>
      <dsp:txXfrm>
        <a:off x="381001" y="3200400"/>
        <a:ext cx="763302" cy="346955"/>
      </dsp:txXfrm>
    </dsp:sp>
    <dsp:sp modelId="{313576FD-FFD9-4883-9069-0061CB14CC99}">
      <dsp:nvSpPr>
        <dsp:cNvPr id="0" name=""/>
        <dsp:cNvSpPr/>
      </dsp:nvSpPr>
      <dsp:spPr>
        <a:xfrm>
          <a:off x="571827" y="3656839"/>
          <a:ext cx="839633" cy="381651"/>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Assignment</a:t>
          </a:r>
        </a:p>
      </dsp:txBody>
      <dsp:txXfrm>
        <a:off x="571827" y="3656839"/>
        <a:ext cx="839633" cy="381651"/>
      </dsp:txXfrm>
    </dsp:sp>
    <dsp:sp modelId="{AB3B10A2-CC4A-4F62-910C-E2BC4E6C6AFF}">
      <dsp:nvSpPr>
        <dsp:cNvPr id="0" name=""/>
        <dsp:cNvSpPr/>
      </dsp:nvSpPr>
      <dsp:spPr>
        <a:xfrm>
          <a:off x="571827" y="4147973"/>
          <a:ext cx="839633" cy="381651"/>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Addition</a:t>
          </a:r>
        </a:p>
      </dsp:txBody>
      <dsp:txXfrm>
        <a:off x="571827" y="4147973"/>
        <a:ext cx="839633" cy="381651"/>
      </dsp:txXfrm>
    </dsp:sp>
    <dsp:sp modelId="{B0CAC4B9-2FAE-4059-B567-11F08503B501}">
      <dsp:nvSpPr>
        <dsp:cNvPr id="0" name=""/>
        <dsp:cNvSpPr/>
      </dsp:nvSpPr>
      <dsp:spPr>
        <a:xfrm>
          <a:off x="571827" y="4639107"/>
          <a:ext cx="839633" cy="381651"/>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Subtraction</a:t>
          </a:r>
        </a:p>
      </dsp:txBody>
      <dsp:txXfrm>
        <a:off x="571827" y="4639107"/>
        <a:ext cx="839633" cy="381651"/>
      </dsp:txXfrm>
    </dsp:sp>
    <dsp:sp modelId="{CCF138C9-00D8-459C-8C13-6E1E86966C7A}">
      <dsp:nvSpPr>
        <dsp:cNvPr id="0" name=""/>
        <dsp:cNvSpPr/>
      </dsp:nvSpPr>
      <dsp:spPr>
        <a:xfrm>
          <a:off x="571827" y="5130241"/>
          <a:ext cx="839633" cy="381651"/>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Multiplication</a:t>
          </a:r>
        </a:p>
      </dsp:txBody>
      <dsp:txXfrm>
        <a:off x="571827" y="5130241"/>
        <a:ext cx="839633" cy="381651"/>
      </dsp:txXfrm>
    </dsp:sp>
    <dsp:sp modelId="{657D2A43-79EB-45B7-A2D5-EE6F55537556}">
      <dsp:nvSpPr>
        <dsp:cNvPr id="0" name=""/>
        <dsp:cNvSpPr/>
      </dsp:nvSpPr>
      <dsp:spPr>
        <a:xfrm>
          <a:off x="571827" y="5621375"/>
          <a:ext cx="839633" cy="381651"/>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Division</a:t>
          </a:r>
        </a:p>
      </dsp:txBody>
      <dsp:txXfrm>
        <a:off x="571827" y="5621375"/>
        <a:ext cx="839633" cy="381651"/>
      </dsp:txXfrm>
    </dsp:sp>
    <dsp:sp modelId="{23E0ABEB-9A27-40D0-B4C1-F92175EDC635}">
      <dsp:nvSpPr>
        <dsp:cNvPr id="0" name=""/>
        <dsp:cNvSpPr/>
      </dsp:nvSpPr>
      <dsp:spPr>
        <a:xfrm>
          <a:off x="571827" y="6112509"/>
          <a:ext cx="839633" cy="381651"/>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Modulus</a:t>
          </a:r>
        </a:p>
      </dsp:txBody>
      <dsp:txXfrm>
        <a:off x="571827" y="6112509"/>
        <a:ext cx="839633" cy="381651"/>
      </dsp:txXfrm>
    </dsp:sp>
    <dsp:sp modelId="{CC4A8BF9-CE5D-47EB-A242-25718EC41363}">
      <dsp:nvSpPr>
        <dsp:cNvPr id="0" name=""/>
        <dsp:cNvSpPr/>
      </dsp:nvSpPr>
      <dsp:spPr>
        <a:xfrm>
          <a:off x="1761129" y="3211831"/>
          <a:ext cx="763302" cy="346955"/>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Combination Operators</a:t>
          </a:r>
        </a:p>
      </dsp:txBody>
      <dsp:txXfrm>
        <a:off x="1761129" y="3211831"/>
        <a:ext cx="763302" cy="346955"/>
      </dsp:txXfrm>
    </dsp:sp>
    <dsp:sp modelId="{0E13473F-F4E1-413C-AB96-FACD65FFE340}">
      <dsp:nvSpPr>
        <dsp:cNvPr id="0" name=""/>
        <dsp:cNvSpPr/>
      </dsp:nvSpPr>
      <dsp:spPr>
        <a:xfrm>
          <a:off x="1951955" y="3668269"/>
          <a:ext cx="839633" cy="381651"/>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Addition</a:t>
          </a:r>
        </a:p>
      </dsp:txBody>
      <dsp:txXfrm>
        <a:off x="1951955" y="3668269"/>
        <a:ext cx="839633" cy="381651"/>
      </dsp:txXfrm>
    </dsp:sp>
    <dsp:sp modelId="{A1FA5B97-09E2-4FCA-85B0-B631E3B38958}">
      <dsp:nvSpPr>
        <dsp:cNvPr id="0" name=""/>
        <dsp:cNvSpPr/>
      </dsp:nvSpPr>
      <dsp:spPr>
        <a:xfrm>
          <a:off x="1951955" y="4159403"/>
          <a:ext cx="839633" cy="381651"/>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Subtraction</a:t>
          </a:r>
        </a:p>
      </dsp:txBody>
      <dsp:txXfrm>
        <a:off x="1951955" y="4159403"/>
        <a:ext cx="839633" cy="381651"/>
      </dsp:txXfrm>
    </dsp:sp>
    <dsp:sp modelId="{4E9B85F2-797C-44B6-9B20-ED683E0ACA58}">
      <dsp:nvSpPr>
        <dsp:cNvPr id="0" name=""/>
        <dsp:cNvSpPr/>
      </dsp:nvSpPr>
      <dsp:spPr>
        <a:xfrm>
          <a:off x="1951955" y="4650537"/>
          <a:ext cx="839633" cy="381651"/>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Multiplication</a:t>
          </a:r>
        </a:p>
      </dsp:txBody>
      <dsp:txXfrm>
        <a:off x="1951955" y="4650537"/>
        <a:ext cx="839633" cy="381651"/>
      </dsp:txXfrm>
    </dsp:sp>
    <dsp:sp modelId="{98C0E8AD-A3B0-408F-B94A-93010A468BAC}">
      <dsp:nvSpPr>
        <dsp:cNvPr id="0" name=""/>
        <dsp:cNvSpPr/>
      </dsp:nvSpPr>
      <dsp:spPr>
        <a:xfrm>
          <a:off x="1951955" y="5141671"/>
          <a:ext cx="839633" cy="381651"/>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Division</a:t>
          </a:r>
        </a:p>
      </dsp:txBody>
      <dsp:txXfrm>
        <a:off x="1951955" y="5141671"/>
        <a:ext cx="839633" cy="381651"/>
      </dsp:txXfrm>
    </dsp:sp>
    <dsp:sp modelId="{DC36B76B-B79D-4DA0-BC70-264F242726B3}">
      <dsp:nvSpPr>
        <dsp:cNvPr id="0" name=""/>
        <dsp:cNvSpPr/>
      </dsp:nvSpPr>
      <dsp:spPr>
        <a:xfrm>
          <a:off x="1951955" y="5632805"/>
          <a:ext cx="839633" cy="381651"/>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Modulus</a:t>
          </a:r>
        </a:p>
      </dsp:txBody>
      <dsp:txXfrm>
        <a:off x="1951955" y="5632805"/>
        <a:ext cx="839633" cy="381651"/>
      </dsp:txXfrm>
    </dsp:sp>
    <dsp:sp modelId="{4450A737-E310-49A9-B085-BF138BFD3314}">
      <dsp:nvSpPr>
        <dsp:cNvPr id="0" name=""/>
        <dsp:cNvSpPr/>
      </dsp:nvSpPr>
      <dsp:spPr>
        <a:xfrm>
          <a:off x="2710245" y="3211831"/>
          <a:ext cx="763302" cy="346955"/>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Unary Operators</a:t>
          </a:r>
        </a:p>
      </dsp:txBody>
      <dsp:txXfrm>
        <a:off x="2710245" y="3211831"/>
        <a:ext cx="763302" cy="346955"/>
      </dsp:txXfrm>
    </dsp:sp>
    <dsp:sp modelId="{87D3C048-F320-4738-B48D-F3D376C0CC3E}">
      <dsp:nvSpPr>
        <dsp:cNvPr id="0" name=""/>
        <dsp:cNvSpPr/>
      </dsp:nvSpPr>
      <dsp:spPr>
        <a:xfrm>
          <a:off x="2901071" y="3668269"/>
          <a:ext cx="839633" cy="381651"/>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Increment</a:t>
          </a:r>
        </a:p>
      </dsp:txBody>
      <dsp:txXfrm>
        <a:off x="2901071" y="3668269"/>
        <a:ext cx="839633" cy="381651"/>
      </dsp:txXfrm>
    </dsp:sp>
    <dsp:sp modelId="{49D9C204-D35D-4953-96E1-4EE327DECD10}">
      <dsp:nvSpPr>
        <dsp:cNvPr id="0" name=""/>
        <dsp:cNvSpPr/>
      </dsp:nvSpPr>
      <dsp:spPr>
        <a:xfrm>
          <a:off x="2901071" y="4159403"/>
          <a:ext cx="839633" cy="381651"/>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        Decrement</a:t>
          </a:r>
        </a:p>
      </dsp:txBody>
      <dsp:txXfrm>
        <a:off x="2901071" y="4159403"/>
        <a:ext cx="839633" cy="3816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1F81C-1F6E-4DD8-940B-10367B306A02}">
      <dsp:nvSpPr>
        <dsp:cNvPr id="0" name=""/>
        <dsp:cNvSpPr/>
      </dsp:nvSpPr>
      <dsp:spPr>
        <a:xfrm>
          <a:off x="7163581" y="2395902"/>
          <a:ext cx="605525" cy="288175"/>
        </a:xfrm>
        <a:custGeom>
          <a:avLst/>
          <a:gdLst/>
          <a:ahLst/>
          <a:cxnLst/>
          <a:rect l="0" t="0" r="0" b="0"/>
          <a:pathLst>
            <a:path>
              <a:moveTo>
                <a:pt x="0" y="0"/>
              </a:moveTo>
              <a:lnTo>
                <a:pt x="0" y="196383"/>
              </a:lnTo>
              <a:lnTo>
                <a:pt x="605525" y="196383"/>
              </a:lnTo>
              <a:lnTo>
                <a:pt x="605525" y="288175"/>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35D9879-681E-41C7-AEC8-F193CCE45C39}">
      <dsp:nvSpPr>
        <dsp:cNvPr id="0" name=""/>
        <dsp:cNvSpPr/>
      </dsp:nvSpPr>
      <dsp:spPr>
        <a:xfrm>
          <a:off x="6558055" y="2395902"/>
          <a:ext cx="605525" cy="288175"/>
        </a:xfrm>
        <a:custGeom>
          <a:avLst/>
          <a:gdLst/>
          <a:ahLst/>
          <a:cxnLst/>
          <a:rect l="0" t="0" r="0" b="0"/>
          <a:pathLst>
            <a:path>
              <a:moveTo>
                <a:pt x="605525" y="0"/>
              </a:moveTo>
              <a:lnTo>
                <a:pt x="605525" y="196383"/>
              </a:lnTo>
              <a:lnTo>
                <a:pt x="0" y="196383"/>
              </a:lnTo>
              <a:lnTo>
                <a:pt x="0" y="288175"/>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E26AA6B-4BDF-4F62-B250-69C10D8DE3C2}">
      <dsp:nvSpPr>
        <dsp:cNvPr id="0" name=""/>
        <dsp:cNvSpPr/>
      </dsp:nvSpPr>
      <dsp:spPr>
        <a:xfrm>
          <a:off x="4135040" y="1409306"/>
          <a:ext cx="3028540" cy="357399"/>
        </a:xfrm>
        <a:custGeom>
          <a:avLst/>
          <a:gdLst/>
          <a:ahLst/>
          <a:cxnLst/>
          <a:rect l="0" t="0" r="0" b="0"/>
          <a:pathLst>
            <a:path>
              <a:moveTo>
                <a:pt x="0" y="0"/>
              </a:moveTo>
              <a:lnTo>
                <a:pt x="0" y="265607"/>
              </a:lnTo>
              <a:lnTo>
                <a:pt x="3028540" y="265607"/>
              </a:lnTo>
              <a:lnTo>
                <a:pt x="3028540" y="357399"/>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1126E40-B37E-480B-AC65-A1505803CB90}">
      <dsp:nvSpPr>
        <dsp:cNvPr id="0" name=""/>
        <dsp:cNvSpPr/>
      </dsp:nvSpPr>
      <dsp:spPr>
        <a:xfrm>
          <a:off x="4135952" y="2395902"/>
          <a:ext cx="1211051" cy="288175"/>
        </a:xfrm>
        <a:custGeom>
          <a:avLst/>
          <a:gdLst/>
          <a:ahLst/>
          <a:cxnLst/>
          <a:rect l="0" t="0" r="0" b="0"/>
          <a:pathLst>
            <a:path>
              <a:moveTo>
                <a:pt x="0" y="0"/>
              </a:moveTo>
              <a:lnTo>
                <a:pt x="0" y="196383"/>
              </a:lnTo>
              <a:lnTo>
                <a:pt x="1211051" y="196383"/>
              </a:lnTo>
              <a:lnTo>
                <a:pt x="1211051" y="288175"/>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66C9974-8FA6-43F6-BB28-198F45BDAB25}">
      <dsp:nvSpPr>
        <dsp:cNvPr id="0" name=""/>
        <dsp:cNvSpPr/>
      </dsp:nvSpPr>
      <dsp:spPr>
        <a:xfrm>
          <a:off x="4090232" y="2395902"/>
          <a:ext cx="91440" cy="288175"/>
        </a:xfrm>
        <a:custGeom>
          <a:avLst/>
          <a:gdLst/>
          <a:ahLst/>
          <a:cxnLst/>
          <a:rect l="0" t="0" r="0" b="0"/>
          <a:pathLst>
            <a:path>
              <a:moveTo>
                <a:pt x="45720" y="0"/>
              </a:moveTo>
              <a:lnTo>
                <a:pt x="45720" y="288175"/>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6343D35-680E-427D-8169-7996C1168FAC}">
      <dsp:nvSpPr>
        <dsp:cNvPr id="0" name=""/>
        <dsp:cNvSpPr/>
      </dsp:nvSpPr>
      <dsp:spPr>
        <a:xfrm>
          <a:off x="2924900" y="2395902"/>
          <a:ext cx="1211051" cy="288175"/>
        </a:xfrm>
        <a:custGeom>
          <a:avLst/>
          <a:gdLst/>
          <a:ahLst/>
          <a:cxnLst/>
          <a:rect l="0" t="0" r="0" b="0"/>
          <a:pathLst>
            <a:path>
              <a:moveTo>
                <a:pt x="1211051" y="0"/>
              </a:moveTo>
              <a:lnTo>
                <a:pt x="1211051" y="196383"/>
              </a:lnTo>
              <a:lnTo>
                <a:pt x="0" y="196383"/>
              </a:lnTo>
              <a:lnTo>
                <a:pt x="0" y="288175"/>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EC3BD10-B939-4D65-AD63-AA824FB46D90}">
      <dsp:nvSpPr>
        <dsp:cNvPr id="0" name=""/>
        <dsp:cNvSpPr/>
      </dsp:nvSpPr>
      <dsp:spPr>
        <a:xfrm>
          <a:off x="4089320" y="1409306"/>
          <a:ext cx="91440" cy="357399"/>
        </a:xfrm>
        <a:custGeom>
          <a:avLst/>
          <a:gdLst/>
          <a:ahLst/>
          <a:cxnLst/>
          <a:rect l="0" t="0" r="0" b="0"/>
          <a:pathLst>
            <a:path>
              <a:moveTo>
                <a:pt x="45720" y="0"/>
              </a:moveTo>
              <a:lnTo>
                <a:pt x="45720" y="265607"/>
              </a:lnTo>
              <a:lnTo>
                <a:pt x="46631" y="265607"/>
              </a:lnTo>
              <a:lnTo>
                <a:pt x="46631" y="357399"/>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233E86D-586E-4E14-839F-71EE0F2AB5A9}">
      <dsp:nvSpPr>
        <dsp:cNvPr id="0" name=""/>
        <dsp:cNvSpPr/>
      </dsp:nvSpPr>
      <dsp:spPr>
        <a:xfrm>
          <a:off x="1108323" y="2395902"/>
          <a:ext cx="605525" cy="288175"/>
        </a:xfrm>
        <a:custGeom>
          <a:avLst/>
          <a:gdLst/>
          <a:ahLst/>
          <a:cxnLst/>
          <a:rect l="0" t="0" r="0" b="0"/>
          <a:pathLst>
            <a:path>
              <a:moveTo>
                <a:pt x="0" y="0"/>
              </a:moveTo>
              <a:lnTo>
                <a:pt x="0" y="196383"/>
              </a:lnTo>
              <a:lnTo>
                <a:pt x="605525" y="196383"/>
              </a:lnTo>
              <a:lnTo>
                <a:pt x="605525" y="288175"/>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0BB4D55-A671-4D55-8700-639202F84375}">
      <dsp:nvSpPr>
        <dsp:cNvPr id="0" name=""/>
        <dsp:cNvSpPr/>
      </dsp:nvSpPr>
      <dsp:spPr>
        <a:xfrm>
          <a:off x="502797" y="2395902"/>
          <a:ext cx="605525" cy="288175"/>
        </a:xfrm>
        <a:custGeom>
          <a:avLst/>
          <a:gdLst/>
          <a:ahLst/>
          <a:cxnLst/>
          <a:rect l="0" t="0" r="0" b="0"/>
          <a:pathLst>
            <a:path>
              <a:moveTo>
                <a:pt x="605525" y="0"/>
              </a:moveTo>
              <a:lnTo>
                <a:pt x="605525" y="196383"/>
              </a:lnTo>
              <a:lnTo>
                <a:pt x="0" y="196383"/>
              </a:lnTo>
              <a:lnTo>
                <a:pt x="0" y="288175"/>
              </a:lnTo>
            </a:path>
          </a:pathLst>
        </a:custGeom>
        <a:noFill/>
        <a:ln w="25400"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FFED35E-3B70-43CF-ADC4-2AD81EE0C7AD}">
      <dsp:nvSpPr>
        <dsp:cNvPr id="0" name=""/>
        <dsp:cNvSpPr/>
      </dsp:nvSpPr>
      <dsp:spPr>
        <a:xfrm>
          <a:off x="1108323" y="1409306"/>
          <a:ext cx="3026717" cy="357399"/>
        </a:xfrm>
        <a:custGeom>
          <a:avLst/>
          <a:gdLst/>
          <a:ahLst/>
          <a:cxnLst/>
          <a:rect l="0" t="0" r="0" b="0"/>
          <a:pathLst>
            <a:path>
              <a:moveTo>
                <a:pt x="3026717" y="0"/>
              </a:moveTo>
              <a:lnTo>
                <a:pt x="3026717" y="265607"/>
              </a:lnTo>
              <a:lnTo>
                <a:pt x="0" y="265607"/>
              </a:lnTo>
              <a:lnTo>
                <a:pt x="0" y="357399"/>
              </a:lnTo>
            </a:path>
          </a:pathLst>
        </a:cu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F372AE5-58CD-462B-94B0-AD090A563D68}">
      <dsp:nvSpPr>
        <dsp:cNvPr id="0" name=""/>
        <dsp:cNvSpPr/>
      </dsp:nvSpPr>
      <dsp:spPr>
        <a:xfrm>
          <a:off x="1904088" y="780110"/>
          <a:ext cx="4461904" cy="62919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0375D91-51C7-425F-8675-EEFFEE987E7F}">
      <dsp:nvSpPr>
        <dsp:cNvPr id="0" name=""/>
        <dsp:cNvSpPr/>
      </dsp:nvSpPr>
      <dsp:spPr>
        <a:xfrm>
          <a:off x="2014184" y="884701"/>
          <a:ext cx="4461904" cy="62919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Control Statements</a:t>
          </a:r>
        </a:p>
      </dsp:txBody>
      <dsp:txXfrm>
        <a:off x="2032613" y="903130"/>
        <a:ext cx="4425046" cy="592338"/>
      </dsp:txXfrm>
    </dsp:sp>
    <dsp:sp modelId="{0CFB5E1F-EAB2-4A8C-ACEF-54F7E93AFB32}">
      <dsp:nvSpPr>
        <dsp:cNvPr id="0" name=""/>
        <dsp:cNvSpPr/>
      </dsp:nvSpPr>
      <dsp:spPr>
        <a:xfrm>
          <a:off x="612892" y="1766706"/>
          <a:ext cx="990860" cy="629196"/>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7302238-FA9E-4357-A043-CD6269D60502}">
      <dsp:nvSpPr>
        <dsp:cNvPr id="0" name=""/>
        <dsp:cNvSpPr/>
      </dsp:nvSpPr>
      <dsp:spPr>
        <a:xfrm>
          <a:off x="722988" y="1871297"/>
          <a:ext cx="990860" cy="629196"/>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Conditional Statements</a:t>
          </a:r>
        </a:p>
      </dsp:txBody>
      <dsp:txXfrm>
        <a:off x="741417" y="1889726"/>
        <a:ext cx="954002" cy="592338"/>
      </dsp:txXfrm>
    </dsp:sp>
    <dsp:sp modelId="{77DC3870-D736-4DB5-932B-F38A6E5FC7D8}">
      <dsp:nvSpPr>
        <dsp:cNvPr id="0" name=""/>
        <dsp:cNvSpPr/>
      </dsp:nvSpPr>
      <dsp:spPr>
        <a:xfrm>
          <a:off x="7366" y="2684078"/>
          <a:ext cx="990860" cy="629196"/>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6B52A60-5B15-48A9-A996-1B379DC92B28}">
      <dsp:nvSpPr>
        <dsp:cNvPr id="0" name=""/>
        <dsp:cNvSpPr/>
      </dsp:nvSpPr>
      <dsp:spPr>
        <a:xfrm>
          <a:off x="117462" y="2788668"/>
          <a:ext cx="990860" cy="62919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If Statement</a:t>
          </a:r>
        </a:p>
      </dsp:txBody>
      <dsp:txXfrm>
        <a:off x="135891" y="2807097"/>
        <a:ext cx="954002" cy="592338"/>
      </dsp:txXfrm>
    </dsp:sp>
    <dsp:sp modelId="{B11FAF7F-07B9-471D-9752-9CF10F8DBA41}">
      <dsp:nvSpPr>
        <dsp:cNvPr id="0" name=""/>
        <dsp:cNvSpPr/>
      </dsp:nvSpPr>
      <dsp:spPr>
        <a:xfrm>
          <a:off x="1218418" y="2684078"/>
          <a:ext cx="990860" cy="629196"/>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5C56C1B-ADD7-4F6E-8185-6369E2113EA4}">
      <dsp:nvSpPr>
        <dsp:cNvPr id="0" name=""/>
        <dsp:cNvSpPr/>
      </dsp:nvSpPr>
      <dsp:spPr>
        <a:xfrm>
          <a:off x="1328514" y="2788668"/>
          <a:ext cx="990860" cy="62919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Switch Case</a:t>
          </a:r>
        </a:p>
      </dsp:txBody>
      <dsp:txXfrm>
        <a:off x="1346943" y="2807097"/>
        <a:ext cx="954002" cy="592338"/>
      </dsp:txXfrm>
    </dsp:sp>
    <dsp:sp modelId="{CE2B3363-1D50-4FF2-90BA-97B073DD4787}">
      <dsp:nvSpPr>
        <dsp:cNvPr id="0" name=""/>
        <dsp:cNvSpPr/>
      </dsp:nvSpPr>
      <dsp:spPr>
        <a:xfrm>
          <a:off x="3640521" y="1766706"/>
          <a:ext cx="990860" cy="629196"/>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6D1320B-B856-4EF3-86DF-90F34A01AC86}">
      <dsp:nvSpPr>
        <dsp:cNvPr id="0" name=""/>
        <dsp:cNvSpPr/>
      </dsp:nvSpPr>
      <dsp:spPr>
        <a:xfrm>
          <a:off x="3750617" y="1871297"/>
          <a:ext cx="990860" cy="629196"/>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Loops</a:t>
          </a:r>
        </a:p>
      </dsp:txBody>
      <dsp:txXfrm>
        <a:off x="3769046" y="1889726"/>
        <a:ext cx="954002" cy="592338"/>
      </dsp:txXfrm>
    </dsp:sp>
    <dsp:sp modelId="{B292A241-8EBA-4A96-87C1-9507FFE0B562}">
      <dsp:nvSpPr>
        <dsp:cNvPr id="0" name=""/>
        <dsp:cNvSpPr/>
      </dsp:nvSpPr>
      <dsp:spPr>
        <a:xfrm>
          <a:off x="2429470" y="2684078"/>
          <a:ext cx="990860" cy="629196"/>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260525D-85F1-4A37-AA97-ED9BFC4C016D}">
      <dsp:nvSpPr>
        <dsp:cNvPr id="0" name=""/>
        <dsp:cNvSpPr/>
      </dsp:nvSpPr>
      <dsp:spPr>
        <a:xfrm>
          <a:off x="2539565" y="2788668"/>
          <a:ext cx="990860" cy="62919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While Loop</a:t>
          </a:r>
        </a:p>
      </dsp:txBody>
      <dsp:txXfrm>
        <a:off x="2557994" y="2807097"/>
        <a:ext cx="954002" cy="592338"/>
      </dsp:txXfrm>
    </dsp:sp>
    <dsp:sp modelId="{5B3726DB-CE24-4ED1-8867-C32F0F6F715B}">
      <dsp:nvSpPr>
        <dsp:cNvPr id="0" name=""/>
        <dsp:cNvSpPr/>
      </dsp:nvSpPr>
      <dsp:spPr>
        <a:xfrm>
          <a:off x="3640521" y="2684078"/>
          <a:ext cx="990860" cy="629196"/>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6D38B29-0081-4986-9B0A-5649A815BBC5}">
      <dsp:nvSpPr>
        <dsp:cNvPr id="0" name=""/>
        <dsp:cNvSpPr/>
      </dsp:nvSpPr>
      <dsp:spPr>
        <a:xfrm>
          <a:off x="3750617" y="2788668"/>
          <a:ext cx="990860" cy="62919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Do-While Loop</a:t>
          </a:r>
        </a:p>
      </dsp:txBody>
      <dsp:txXfrm>
        <a:off x="3769046" y="2807097"/>
        <a:ext cx="954002" cy="592338"/>
      </dsp:txXfrm>
    </dsp:sp>
    <dsp:sp modelId="{34FC6D8C-E9AE-437E-BCE3-A4BDB5DE7B23}">
      <dsp:nvSpPr>
        <dsp:cNvPr id="0" name=""/>
        <dsp:cNvSpPr/>
      </dsp:nvSpPr>
      <dsp:spPr>
        <a:xfrm>
          <a:off x="4851573" y="2684078"/>
          <a:ext cx="990860" cy="629196"/>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2DAA1FB-57F5-4FDF-97E1-CE0026181AAC}">
      <dsp:nvSpPr>
        <dsp:cNvPr id="0" name=""/>
        <dsp:cNvSpPr/>
      </dsp:nvSpPr>
      <dsp:spPr>
        <a:xfrm>
          <a:off x="4961669" y="2788668"/>
          <a:ext cx="990860" cy="62919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For Loop</a:t>
          </a:r>
        </a:p>
      </dsp:txBody>
      <dsp:txXfrm>
        <a:off x="4980098" y="2807097"/>
        <a:ext cx="954002" cy="592338"/>
      </dsp:txXfrm>
    </dsp:sp>
    <dsp:sp modelId="{89141E6F-F8C5-494B-A816-EA595F423A8F}">
      <dsp:nvSpPr>
        <dsp:cNvPr id="0" name=""/>
        <dsp:cNvSpPr/>
      </dsp:nvSpPr>
      <dsp:spPr>
        <a:xfrm>
          <a:off x="6668151" y="1766706"/>
          <a:ext cx="990860" cy="629196"/>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F083319-4D10-4744-96C2-B511B16ADEF8}">
      <dsp:nvSpPr>
        <dsp:cNvPr id="0" name=""/>
        <dsp:cNvSpPr/>
      </dsp:nvSpPr>
      <dsp:spPr>
        <a:xfrm>
          <a:off x="6778246" y="1871297"/>
          <a:ext cx="990860" cy="629196"/>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Jump Statement</a:t>
          </a:r>
        </a:p>
      </dsp:txBody>
      <dsp:txXfrm>
        <a:off x="6796675" y="1889726"/>
        <a:ext cx="954002" cy="592338"/>
      </dsp:txXfrm>
    </dsp:sp>
    <dsp:sp modelId="{669556F7-5FD6-4D8B-90C4-4A0701D457C7}">
      <dsp:nvSpPr>
        <dsp:cNvPr id="0" name=""/>
        <dsp:cNvSpPr/>
      </dsp:nvSpPr>
      <dsp:spPr>
        <a:xfrm>
          <a:off x="6062625" y="2684078"/>
          <a:ext cx="990860" cy="629196"/>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42ECEA4F-540A-40E1-8F54-33E847AF6EE9}">
      <dsp:nvSpPr>
        <dsp:cNvPr id="0" name=""/>
        <dsp:cNvSpPr/>
      </dsp:nvSpPr>
      <dsp:spPr>
        <a:xfrm>
          <a:off x="6172720" y="2788668"/>
          <a:ext cx="990860" cy="62919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Break</a:t>
          </a:r>
        </a:p>
      </dsp:txBody>
      <dsp:txXfrm>
        <a:off x="6191149" y="2807097"/>
        <a:ext cx="954002" cy="592338"/>
      </dsp:txXfrm>
    </dsp:sp>
    <dsp:sp modelId="{72C8AD3C-C46C-4BCA-AB46-C2D69207C1B2}">
      <dsp:nvSpPr>
        <dsp:cNvPr id="0" name=""/>
        <dsp:cNvSpPr/>
      </dsp:nvSpPr>
      <dsp:spPr>
        <a:xfrm>
          <a:off x="7273676" y="2684078"/>
          <a:ext cx="990860" cy="629196"/>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77D322F-C4B1-4406-8D5A-E72814F7BF57}">
      <dsp:nvSpPr>
        <dsp:cNvPr id="0" name=""/>
        <dsp:cNvSpPr/>
      </dsp:nvSpPr>
      <dsp:spPr>
        <a:xfrm>
          <a:off x="7383772" y="2788668"/>
          <a:ext cx="990860" cy="62919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continue</a:t>
          </a:r>
        </a:p>
      </dsp:txBody>
      <dsp:txXfrm>
        <a:off x="7402201" y="2807097"/>
        <a:ext cx="954002" cy="592338"/>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34594" y="-206806"/>
            <a:ext cx="8274811" cy="711835"/>
          </a:xfrm>
          <a:prstGeom prst="rect">
            <a:avLst/>
          </a:prstGeom>
        </p:spPr>
        <p:txBody>
          <a:bodyPr wrap="square" lIns="0" tIns="0" rIns="0" bIns="0">
            <a:spAutoFit/>
          </a:bodyPr>
          <a:lstStyle>
            <a:lvl1pPr>
              <a:defRPr sz="4500" b="0" i="0">
                <a:solidFill>
                  <a:srgbClr val="095A82"/>
                </a:solidFill>
                <a:latin typeface="Arial Black"/>
                <a:cs typeface="Arial Black"/>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9F9F9F"/>
                </a:solidFill>
                <a:latin typeface="Carlito"/>
                <a:cs typeface="Carlito"/>
              </a:defRPr>
            </a:lvl1p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500" b="0" i="0">
                <a:solidFill>
                  <a:srgbClr val="095A82"/>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sz="1400" b="0" i="0">
                <a:solidFill>
                  <a:srgbClr val="5F5F5F"/>
                </a:solidFill>
                <a:latin typeface="Carlito"/>
                <a:cs typeface="Carlito"/>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9F9F9F"/>
                </a:solidFill>
                <a:latin typeface="Carlito"/>
                <a:cs typeface="Carlito"/>
              </a:defRPr>
            </a:lvl1p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500" b="0" i="0">
                <a:solidFill>
                  <a:srgbClr val="095A82"/>
                </a:solidFill>
                <a:latin typeface="Arial Black"/>
                <a:cs typeface="Arial Black"/>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rgbClr val="9F9F9F"/>
                </a:solidFill>
                <a:latin typeface="Carlito"/>
                <a:cs typeface="Carlito"/>
              </a:defRPr>
            </a:lvl1p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6/5/2023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500" b="0" i="0">
                <a:solidFill>
                  <a:srgbClr val="095A82"/>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defRPr sz="800" b="0" i="0">
                <a:solidFill>
                  <a:srgbClr val="9F9F9F"/>
                </a:solidFill>
                <a:latin typeface="Carlito"/>
                <a:cs typeface="Carlito"/>
              </a:defRPr>
            </a:lvl1p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6/5/2023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24085" y="1489794"/>
            <a:ext cx="6917446" cy="216238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defRPr sz="800" b="0" i="0">
                <a:solidFill>
                  <a:srgbClr val="9F9F9F"/>
                </a:solidFill>
                <a:latin typeface="Carlito"/>
                <a:cs typeface="Carlito"/>
              </a:defRPr>
            </a:lvl1p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6/5/2023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222360" y="-206806"/>
            <a:ext cx="470534" cy="711835"/>
          </a:xfrm>
          <a:prstGeom prst="rect">
            <a:avLst/>
          </a:prstGeom>
        </p:spPr>
        <p:txBody>
          <a:bodyPr wrap="square" lIns="0" tIns="0" rIns="0" bIns="0">
            <a:spAutoFit/>
          </a:bodyPr>
          <a:lstStyle>
            <a:lvl1pPr>
              <a:defRPr sz="4500" b="0" i="0">
                <a:solidFill>
                  <a:srgbClr val="095A82"/>
                </a:solidFill>
                <a:latin typeface="Arial Black"/>
                <a:cs typeface="Arial Black"/>
              </a:defRPr>
            </a:lvl1pPr>
          </a:lstStyle>
          <a:p>
            <a:endParaRPr/>
          </a:p>
        </p:txBody>
      </p:sp>
      <p:sp>
        <p:nvSpPr>
          <p:cNvPr id="3" name="Holder 3"/>
          <p:cNvSpPr>
            <a:spLocks noGrp="1"/>
          </p:cNvSpPr>
          <p:nvPr>
            <p:ph type="body" idx="1"/>
          </p:nvPr>
        </p:nvSpPr>
        <p:spPr>
          <a:xfrm>
            <a:off x="980948" y="1337919"/>
            <a:ext cx="7182103" cy="1798320"/>
          </a:xfrm>
          <a:prstGeom prst="rect">
            <a:avLst/>
          </a:prstGeom>
        </p:spPr>
        <p:txBody>
          <a:bodyPr wrap="square" lIns="0" tIns="0" rIns="0" bIns="0">
            <a:spAutoFit/>
          </a:bodyPr>
          <a:lstStyle>
            <a:lvl1pPr>
              <a:defRPr sz="1400" b="0" i="0">
                <a:solidFill>
                  <a:srgbClr val="5F5F5F"/>
                </a:solidFill>
                <a:latin typeface="Carlito"/>
                <a:cs typeface="Carlito"/>
              </a:defRPr>
            </a:lvl1pPr>
          </a:lstStyle>
          <a:p>
            <a:endParaRPr/>
          </a:p>
        </p:txBody>
      </p:sp>
      <p:sp>
        <p:nvSpPr>
          <p:cNvPr id="4" name="Holder 4"/>
          <p:cNvSpPr>
            <a:spLocks noGrp="1"/>
          </p:cNvSpPr>
          <p:nvPr>
            <p:ph type="ftr" sz="quarter" idx="5"/>
          </p:nvPr>
        </p:nvSpPr>
        <p:spPr>
          <a:xfrm>
            <a:off x="5943980" y="4894579"/>
            <a:ext cx="2915284" cy="128270"/>
          </a:xfrm>
          <a:prstGeom prst="rect">
            <a:avLst/>
          </a:prstGeom>
        </p:spPr>
        <p:txBody>
          <a:bodyPr wrap="square" lIns="0" tIns="0" rIns="0" bIns="0">
            <a:spAutoFit/>
          </a:bodyPr>
          <a:lstStyle>
            <a:lvl1pPr>
              <a:defRPr sz="800" b="0" i="0">
                <a:solidFill>
                  <a:srgbClr val="9F9F9F"/>
                </a:solidFill>
                <a:latin typeface="Carlito"/>
                <a:cs typeface="Carlito"/>
              </a:defRPr>
            </a:lvl1p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6/5/2023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52.png"/><Relationship Id="rId12" Type="http://schemas.openxmlformats.org/officeDocument/2006/relationships/image" Target="../media/image55.png"/><Relationship Id="rId2" Type="http://schemas.openxmlformats.org/officeDocument/2006/relationships/image" Target="../media/image50.jpg"/><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54.png"/><Relationship Id="rId5" Type="http://schemas.openxmlformats.org/officeDocument/2006/relationships/image" Target="../media/image44.png"/><Relationship Id="rId15" Type="http://schemas.openxmlformats.org/officeDocument/2006/relationships/image" Target="../media/image48.png"/><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image" Target="../media/image45.png"/><Relationship Id="rId14" Type="http://schemas.openxmlformats.org/officeDocument/2006/relationships/image" Target="../media/image47.png"/></Relationships>
</file>

<file path=ppt/slides/_rels/slide32.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image" Target="../media/image60.jpg"/><Relationship Id="rId11" Type="http://schemas.openxmlformats.org/officeDocument/2006/relationships/hyperlink" Target="http://jobgraphs.com/java" TargetMode="External"/><Relationship Id="rId5" Type="http://schemas.openxmlformats.org/officeDocument/2006/relationships/image" Target="../media/image59.png"/><Relationship Id="rId10" Type="http://schemas.openxmlformats.org/officeDocument/2006/relationships/image" Target="../media/image64.jpg"/><Relationship Id="rId4" Type="http://schemas.openxmlformats.org/officeDocument/2006/relationships/image" Target="../media/image58.png"/><Relationship Id="rId9"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jp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4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74.jpg"/></Relationships>
</file>

<file path=ppt/slides/_rels/slide4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2.png"/><Relationship Id="rId3" Type="http://schemas.openxmlformats.org/officeDocument/2006/relationships/image" Target="../media/image82.png"/><Relationship Id="rId7" Type="http://schemas.openxmlformats.org/officeDocument/2006/relationships/image" Target="../media/image87.png"/><Relationship Id="rId12" Type="http://schemas.openxmlformats.org/officeDocument/2006/relationships/image" Target="../media/image78.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76.png"/><Relationship Id="rId4" Type="http://schemas.openxmlformats.org/officeDocument/2006/relationships/image" Target="../media/image83.png"/><Relationship Id="rId9" Type="http://schemas.openxmlformats.org/officeDocument/2006/relationships/image" Target="../media/image90.png"/><Relationship Id="rId14" Type="http://schemas.openxmlformats.org/officeDocument/2006/relationships/image" Target="../media/image80.png"/></Relationships>
</file>

<file path=ppt/slides/_rels/slide4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9.png"/><Relationship Id="rId9" Type="http://schemas.openxmlformats.org/officeDocument/2006/relationships/image" Target="../media/image81.png"/></Relationships>
</file>

<file path=ppt/slides/_rels/slide4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9.png"/><Relationship Id="rId4" Type="http://schemas.openxmlformats.org/officeDocument/2006/relationships/image" Target="../media/image85.png"/><Relationship Id="rId9" Type="http://schemas.openxmlformats.org/officeDocument/2006/relationships/image" Target="../media/image70.png"/></Relationships>
</file>

<file path=ppt/slides/_rels/slide4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93.png"/><Relationship Id="rId4" Type="http://schemas.openxmlformats.org/officeDocument/2006/relationships/image" Target="../media/image85.png"/><Relationship Id="rId9" Type="http://schemas.openxmlformats.org/officeDocument/2006/relationships/image" Target="../media/image72.png"/></Relationships>
</file>

<file path=ppt/slides/_rels/slide4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71.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9.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73.png"/></Relationships>
</file>

<file path=ppt/slides/_rels/slide5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jp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5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05.png"/><Relationship Id="rId7" Type="http://schemas.openxmlformats.org/officeDocument/2006/relationships/image" Target="../media/image99.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2.png"/><Relationship Id="rId5" Type="http://schemas.openxmlformats.org/officeDocument/2006/relationships/image" Target="../media/image97.png"/><Relationship Id="rId10" Type="http://schemas.openxmlformats.org/officeDocument/2006/relationships/image" Target="../media/image108.jpg"/><Relationship Id="rId4" Type="http://schemas.openxmlformats.org/officeDocument/2006/relationships/image" Target="../media/image106.png"/><Relationship Id="rId9" Type="http://schemas.openxmlformats.org/officeDocument/2006/relationships/image" Target="../media/image10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64.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121.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28.png"/><Relationship Id="rId5" Type="http://schemas.openxmlformats.org/officeDocument/2006/relationships/image" Target="../media/image123.png"/><Relationship Id="rId10" Type="http://schemas.openxmlformats.org/officeDocument/2006/relationships/image" Target="../media/image127.png"/><Relationship Id="rId4" Type="http://schemas.openxmlformats.org/officeDocument/2006/relationships/image" Target="../media/image122.png"/><Relationship Id="rId9" Type="http://schemas.openxmlformats.org/officeDocument/2006/relationships/image" Target="../media/image12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jpg"/><Relationship Id="rId1" Type="http://schemas.openxmlformats.org/officeDocument/2006/relationships/slideLayout" Target="../slideLayouts/slideLayout2.xml"/><Relationship Id="rId5" Type="http://schemas.openxmlformats.org/officeDocument/2006/relationships/hyperlink" Target="http://www.oracle.com/technetwork/java/javase/downloads/index.html" TargetMode="External"/><Relationship Id="rId4" Type="http://schemas.openxmlformats.org/officeDocument/2006/relationships/hyperlink" Target="http://www.oracle.com/"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jp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www.oracle.com/technetwork/java/javase/downloads/jdk8-downloads-2133151.html"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hyperlink" Target="https://www.eclipse.org/downloads/"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jp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7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jp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5.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84.png"/><Relationship Id="rId7" Type="http://schemas.openxmlformats.org/officeDocument/2006/relationships/image" Target="../media/image152.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82.png"/><Relationship Id="rId4" Type="http://schemas.openxmlformats.org/officeDocument/2006/relationships/image" Target="../media/image85.png"/></Relationships>
</file>

<file path=ppt/slides/_rels/slide8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84.png"/><Relationship Id="rId7" Type="http://schemas.openxmlformats.org/officeDocument/2006/relationships/image" Target="../media/image156.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82.png"/><Relationship Id="rId4" Type="http://schemas.openxmlformats.org/officeDocument/2006/relationships/image" Target="../media/image85.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160.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82.png"/><Relationship Id="rId4" Type="http://schemas.openxmlformats.org/officeDocument/2006/relationships/image" Target="../media/image85.png"/></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160.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82.png"/><Relationship Id="rId4" Type="http://schemas.openxmlformats.org/officeDocument/2006/relationships/image" Target="../media/image85.png"/></Relationships>
</file>

<file path=ppt/slides/_rels/slide9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83.png"/><Relationship Id="rId7" Type="http://schemas.openxmlformats.org/officeDocument/2006/relationships/image" Target="../media/image164.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82.png"/><Relationship Id="rId10" Type="http://schemas.openxmlformats.org/officeDocument/2006/relationships/image" Target="../media/image167.png"/><Relationship Id="rId4" Type="http://schemas.openxmlformats.org/officeDocument/2006/relationships/image" Target="../media/image85.png"/><Relationship Id="rId9" Type="http://schemas.openxmlformats.org/officeDocument/2006/relationships/image" Target="../media/image166.png"/></Relationships>
</file>

<file path=ppt/slides/_rels/slide94.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85.png"/><Relationship Id="rId7" Type="http://schemas.openxmlformats.org/officeDocument/2006/relationships/image" Target="../media/image171.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82.png"/><Relationship Id="rId4" Type="http://schemas.openxmlformats.org/officeDocument/2006/relationships/image" Target="../media/image158.png"/></Relationships>
</file>

<file path=ppt/slides/_rels/slide98.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85.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82.png"/><Relationship Id="rId10" Type="http://schemas.openxmlformats.org/officeDocument/2006/relationships/image" Target="../media/image177.png"/><Relationship Id="rId4" Type="http://schemas.openxmlformats.org/officeDocument/2006/relationships/image" Target="../media/image158.png"/><Relationship Id="rId9" Type="http://schemas.openxmlformats.org/officeDocument/2006/relationships/image" Target="../media/image17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046"/>
            <a:ext cx="9144000" cy="51404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459227" y="2192223"/>
            <a:ext cx="4201160" cy="635000"/>
          </a:xfrm>
          <a:prstGeom prst="rect">
            <a:avLst/>
          </a:prstGeom>
        </p:spPr>
        <p:txBody>
          <a:bodyPr vert="horz" wrap="square" lIns="0" tIns="12065" rIns="0" bIns="0" rtlCol="0">
            <a:spAutoFit/>
          </a:bodyPr>
          <a:lstStyle/>
          <a:p>
            <a:pPr marL="12700">
              <a:lnSpc>
                <a:spcPct val="100000"/>
              </a:lnSpc>
              <a:spcBef>
                <a:spcPts val="95"/>
              </a:spcBef>
            </a:pPr>
            <a:r>
              <a:rPr sz="4000" b="1" spc="-15" dirty="0">
                <a:solidFill>
                  <a:srgbClr val="FFFFFF"/>
                </a:solidFill>
                <a:latin typeface="Carlito"/>
                <a:cs typeface="Carlito"/>
              </a:rPr>
              <a:t>Introduction </a:t>
            </a:r>
            <a:r>
              <a:rPr sz="4000" b="1" spc="-10" dirty="0">
                <a:solidFill>
                  <a:srgbClr val="FFFFFF"/>
                </a:solidFill>
                <a:latin typeface="Carlito"/>
                <a:cs typeface="Carlito"/>
              </a:rPr>
              <a:t>to</a:t>
            </a:r>
            <a:r>
              <a:rPr sz="4000" b="1" spc="-265" dirty="0">
                <a:solidFill>
                  <a:srgbClr val="FFFFFF"/>
                </a:solidFill>
                <a:latin typeface="Carlito"/>
                <a:cs typeface="Carlito"/>
              </a:rPr>
              <a:t> </a:t>
            </a:r>
            <a:r>
              <a:rPr sz="4000" b="1" spc="-25" dirty="0">
                <a:solidFill>
                  <a:srgbClr val="FFFFFF"/>
                </a:solidFill>
                <a:latin typeface="Carlito"/>
                <a:cs typeface="Carlito"/>
              </a:rPr>
              <a:t>Java</a:t>
            </a:r>
            <a:endParaRPr sz="4000">
              <a:latin typeface="Carlito"/>
              <a:cs typeface="Carl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4633595" cy="45212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rlito"/>
                <a:cs typeface="Carlito"/>
              </a:rPr>
              <a:t>John </a:t>
            </a:r>
            <a:r>
              <a:rPr sz="2800" b="1" spc="-5" dirty="0">
                <a:latin typeface="Carlito"/>
                <a:cs typeface="Carlito"/>
              </a:rPr>
              <a:t>Heads Home with a</a:t>
            </a:r>
            <a:r>
              <a:rPr sz="2800" b="1" spc="-280" dirty="0">
                <a:latin typeface="Carlito"/>
                <a:cs typeface="Carlito"/>
              </a:rPr>
              <a:t> </a:t>
            </a:r>
            <a:r>
              <a:rPr sz="2800" b="1" spc="-15" dirty="0">
                <a:latin typeface="Carlito"/>
                <a:cs typeface="Carlito"/>
              </a:rPr>
              <a:t>Doubt</a:t>
            </a:r>
            <a:endParaRPr sz="2800">
              <a:latin typeface="Carlito"/>
              <a:cs typeface="Carlito"/>
            </a:endParaRPr>
          </a:p>
        </p:txBody>
      </p:sp>
      <p:sp>
        <p:nvSpPr>
          <p:cNvPr id="4" name="object 4"/>
          <p:cNvSpPr/>
          <p:nvPr/>
        </p:nvSpPr>
        <p:spPr>
          <a:xfrm>
            <a:off x="2185416" y="1213103"/>
            <a:ext cx="4405883" cy="3136392"/>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54532" y="884936"/>
            <a:ext cx="4931410" cy="1005205"/>
          </a:xfrm>
          <a:prstGeom prst="rect">
            <a:avLst/>
          </a:prstGeom>
        </p:spPr>
        <p:txBody>
          <a:bodyPr vert="horz" wrap="square" lIns="0" tIns="13335" rIns="0" bIns="0" rtlCol="0">
            <a:spAutoFit/>
          </a:bodyPr>
          <a:lstStyle/>
          <a:p>
            <a:pPr algn="ctr">
              <a:lnSpc>
                <a:spcPct val="100000"/>
              </a:lnSpc>
              <a:spcBef>
                <a:spcPts val="105"/>
              </a:spcBef>
            </a:pPr>
            <a:r>
              <a:rPr sz="1400" dirty="0">
                <a:solidFill>
                  <a:srgbClr val="5F5F5F"/>
                </a:solidFill>
                <a:latin typeface="Carlito"/>
                <a:cs typeface="Carlito"/>
              </a:rPr>
              <a:t>John was </a:t>
            </a:r>
            <a:r>
              <a:rPr sz="1400" spc="-5" dirty="0">
                <a:solidFill>
                  <a:srgbClr val="5F5F5F"/>
                </a:solidFill>
                <a:latin typeface="Carlito"/>
                <a:cs typeface="Carlito"/>
              </a:rPr>
              <a:t>not able to </a:t>
            </a:r>
            <a:r>
              <a:rPr sz="1400" dirty="0">
                <a:solidFill>
                  <a:srgbClr val="5F5F5F"/>
                </a:solidFill>
                <a:latin typeface="Carlito"/>
                <a:cs typeface="Carlito"/>
              </a:rPr>
              <a:t>relate </a:t>
            </a:r>
            <a:r>
              <a:rPr sz="1400" spc="-5" dirty="0">
                <a:solidFill>
                  <a:srgbClr val="5F5F5F"/>
                </a:solidFill>
                <a:latin typeface="Carlito"/>
                <a:cs typeface="Carlito"/>
              </a:rPr>
              <a:t>anything </a:t>
            </a:r>
            <a:r>
              <a:rPr sz="1400" dirty="0">
                <a:solidFill>
                  <a:srgbClr val="5F5F5F"/>
                </a:solidFill>
                <a:latin typeface="Carlito"/>
                <a:cs typeface="Carlito"/>
              </a:rPr>
              <a:t>on what was </a:t>
            </a:r>
            <a:r>
              <a:rPr sz="1400" spc="-5" dirty="0">
                <a:solidFill>
                  <a:srgbClr val="5F5F5F"/>
                </a:solidFill>
                <a:latin typeface="Carlito"/>
                <a:cs typeface="Carlito"/>
              </a:rPr>
              <a:t>taught </a:t>
            </a:r>
            <a:r>
              <a:rPr sz="1400" dirty="0">
                <a:solidFill>
                  <a:srgbClr val="5F5F5F"/>
                </a:solidFill>
                <a:latin typeface="Carlito"/>
                <a:cs typeface="Carlito"/>
              </a:rPr>
              <a:t>in </a:t>
            </a:r>
            <a:r>
              <a:rPr sz="1400" spc="-5" dirty="0">
                <a:solidFill>
                  <a:srgbClr val="5F5F5F"/>
                </a:solidFill>
                <a:latin typeface="Carlito"/>
                <a:cs typeface="Carlito"/>
              </a:rPr>
              <a:t>the</a:t>
            </a:r>
            <a:r>
              <a:rPr sz="1400" spc="-140" dirty="0">
                <a:solidFill>
                  <a:srgbClr val="5F5F5F"/>
                </a:solidFill>
                <a:latin typeface="Carlito"/>
                <a:cs typeface="Carlito"/>
              </a:rPr>
              <a:t> </a:t>
            </a:r>
            <a:r>
              <a:rPr sz="1400" spc="-15" dirty="0">
                <a:solidFill>
                  <a:srgbClr val="5F5F5F"/>
                </a:solidFill>
                <a:latin typeface="Carlito"/>
                <a:cs typeface="Carlito"/>
              </a:rPr>
              <a:t>class</a:t>
            </a:r>
            <a:endParaRPr sz="1400">
              <a:latin typeface="Carlito"/>
              <a:cs typeface="Carlito"/>
            </a:endParaRPr>
          </a:p>
          <a:p>
            <a:pPr>
              <a:lnSpc>
                <a:spcPct val="100000"/>
              </a:lnSpc>
            </a:pPr>
            <a:endParaRPr sz="1400">
              <a:latin typeface="Carlito"/>
              <a:cs typeface="Carlito"/>
            </a:endParaRPr>
          </a:p>
          <a:p>
            <a:pPr>
              <a:lnSpc>
                <a:spcPct val="100000"/>
              </a:lnSpc>
              <a:spcBef>
                <a:spcPts val="30"/>
              </a:spcBef>
            </a:pPr>
            <a:endParaRPr sz="1100">
              <a:latin typeface="Carlito"/>
              <a:cs typeface="Carlito"/>
            </a:endParaRPr>
          </a:p>
          <a:p>
            <a:pPr marL="2320290">
              <a:lnSpc>
                <a:spcPts val="1170"/>
              </a:lnSpc>
            </a:pPr>
            <a:r>
              <a:rPr sz="1100" spc="-10" dirty="0">
                <a:solidFill>
                  <a:srgbClr val="5F5F5F"/>
                </a:solidFill>
                <a:latin typeface="Arial"/>
                <a:cs typeface="Arial"/>
              </a:rPr>
              <a:t>Programming</a:t>
            </a:r>
            <a:r>
              <a:rPr sz="1100" spc="-15" dirty="0">
                <a:solidFill>
                  <a:srgbClr val="5F5F5F"/>
                </a:solidFill>
                <a:latin typeface="Arial"/>
                <a:cs typeface="Arial"/>
              </a:rPr>
              <a:t> </a:t>
            </a:r>
            <a:r>
              <a:rPr sz="1100" spc="-10" dirty="0">
                <a:solidFill>
                  <a:srgbClr val="5F5F5F"/>
                </a:solidFill>
                <a:latin typeface="Arial"/>
                <a:cs typeface="Arial"/>
              </a:rPr>
              <a:t>Language</a:t>
            </a:r>
            <a:endParaRPr sz="1100">
              <a:latin typeface="Arial"/>
              <a:cs typeface="Arial"/>
            </a:endParaRPr>
          </a:p>
          <a:p>
            <a:pPr marL="54610" algn="ctr">
              <a:lnSpc>
                <a:spcPts val="1770"/>
              </a:lnSpc>
            </a:pPr>
            <a:r>
              <a:rPr sz="1600" b="1" spc="-25" dirty="0">
                <a:latin typeface="Carlito"/>
                <a:cs typeface="Carlito"/>
              </a:rPr>
              <a:t>Java</a:t>
            </a:r>
            <a:endParaRPr sz="1600">
              <a:latin typeface="Carlito"/>
              <a:cs typeface="Carlito"/>
            </a:endParaRPr>
          </a:p>
        </p:txBody>
      </p:sp>
      <p:sp>
        <p:nvSpPr>
          <p:cNvPr id="6" name="object 6"/>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3776979" cy="452120"/>
          </a:xfrm>
          <a:prstGeom prst="rect">
            <a:avLst/>
          </a:prstGeom>
        </p:spPr>
        <p:txBody>
          <a:bodyPr vert="horz" wrap="square" lIns="0" tIns="12065" rIns="0" bIns="0" rtlCol="0">
            <a:spAutoFit/>
          </a:bodyPr>
          <a:lstStyle/>
          <a:p>
            <a:pPr marL="12700">
              <a:lnSpc>
                <a:spcPct val="100000"/>
              </a:lnSpc>
              <a:spcBef>
                <a:spcPts val="95"/>
              </a:spcBef>
            </a:pPr>
            <a:r>
              <a:rPr sz="2800" b="1" spc="-20" dirty="0">
                <a:latin typeface="Carlito"/>
                <a:cs typeface="Carlito"/>
              </a:rPr>
              <a:t>Assignment </a:t>
            </a:r>
            <a:r>
              <a:rPr sz="2800" b="1" spc="-5" dirty="0">
                <a:latin typeface="Carlito"/>
                <a:cs typeface="Carlito"/>
              </a:rPr>
              <a:t>– if</a:t>
            </a:r>
            <a:r>
              <a:rPr sz="2800" b="1" spc="-25" dirty="0">
                <a:latin typeface="Carlito"/>
                <a:cs typeface="Carlito"/>
              </a:rPr>
              <a:t> </a:t>
            </a:r>
            <a:r>
              <a:rPr sz="2800" b="1" spc="-20" dirty="0">
                <a:latin typeface="Carlito"/>
                <a:cs typeface="Carlito"/>
              </a:rPr>
              <a:t>Condition</a:t>
            </a:r>
            <a:endParaRPr sz="2800">
              <a:latin typeface="Carlito"/>
              <a:cs typeface="Carlito"/>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
        <p:nvSpPr>
          <p:cNvPr id="4" name="object 4"/>
          <p:cNvSpPr txBox="1"/>
          <p:nvPr/>
        </p:nvSpPr>
        <p:spPr>
          <a:xfrm>
            <a:off x="545388" y="997457"/>
            <a:ext cx="6791959" cy="2959100"/>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095A82"/>
                </a:solidFill>
                <a:latin typeface="Carlito"/>
                <a:cs typeface="Carlito"/>
              </a:rPr>
              <a:t>if</a:t>
            </a:r>
            <a:r>
              <a:rPr sz="1400" spc="-20" dirty="0">
                <a:solidFill>
                  <a:srgbClr val="095A82"/>
                </a:solidFill>
                <a:latin typeface="Carlito"/>
                <a:cs typeface="Carlito"/>
              </a:rPr>
              <a:t> </a:t>
            </a:r>
            <a:r>
              <a:rPr sz="1400" spc="-15" dirty="0">
                <a:solidFill>
                  <a:srgbClr val="095A82"/>
                </a:solidFill>
                <a:latin typeface="Carlito"/>
                <a:cs typeface="Carlito"/>
              </a:rPr>
              <a:t>condition</a:t>
            </a:r>
            <a:endParaRPr sz="1400">
              <a:latin typeface="Carlito"/>
              <a:cs typeface="Carlito"/>
            </a:endParaRPr>
          </a:p>
          <a:p>
            <a:pPr marL="299085" indent="-287020">
              <a:lnSpc>
                <a:spcPct val="100000"/>
              </a:lnSpc>
              <a:spcBef>
                <a:spcPts val="1260"/>
              </a:spcBef>
              <a:buClr>
                <a:srgbClr val="095A82"/>
              </a:buClr>
              <a:buFont typeface="Wingdings"/>
              <a:buChar char=""/>
              <a:tabLst>
                <a:tab pos="299085" algn="l"/>
                <a:tab pos="299720" algn="l"/>
              </a:tabLst>
            </a:pPr>
            <a:r>
              <a:rPr sz="1400" dirty="0">
                <a:solidFill>
                  <a:srgbClr val="5F5F5F"/>
                </a:solidFill>
                <a:latin typeface="Carlito"/>
                <a:cs typeface="Carlito"/>
              </a:rPr>
              <a:t>Write</a:t>
            </a:r>
            <a:r>
              <a:rPr sz="1400" spc="-35" dirty="0">
                <a:solidFill>
                  <a:srgbClr val="5F5F5F"/>
                </a:solidFill>
                <a:latin typeface="Carlito"/>
                <a:cs typeface="Carlito"/>
              </a:rPr>
              <a:t> </a:t>
            </a:r>
            <a:r>
              <a:rPr sz="1400" dirty="0">
                <a:solidFill>
                  <a:srgbClr val="5F5F5F"/>
                </a:solidFill>
                <a:latin typeface="Carlito"/>
                <a:cs typeface="Carlito"/>
              </a:rPr>
              <a:t>a</a:t>
            </a:r>
            <a:r>
              <a:rPr sz="1400" spc="-15" dirty="0">
                <a:solidFill>
                  <a:srgbClr val="5F5F5F"/>
                </a:solidFill>
                <a:latin typeface="Carlito"/>
                <a:cs typeface="Carlito"/>
              </a:rPr>
              <a:t> program</a:t>
            </a:r>
            <a:r>
              <a:rPr sz="1400" spc="-60" dirty="0">
                <a:solidFill>
                  <a:srgbClr val="5F5F5F"/>
                </a:solidFill>
                <a:latin typeface="Carlito"/>
                <a:cs typeface="Carlito"/>
              </a:rPr>
              <a:t> </a:t>
            </a:r>
            <a:r>
              <a:rPr sz="1400" dirty="0">
                <a:solidFill>
                  <a:srgbClr val="5F5F5F"/>
                </a:solidFill>
                <a:latin typeface="Carlito"/>
                <a:cs typeface="Carlito"/>
              </a:rPr>
              <a:t>to</a:t>
            </a:r>
            <a:r>
              <a:rPr sz="1400" spc="-30" dirty="0">
                <a:solidFill>
                  <a:srgbClr val="5F5F5F"/>
                </a:solidFill>
                <a:latin typeface="Carlito"/>
                <a:cs typeface="Carlito"/>
              </a:rPr>
              <a:t> </a:t>
            </a:r>
            <a:r>
              <a:rPr sz="1400" spc="-5" dirty="0">
                <a:solidFill>
                  <a:srgbClr val="5F5F5F"/>
                </a:solidFill>
                <a:latin typeface="Carlito"/>
                <a:cs typeface="Carlito"/>
              </a:rPr>
              <a:t>check</a:t>
            </a:r>
            <a:r>
              <a:rPr sz="1400" spc="-25" dirty="0">
                <a:solidFill>
                  <a:srgbClr val="5F5F5F"/>
                </a:solidFill>
                <a:latin typeface="Carlito"/>
                <a:cs typeface="Carlito"/>
              </a:rPr>
              <a:t> </a:t>
            </a:r>
            <a:r>
              <a:rPr sz="1400" dirty="0">
                <a:solidFill>
                  <a:srgbClr val="5F5F5F"/>
                </a:solidFill>
                <a:latin typeface="Carlito"/>
                <a:cs typeface="Carlito"/>
              </a:rPr>
              <a:t>if</a:t>
            </a:r>
            <a:r>
              <a:rPr sz="1400" spc="-40" dirty="0">
                <a:solidFill>
                  <a:srgbClr val="5F5F5F"/>
                </a:solidFill>
                <a:latin typeface="Carlito"/>
                <a:cs typeface="Carlito"/>
              </a:rPr>
              <a:t> </a:t>
            </a:r>
            <a:r>
              <a:rPr sz="1400" spc="-5" dirty="0">
                <a:solidFill>
                  <a:srgbClr val="5F5F5F"/>
                </a:solidFill>
                <a:latin typeface="Carlito"/>
                <a:cs typeface="Carlito"/>
              </a:rPr>
              <a:t>the candidate</a:t>
            </a:r>
            <a:r>
              <a:rPr sz="1400" spc="30" dirty="0">
                <a:solidFill>
                  <a:srgbClr val="5F5F5F"/>
                </a:solidFill>
                <a:latin typeface="Carlito"/>
                <a:cs typeface="Carlito"/>
              </a:rPr>
              <a:t> </a:t>
            </a:r>
            <a:r>
              <a:rPr sz="1400" dirty="0">
                <a:solidFill>
                  <a:srgbClr val="5F5F5F"/>
                </a:solidFill>
                <a:latin typeface="Carlito"/>
                <a:cs typeface="Carlito"/>
              </a:rPr>
              <a:t>is</a:t>
            </a:r>
            <a:r>
              <a:rPr sz="1400" spc="-30" dirty="0">
                <a:solidFill>
                  <a:srgbClr val="5F5F5F"/>
                </a:solidFill>
                <a:latin typeface="Carlito"/>
                <a:cs typeface="Carlito"/>
              </a:rPr>
              <a:t> </a:t>
            </a:r>
            <a:r>
              <a:rPr sz="1400" dirty="0">
                <a:solidFill>
                  <a:srgbClr val="5F5F5F"/>
                </a:solidFill>
                <a:latin typeface="Carlito"/>
                <a:cs typeface="Carlito"/>
              </a:rPr>
              <a:t>eligible</a:t>
            </a:r>
            <a:r>
              <a:rPr sz="1400" spc="5" dirty="0">
                <a:solidFill>
                  <a:srgbClr val="5F5F5F"/>
                </a:solidFill>
                <a:latin typeface="Carlito"/>
                <a:cs typeface="Carlito"/>
              </a:rPr>
              <a:t> </a:t>
            </a:r>
            <a:r>
              <a:rPr sz="1400" dirty="0">
                <a:solidFill>
                  <a:srgbClr val="5F5F5F"/>
                </a:solidFill>
                <a:latin typeface="Carlito"/>
                <a:cs typeface="Carlito"/>
              </a:rPr>
              <a:t>for</a:t>
            </a:r>
            <a:r>
              <a:rPr sz="1400" spc="-65" dirty="0">
                <a:solidFill>
                  <a:srgbClr val="5F5F5F"/>
                </a:solidFill>
                <a:latin typeface="Carlito"/>
                <a:cs typeface="Carlito"/>
              </a:rPr>
              <a:t> </a:t>
            </a:r>
            <a:r>
              <a:rPr sz="1400" dirty="0">
                <a:solidFill>
                  <a:srgbClr val="5F5F5F"/>
                </a:solidFill>
                <a:latin typeface="Carlito"/>
                <a:cs typeface="Carlito"/>
              </a:rPr>
              <a:t>voting</a:t>
            </a:r>
            <a:r>
              <a:rPr sz="1400" spc="-20" dirty="0">
                <a:solidFill>
                  <a:srgbClr val="5F5F5F"/>
                </a:solidFill>
                <a:latin typeface="Carlito"/>
                <a:cs typeface="Carlito"/>
              </a:rPr>
              <a:t> </a:t>
            </a:r>
            <a:r>
              <a:rPr sz="1400" dirty="0">
                <a:solidFill>
                  <a:srgbClr val="5F5F5F"/>
                </a:solidFill>
                <a:latin typeface="Carlito"/>
                <a:cs typeface="Carlito"/>
              </a:rPr>
              <a:t>or</a:t>
            </a:r>
            <a:r>
              <a:rPr sz="1400" spc="-55" dirty="0">
                <a:solidFill>
                  <a:srgbClr val="5F5F5F"/>
                </a:solidFill>
                <a:latin typeface="Carlito"/>
                <a:cs typeface="Carlito"/>
              </a:rPr>
              <a:t> </a:t>
            </a:r>
            <a:r>
              <a:rPr sz="1400" spc="-5" dirty="0">
                <a:solidFill>
                  <a:srgbClr val="5F5F5F"/>
                </a:solidFill>
                <a:latin typeface="Carlito"/>
                <a:cs typeface="Carlito"/>
              </a:rPr>
              <a:t>not.</a:t>
            </a:r>
            <a:r>
              <a:rPr sz="1400" spc="-30" dirty="0">
                <a:solidFill>
                  <a:srgbClr val="5F5F5F"/>
                </a:solidFill>
                <a:latin typeface="Carlito"/>
                <a:cs typeface="Carlito"/>
              </a:rPr>
              <a:t> </a:t>
            </a:r>
            <a:r>
              <a:rPr sz="1400" spc="-5" dirty="0">
                <a:solidFill>
                  <a:srgbClr val="5F5F5F"/>
                </a:solidFill>
                <a:latin typeface="Carlito"/>
                <a:cs typeface="Carlito"/>
              </a:rPr>
              <a:t>(Hint: Check</a:t>
            </a:r>
            <a:r>
              <a:rPr sz="1400" spc="10" dirty="0">
                <a:solidFill>
                  <a:srgbClr val="5F5F5F"/>
                </a:solidFill>
                <a:latin typeface="Carlito"/>
                <a:cs typeface="Carlito"/>
              </a:rPr>
              <a:t> </a:t>
            </a:r>
            <a:r>
              <a:rPr sz="1400" spc="-20" dirty="0">
                <a:solidFill>
                  <a:srgbClr val="5F5F5F"/>
                </a:solidFill>
                <a:latin typeface="Carlito"/>
                <a:cs typeface="Carlito"/>
              </a:rPr>
              <a:t>age)</a:t>
            </a:r>
            <a:endParaRPr sz="1400">
              <a:latin typeface="Carlito"/>
              <a:cs typeface="Carlito"/>
            </a:endParaRPr>
          </a:p>
          <a:p>
            <a:pPr>
              <a:lnSpc>
                <a:spcPct val="100000"/>
              </a:lnSpc>
              <a:spcBef>
                <a:spcPts val="35"/>
              </a:spcBef>
              <a:buClr>
                <a:srgbClr val="095A82"/>
              </a:buClr>
              <a:buFont typeface="Wingdings"/>
              <a:buChar char=""/>
            </a:pPr>
            <a:endParaRPr sz="1200">
              <a:latin typeface="Carlito"/>
              <a:cs typeface="Carlito"/>
            </a:endParaRPr>
          </a:p>
          <a:p>
            <a:pPr marL="299085" indent="-287020">
              <a:lnSpc>
                <a:spcPct val="100000"/>
              </a:lnSpc>
              <a:buClr>
                <a:srgbClr val="095A82"/>
              </a:buClr>
              <a:buFont typeface="Wingdings"/>
              <a:buChar char=""/>
              <a:tabLst>
                <a:tab pos="299085" algn="l"/>
                <a:tab pos="299720" algn="l"/>
              </a:tabLst>
            </a:pPr>
            <a:r>
              <a:rPr sz="1400" dirty="0">
                <a:solidFill>
                  <a:srgbClr val="5F5F5F"/>
                </a:solidFill>
                <a:latin typeface="Carlito"/>
                <a:cs typeface="Carlito"/>
              </a:rPr>
              <a:t>Write</a:t>
            </a:r>
            <a:r>
              <a:rPr sz="1400" spc="-40" dirty="0">
                <a:solidFill>
                  <a:srgbClr val="5F5F5F"/>
                </a:solidFill>
                <a:latin typeface="Carlito"/>
                <a:cs typeface="Carlito"/>
              </a:rPr>
              <a:t> </a:t>
            </a:r>
            <a:r>
              <a:rPr sz="1400" dirty="0">
                <a:solidFill>
                  <a:srgbClr val="5F5F5F"/>
                </a:solidFill>
                <a:latin typeface="Carlito"/>
                <a:cs typeface="Carlito"/>
              </a:rPr>
              <a:t>a</a:t>
            </a:r>
            <a:r>
              <a:rPr sz="1400" spc="-20" dirty="0">
                <a:solidFill>
                  <a:srgbClr val="5F5F5F"/>
                </a:solidFill>
                <a:latin typeface="Carlito"/>
                <a:cs typeface="Carlito"/>
              </a:rPr>
              <a:t> </a:t>
            </a:r>
            <a:r>
              <a:rPr sz="1400" spc="-10" dirty="0">
                <a:solidFill>
                  <a:srgbClr val="5F5F5F"/>
                </a:solidFill>
                <a:latin typeface="Carlito"/>
                <a:cs typeface="Carlito"/>
              </a:rPr>
              <a:t>program</a:t>
            </a:r>
            <a:r>
              <a:rPr sz="1400" spc="-50" dirty="0">
                <a:solidFill>
                  <a:srgbClr val="5F5F5F"/>
                </a:solidFill>
                <a:latin typeface="Carlito"/>
                <a:cs typeface="Carlito"/>
              </a:rPr>
              <a:t> </a:t>
            </a:r>
            <a:r>
              <a:rPr sz="1400" spc="-5" dirty="0">
                <a:solidFill>
                  <a:srgbClr val="5F5F5F"/>
                </a:solidFill>
                <a:latin typeface="Carlito"/>
                <a:cs typeface="Carlito"/>
              </a:rPr>
              <a:t>to</a:t>
            </a:r>
            <a:r>
              <a:rPr sz="1400" spc="-25" dirty="0">
                <a:solidFill>
                  <a:srgbClr val="5F5F5F"/>
                </a:solidFill>
                <a:latin typeface="Carlito"/>
                <a:cs typeface="Carlito"/>
              </a:rPr>
              <a:t> </a:t>
            </a:r>
            <a:r>
              <a:rPr sz="1400" spc="-5" dirty="0">
                <a:solidFill>
                  <a:srgbClr val="5F5F5F"/>
                </a:solidFill>
                <a:latin typeface="Carlito"/>
                <a:cs typeface="Carlito"/>
              </a:rPr>
              <a:t>check</a:t>
            </a:r>
            <a:r>
              <a:rPr sz="1400" spc="-30" dirty="0">
                <a:solidFill>
                  <a:srgbClr val="5F5F5F"/>
                </a:solidFill>
                <a:latin typeface="Carlito"/>
                <a:cs typeface="Carlito"/>
              </a:rPr>
              <a:t> </a:t>
            </a:r>
            <a:r>
              <a:rPr sz="1400" dirty="0">
                <a:solidFill>
                  <a:srgbClr val="5F5F5F"/>
                </a:solidFill>
                <a:latin typeface="Carlito"/>
                <a:cs typeface="Carlito"/>
              </a:rPr>
              <a:t>if</a:t>
            </a:r>
            <a:r>
              <a:rPr sz="1400" spc="-25" dirty="0">
                <a:solidFill>
                  <a:srgbClr val="5F5F5F"/>
                </a:solidFill>
                <a:latin typeface="Carlito"/>
                <a:cs typeface="Carlito"/>
              </a:rPr>
              <a:t> </a:t>
            </a:r>
            <a:r>
              <a:rPr sz="1400" spc="-5" dirty="0">
                <a:solidFill>
                  <a:srgbClr val="5F5F5F"/>
                </a:solidFill>
                <a:latin typeface="Carlito"/>
                <a:cs typeface="Carlito"/>
              </a:rPr>
              <a:t>the</a:t>
            </a:r>
            <a:r>
              <a:rPr sz="1400" spc="-10" dirty="0">
                <a:solidFill>
                  <a:srgbClr val="5F5F5F"/>
                </a:solidFill>
                <a:latin typeface="Carlito"/>
                <a:cs typeface="Carlito"/>
              </a:rPr>
              <a:t> </a:t>
            </a:r>
            <a:r>
              <a:rPr sz="1400" spc="-5" dirty="0">
                <a:solidFill>
                  <a:srgbClr val="5F5F5F"/>
                </a:solidFill>
                <a:latin typeface="Carlito"/>
                <a:cs typeface="Carlito"/>
              </a:rPr>
              <a:t>number </a:t>
            </a:r>
            <a:r>
              <a:rPr sz="1400" dirty="0">
                <a:solidFill>
                  <a:srgbClr val="5F5F5F"/>
                </a:solidFill>
                <a:latin typeface="Carlito"/>
                <a:cs typeface="Carlito"/>
              </a:rPr>
              <a:t>is</a:t>
            </a:r>
            <a:r>
              <a:rPr sz="1400" spc="-30" dirty="0">
                <a:solidFill>
                  <a:srgbClr val="5F5F5F"/>
                </a:solidFill>
                <a:latin typeface="Carlito"/>
                <a:cs typeface="Carlito"/>
              </a:rPr>
              <a:t> </a:t>
            </a:r>
            <a:r>
              <a:rPr sz="1400" dirty="0">
                <a:solidFill>
                  <a:srgbClr val="5F5F5F"/>
                </a:solidFill>
                <a:latin typeface="Carlito"/>
                <a:cs typeface="Carlito"/>
              </a:rPr>
              <a:t>positive</a:t>
            </a:r>
            <a:r>
              <a:rPr sz="1400" spc="-5" dirty="0">
                <a:solidFill>
                  <a:srgbClr val="5F5F5F"/>
                </a:solidFill>
                <a:latin typeface="Carlito"/>
                <a:cs typeface="Carlito"/>
              </a:rPr>
              <a:t> </a:t>
            </a:r>
            <a:r>
              <a:rPr sz="1400" dirty="0">
                <a:solidFill>
                  <a:srgbClr val="5F5F5F"/>
                </a:solidFill>
                <a:latin typeface="Carlito"/>
                <a:cs typeface="Carlito"/>
              </a:rPr>
              <a:t>or</a:t>
            </a:r>
            <a:r>
              <a:rPr sz="1400" spc="-40" dirty="0">
                <a:solidFill>
                  <a:srgbClr val="5F5F5F"/>
                </a:solidFill>
                <a:latin typeface="Carlito"/>
                <a:cs typeface="Carlito"/>
              </a:rPr>
              <a:t> </a:t>
            </a:r>
            <a:r>
              <a:rPr sz="1400" spc="-15" dirty="0">
                <a:solidFill>
                  <a:srgbClr val="5F5F5F"/>
                </a:solidFill>
                <a:latin typeface="Carlito"/>
                <a:cs typeface="Carlito"/>
              </a:rPr>
              <a:t>negative</a:t>
            </a:r>
            <a:endParaRPr sz="1400">
              <a:latin typeface="Carlito"/>
              <a:cs typeface="Carlito"/>
            </a:endParaRPr>
          </a:p>
          <a:p>
            <a:pPr marL="94615" indent="-82550">
              <a:lnSpc>
                <a:spcPct val="100000"/>
              </a:lnSpc>
              <a:spcBef>
                <a:spcPts val="1115"/>
              </a:spcBef>
              <a:buClr>
                <a:srgbClr val="095A82"/>
              </a:buClr>
              <a:buFont typeface="Wingdings"/>
              <a:buChar char=""/>
              <a:tabLst>
                <a:tab pos="95250" algn="l"/>
              </a:tabLst>
            </a:pPr>
            <a:r>
              <a:rPr sz="1400" spc="-5" dirty="0">
                <a:solidFill>
                  <a:srgbClr val="5F5F5F"/>
                </a:solidFill>
                <a:latin typeface="Carlito"/>
                <a:cs typeface="Carlito"/>
              </a:rPr>
              <a:t>Extend the previous </a:t>
            </a:r>
            <a:r>
              <a:rPr sz="1400" spc="-10" dirty="0">
                <a:solidFill>
                  <a:srgbClr val="5F5F5F"/>
                </a:solidFill>
                <a:latin typeface="Carlito"/>
                <a:cs typeface="Carlito"/>
              </a:rPr>
              <a:t>program </a:t>
            </a:r>
            <a:r>
              <a:rPr sz="1400" spc="-5" dirty="0">
                <a:solidFill>
                  <a:srgbClr val="5F5F5F"/>
                </a:solidFill>
                <a:latin typeface="Carlito"/>
                <a:cs typeface="Carlito"/>
              </a:rPr>
              <a:t>to check whether the </a:t>
            </a:r>
            <a:r>
              <a:rPr sz="1400" dirty="0">
                <a:solidFill>
                  <a:srgbClr val="5F5F5F"/>
                </a:solidFill>
                <a:latin typeface="Carlito"/>
                <a:cs typeface="Carlito"/>
              </a:rPr>
              <a:t>given </a:t>
            </a:r>
            <a:r>
              <a:rPr sz="1400" spc="-5" dirty="0">
                <a:solidFill>
                  <a:srgbClr val="5F5F5F"/>
                </a:solidFill>
                <a:latin typeface="Carlito"/>
                <a:cs typeface="Carlito"/>
              </a:rPr>
              <a:t>number </a:t>
            </a:r>
            <a:r>
              <a:rPr sz="1400" dirty="0">
                <a:solidFill>
                  <a:srgbClr val="5F5F5F"/>
                </a:solidFill>
                <a:latin typeface="Carlito"/>
                <a:cs typeface="Carlito"/>
              </a:rPr>
              <a:t>is positive, </a:t>
            </a:r>
            <a:r>
              <a:rPr sz="1400" spc="-5" dirty="0">
                <a:solidFill>
                  <a:srgbClr val="5F5F5F"/>
                </a:solidFill>
                <a:latin typeface="Carlito"/>
                <a:cs typeface="Carlito"/>
              </a:rPr>
              <a:t>zero </a:t>
            </a:r>
            <a:r>
              <a:rPr sz="1400" dirty="0">
                <a:solidFill>
                  <a:srgbClr val="5F5F5F"/>
                </a:solidFill>
                <a:latin typeface="Carlito"/>
                <a:cs typeface="Carlito"/>
              </a:rPr>
              <a:t>or</a:t>
            </a:r>
            <a:r>
              <a:rPr sz="1400" spc="-215" dirty="0">
                <a:solidFill>
                  <a:srgbClr val="5F5F5F"/>
                </a:solidFill>
                <a:latin typeface="Carlito"/>
                <a:cs typeface="Carlito"/>
              </a:rPr>
              <a:t> </a:t>
            </a:r>
            <a:r>
              <a:rPr sz="1400" spc="-15" dirty="0">
                <a:solidFill>
                  <a:srgbClr val="5F5F5F"/>
                </a:solidFill>
                <a:latin typeface="Carlito"/>
                <a:cs typeface="Carlito"/>
              </a:rPr>
              <a:t>negative</a:t>
            </a:r>
            <a:endParaRPr sz="1400">
              <a:latin typeface="Carlito"/>
              <a:cs typeface="Carlito"/>
            </a:endParaRPr>
          </a:p>
          <a:p>
            <a:pPr>
              <a:lnSpc>
                <a:spcPct val="100000"/>
              </a:lnSpc>
              <a:spcBef>
                <a:spcPts val="10"/>
              </a:spcBef>
              <a:buClr>
                <a:srgbClr val="095A82"/>
              </a:buClr>
              <a:buFont typeface="Wingdings"/>
              <a:buChar char=""/>
            </a:pPr>
            <a:endParaRPr sz="1250">
              <a:latin typeface="Carlito"/>
              <a:cs typeface="Carlito"/>
            </a:endParaRPr>
          </a:p>
          <a:p>
            <a:pPr marL="12700">
              <a:lnSpc>
                <a:spcPct val="100000"/>
              </a:lnSpc>
            </a:pPr>
            <a:r>
              <a:rPr sz="1400" spc="-5" dirty="0">
                <a:solidFill>
                  <a:srgbClr val="095A82"/>
                </a:solidFill>
                <a:latin typeface="Carlito"/>
                <a:cs typeface="Carlito"/>
              </a:rPr>
              <a:t>(Hint: use </a:t>
            </a:r>
            <a:r>
              <a:rPr sz="1400" dirty="0">
                <a:solidFill>
                  <a:srgbClr val="095A82"/>
                </a:solidFill>
                <a:latin typeface="Carlito"/>
                <a:cs typeface="Carlito"/>
              </a:rPr>
              <a:t>if-else</a:t>
            </a:r>
            <a:r>
              <a:rPr sz="1400" spc="-65" dirty="0">
                <a:solidFill>
                  <a:srgbClr val="095A82"/>
                </a:solidFill>
                <a:latin typeface="Carlito"/>
                <a:cs typeface="Carlito"/>
              </a:rPr>
              <a:t> </a:t>
            </a:r>
            <a:r>
              <a:rPr sz="1400" spc="-15" dirty="0">
                <a:solidFill>
                  <a:srgbClr val="095A82"/>
                </a:solidFill>
                <a:latin typeface="Carlito"/>
                <a:cs typeface="Carlito"/>
              </a:rPr>
              <a:t>conditions)</a:t>
            </a:r>
            <a:endParaRPr sz="1400">
              <a:latin typeface="Carlito"/>
              <a:cs typeface="Carlito"/>
            </a:endParaRPr>
          </a:p>
          <a:p>
            <a:pPr>
              <a:lnSpc>
                <a:spcPct val="100000"/>
              </a:lnSpc>
              <a:spcBef>
                <a:spcPts val="55"/>
              </a:spcBef>
            </a:pPr>
            <a:endParaRPr sz="1550">
              <a:latin typeface="Carlito"/>
              <a:cs typeface="Carlito"/>
            </a:endParaRPr>
          </a:p>
          <a:p>
            <a:pPr marL="299085" indent="-287020">
              <a:lnSpc>
                <a:spcPct val="100000"/>
              </a:lnSpc>
              <a:buClr>
                <a:srgbClr val="095A82"/>
              </a:buClr>
              <a:buFont typeface="Wingdings"/>
              <a:buChar char=""/>
              <a:tabLst>
                <a:tab pos="299085" algn="l"/>
                <a:tab pos="299720" algn="l"/>
              </a:tabLst>
            </a:pPr>
            <a:r>
              <a:rPr sz="1400" dirty="0">
                <a:solidFill>
                  <a:srgbClr val="5F5F5F"/>
                </a:solidFill>
                <a:latin typeface="Carlito"/>
                <a:cs typeface="Carlito"/>
              </a:rPr>
              <a:t>Write</a:t>
            </a:r>
            <a:r>
              <a:rPr sz="1400" spc="-50" dirty="0">
                <a:solidFill>
                  <a:srgbClr val="5F5F5F"/>
                </a:solidFill>
                <a:latin typeface="Carlito"/>
                <a:cs typeface="Carlito"/>
              </a:rPr>
              <a:t> </a:t>
            </a:r>
            <a:r>
              <a:rPr sz="1400" dirty="0">
                <a:solidFill>
                  <a:srgbClr val="5F5F5F"/>
                </a:solidFill>
                <a:latin typeface="Carlito"/>
                <a:cs typeface="Carlito"/>
              </a:rPr>
              <a:t>a</a:t>
            </a:r>
            <a:r>
              <a:rPr sz="1400" spc="-20" dirty="0">
                <a:solidFill>
                  <a:srgbClr val="5F5F5F"/>
                </a:solidFill>
                <a:latin typeface="Carlito"/>
                <a:cs typeface="Carlito"/>
              </a:rPr>
              <a:t> </a:t>
            </a:r>
            <a:r>
              <a:rPr sz="1400" spc="-10" dirty="0">
                <a:solidFill>
                  <a:srgbClr val="5F5F5F"/>
                </a:solidFill>
                <a:latin typeface="Carlito"/>
                <a:cs typeface="Carlito"/>
              </a:rPr>
              <a:t>program</a:t>
            </a:r>
            <a:r>
              <a:rPr sz="1400" spc="-60" dirty="0">
                <a:solidFill>
                  <a:srgbClr val="5F5F5F"/>
                </a:solidFill>
                <a:latin typeface="Carlito"/>
                <a:cs typeface="Carlito"/>
              </a:rPr>
              <a:t> </a:t>
            </a:r>
            <a:r>
              <a:rPr sz="1400" spc="-5" dirty="0">
                <a:solidFill>
                  <a:srgbClr val="5F5F5F"/>
                </a:solidFill>
                <a:latin typeface="Carlito"/>
                <a:cs typeface="Carlito"/>
              </a:rPr>
              <a:t>to</a:t>
            </a:r>
            <a:r>
              <a:rPr sz="1400" spc="-25" dirty="0">
                <a:solidFill>
                  <a:srgbClr val="5F5F5F"/>
                </a:solidFill>
                <a:latin typeface="Carlito"/>
                <a:cs typeface="Carlito"/>
              </a:rPr>
              <a:t> </a:t>
            </a:r>
            <a:r>
              <a:rPr sz="1400" spc="-5" dirty="0">
                <a:solidFill>
                  <a:srgbClr val="5F5F5F"/>
                </a:solidFill>
                <a:latin typeface="Carlito"/>
                <a:cs typeface="Carlito"/>
              </a:rPr>
              <a:t>find</a:t>
            </a:r>
            <a:r>
              <a:rPr sz="1400" spc="-35" dirty="0">
                <a:solidFill>
                  <a:srgbClr val="5F5F5F"/>
                </a:solidFill>
                <a:latin typeface="Carlito"/>
                <a:cs typeface="Carlito"/>
              </a:rPr>
              <a:t> </a:t>
            </a:r>
            <a:r>
              <a:rPr sz="1400" dirty="0">
                <a:solidFill>
                  <a:srgbClr val="5F5F5F"/>
                </a:solidFill>
                <a:latin typeface="Carlito"/>
                <a:cs typeface="Carlito"/>
              </a:rPr>
              <a:t>largest</a:t>
            </a:r>
            <a:r>
              <a:rPr sz="1400" spc="-20" dirty="0">
                <a:solidFill>
                  <a:srgbClr val="5F5F5F"/>
                </a:solidFill>
                <a:latin typeface="Carlito"/>
                <a:cs typeface="Carlito"/>
              </a:rPr>
              <a:t> </a:t>
            </a:r>
            <a:r>
              <a:rPr sz="1400" dirty="0">
                <a:solidFill>
                  <a:srgbClr val="5F5F5F"/>
                </a:solidFill>
                <a:latin typeface="Carlito"/>
                <a:cs typeface="Carlito"/>
              </a:rPr>
              <a:t>of</a:t>
            </a:r>
            <a:r>
              <a:rPr sz="1400" spc="-40" dirty="0">
                <a:solidFill>
                  <a:srgbClr val="5F5F5F"/>
                </a:solidFill>
                <a:latin typeface="Carlito"/>
                <a:cs typeface="Carlito"/>
              </a:rPr>
              <a:t> </a:t>
            </a:r>
            <a:r>
              <a:rPr sz="1400" dirty="0">
                <a:solidFill>
                  <a:srgbClr val="5F5F5F"/>
                </a:solidFill>
                <a:latin typeface="Carlito"/>
                <a:cs typeface="Carlito"/>
              </a:rPr>
              <a:t>two</a:t>
            </a:r>
            <a:r>
              <a:rPr sz="1400" spc="-35" dirty="0">
                <a:solidFill>
                  <a:srgbClr val="5F5F5F"/>
                </a:solidFill>
                <a:latin typeface="Carlito"/>
                <a:cs typeface="Carlito"/>
              </a:rPr>
              <a:t> </a:t>
            </a:r>
            <a:r>
              <a:rPr sz="1400" spc="-15" dirty="0">
                <a:solidFill>
                  <a:srgbClr val="5F5F5F"/>
                </a:solidFill>
                <a:latin typeface="Carlito"/>
                <a:cs typeface="Carlito"/>
              </a:rPr>
              <a:t>numbers</a:t>
            </a:r>
            <a:endParaRPr sz="1400">
              <a:latin typeface="Carlito"/>
              <a:cs typeface="Carlito"/>
            </a:endParaRPr>
          </a:p>
          <a:p>
            <a:pPr marL="250190" marR="2587625" indent="-238125">
              <a:lnSpc>
                <a:spcPct val="147300"/>
              </a:lnSpc>
              <a:spcBef>
                <a:spcPts val="705"/>
              </a:spcBef>
              <a:buClr>
                <a:srgbClr val="095A82"/>
              </a:buClr>
              <a:buFont typeface="Wingdings"/>
              <a:buChar char=""/>
              <a:tabLst>
                <a:tab pos="299085" algn="l"/>
                <a:tab pos="299720" algn="l"/>
              </a:tabLst>
            </a:pPr>
            <a:r>
              <a:rPr dirty="0"/>
              <a:t>	</a:t>
            </a:r>
            <a:r>
              <a:rPr sz="1400" dirty="0">
                <a:solidFill>
                  <a:srgbClr val="5F5F5F"/>
                </a:solidFill>
                <a:latin typeface="Carlito"/>
                <a:cs typeface="Carlito"/>
              </a:rPr>
              <a:t>Write</a:t>
            </a:r>
            <a:r>
              <a:rPr sz="1400" spc="-40" dirty="0">
                <a:solidFill>
                  <a:srgbClr val="5F5F5F"/>
                </a:solidFill>
                <a:latin typeface="Carlito"/>
                <a:cs typeface="Carlito"/>
              </a:rPr>
              <a:t> </a:t>
            </a:r>
            <a:r>
              <a:rPr sz="1400" dirty="0">
                <a:solidFill>
                  <a:srgbClr val="5F5F5F"/>
                </a:solidFill>
                <a:latin typeface="Carlito"/>
                <a:cs typeface="Carlito"/>
              </a:rPr>
              <a:t>a</a:t>
            </a:r>
            <a:r>
              <a:rPr sz="1400" spc="-30" dirty="0">
                <a:solidFill>
                  <a:srgbClr val="5F5F5F"/>
                </a:solidFill>
                <a:latin typeface="Carlito"/>
                <a:cs typeface="Carlito"/>
              </a:rPr>
              <a:t> </a:t>
            </a:r>
            <a:r>
              <a:rPr sz="1400" spc="-10" dirty="0">
                <a:solidFill>
                  <a:srgbClr val="5F5F5F"/>
                </a:solidFill>
                <a:latin typeface="Carlito"/>
                <a:cs typeface="Carlito"/>
              </a:rPr>
              <a:t>program</a:t>
            </a:r>
            <a:r>
              <a:rPr sz="1400" spc="-65" dirty="0">
                <a:solidFill>
                  <a:srgbClr val="5F5F5F"/>
                </a:solidFill>
                <a:latin typeface="Carlito"/>
                <a:cs typeface="Carlito"/>
              </a:rPr>
              <a:t> </a:t>
            </a:r>
            <a:r>
              <a:rPr sz="1400" spc="-5" dirty="0">
                <a:solidFill>
                  <a:srgbClr val="5F5F5F"/>
                </a:solidFill>
                <a:latin typeface="Carlito"/>
                <a:cs typeface="Carlito"/>
              </a:rPr>
              <a:t>to</a:t>
            </a:r>
            <a:r>
              <a:rPr sz="1400" spc="-25" dirty="0">
                <a:solidFill>
                  <a:srgbClr val="5F5F5F"/>
                </a:solidFill>
                <a:latin typeface="Carlito"/>
                <a:cs typeface="Carlito"/>
              </a:rPr>
              <a:t> </a:t>
            </a:r>
            <a:r>
              <a:rPr sz="1400" spc="-5" dirty="0">
                <a:solidFill>
                  <a:srgbClr val="5F5F5F"/>
                </a:solidFill>
                <a:latin typeface="Carlito"/>
                <a:cs typeface="Carlito"/>
              </a:rPr>
              <a:t>check</a:t>
            </a:r>
            <a:r>
              <a:rPr sz="1400" spc="-30" dirty="0">
                <a:solidFill>
                  <a:srgbClr val="5F5F5F"/>
                </a:solidFill>
                <a:latin typeface="Carlito"/>
                <a:cs typeface="Carlito"/>
              </a:rPr>
              <a:t> </a:t>
            </a:r>
            <a:r>
              <a:rPr sz="1400" dirty="0">
                <a:solidFill>
                  <a:srgbClr val="5F5F5F"/>
                </a:solidFill>
                <a:latin typeface="Carlito"/>
                <a:cs typeface="Carlito"/>
              </a:rPr>
              <a:t>given</a:t>
            </a:r>
            <a:r>
              <a:rPr sz="1400" spc="-20" dirty="0">
                <a:solidFill>
                  <a:srgbClr val="5F5F5F"/>
                </a:solidFill>
                <a:latin typeface="Carlito"/>
                <a:cs typeface="Carlito"/>
              </a:rPr>
              <a:t> </a:t>
            </a:r>
            <a:r>
              <a:rPr sz="1400" spc="-5" dirty="0">
                <a:solidFill>
                  <a:srgbClr val="5F5F5F"/>
                </a:solidFill>
                <a:latin typeface="Carlito"/>
                <a:cs typeface="Carlito"/>
              </a:rPr>
              <a:t>number </a:t>
            </a:r>
            <a:r>
              <a:rPr sz="1400" dirty="0">
                <a:solidFill>
                  <a:srgbClr val="5F5F5F"/>
                </a:solidFill>
                <a:latin typeface="Carlito"/>
                <a:cs typeface="Carlito"/>
              </a:rPr>
              <a:t>is</a:t>
            </a:r>
            <a:r>
              <a:rPr sz="1400" spc="-45" dirty="0">
                <a:solidFill>
                  <a:srgbClr val="5F5F5F"/>
                </a:solidFill>
                <a:latin typeface="Carlito"/>
                <a:cs typeface="Carlito"/>
              </a:rPr>
              <a:t> </a:t>
            </a:r>
            <a:r>
              <a:rPr sz="1400" dirty="0">
                <a:solidFill>
                  <a:srgbClr val="5F5F5F"/>
                </a:solidFill>
                <a:latin typeface="Carlito"/>
                <a:cs typeface="Carlito"/>
              </a:rPr>
              <a:t>even</a:t>
            </a:r>
            <a:r>
              <a:rPr sz="1400" spc="-10" dirty="0">
                <a:solidFill>
                  <a:srgbClr val="5F5F5F"/>
                </a:solidFill>
                <a:latin typeface="Carlito"/>
                <a:cs typeface="Carlito"/>
              </a:rPr>
              <a:t> </a:t>
            </a:r>
            <a:r>
              <a:rPr sz="1400" dirty="0">
                <a:solidFill>
                  <a:srgbClr val="5F5F5F"/>
                </a:solidFill>
                <a:latin typeface="Carlito"/>
                <a:cs typeface="Carlito"/>
              </a:rPr>
              <a:t>or</a:t>
            </a:r>
            <a:r>
              <a:rPr sz="1400" spc="-55" dirty="0">
                <a:solidFill>
                  <a:srgbClr val="5F5F5F"/>
                </a:solidFill>
                <a:latin typeface="Carlito"/>
                <a:cs typeface="Carlito"/>
              </a:rPr>
              <a:t> </a:t>
            </a:r>
            <a:r>
              <a:rPr sz="1400" spc="-20" dirty="0">
                <a:solidFill>
                  <a:srgbClr val="5F5F5F"/>
                </a:solidFill>
                <a:latin typeface="Carlito"/>
                <a:cs typeface="Carlito"/>
              </a:rPr>
              <a:t>odd </a:t>
            </a:r>
            <a:r>
              <a:rPr sz="1400" spc="-20" dirty="0">
                <a:solidFill>
                  <a:srgbClr val="095A82"/>
                </a:solidFill>
                <a:latin typeface="Carlito"/>
                <a:cs typeface="Carlito"/>
              </a:rPr>
              <a:t> </a:t>
            </a:r>
            <a:r>
              <a:rPr sz="1400" spc="-5" dirty="0">
                <a:solidFill>
                  <a:srgbClr val="095A82"/>
                </a:solidFill>
                <a:latin typeface="Carlito"/>
                <a:cs typeface="Carlito"/>
              </a:rPr>
              <a:t>(Hint: use </a:t>
            </a:r>
            <a:r>
              <a:rPr sz="1400" dirty="0">
                <a:solidFill>
                  <a:srgbClr val="095A82"/>
                </a:solidFill>
                <a:latin typeface="Carlito"/>
                <a:cs typeface="Carlito"/>
              </a:rPr>
              <a:t>%</a:t>
            </a:r>
            <a:r>
              <a:rPr sz="1400" spc="-35" dirty="0">
                <a:solidFill>
                  <a:srgbClr val="095A82"/>
                </a:solidFill>
                <a:latin typeface="Carlito"/>
                <a:cs typeface="Carlito"/>
              </a:rPr>
              <a:t> </a:t>
            </a:r>
            <a:r>
              <a:rPr sz="1400" spc="-10" dirty="0">
                <a:solidFill>
                  <a:srgbClr val="095A82"/>
                </a:solidFill>
                <a:latin typeface="Carlito"/>
                <a:cs typeface="Carlito"/>
              </a:rPr>
              <a:t>operator)</a:t>
            </a:r>
            <a:endParaRPr sz="1400">
              <a:latin typeface="Carlito"/>
              <a:cs typeface="Carlito"/>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6344" y="844293"/>
            <a:ext cx="8211820" cy="29209"/>
            <a:chOff x="466344" y="844293"/>
            <a:chExt cx="8211820" cy="29209"/>
          </a:xfrm>
        </p:grpSpPr>
        <p:sp>
          <p:nvSpPr>
            <p:cNvPr id="3" name="object 3"/>
            <p:cNvSpPr/>
            <p:nvPr/>
          </p:nvSpPr>
          <p:spPr>
            <a:xfrm>
              <a:off x="466344" y="844293"/>
              <a:ext cx="8211820" cy="29209"/>
            </a:xfrm>
            <a:custGeom>
              <a:avLst/>
              <a:gdLst/>
              <a:ahLst/>
              <a:cxnLst/>
              <a:rect l="l" t="t" r="r" b="b"/>
              <a:pathLst>
                <a:path w="8211820" h="29209">
                  <a:moveTo>
                    <a:pt x="8211311" y="0"/>
                  </a:moveTo>
                  <a:lnTo>
                    <a:pt x="0" y="0"/>
                  </a:lnTo>
                  <a:lnTo>
                    <a:pt x="0" y="28704"/>
                  </a:lnTo>
                  <a:lnTo>
                    <a:pt x="8211311" y="28704"/>
                  </a:lnTo>
                  <a:lnTo>
                    <a:pt x="8211311" y="0"/>
                  </a:lnTo>
                  <a:close/>
                </a:path>
              </a:pathLst>
            </a:custGeom>
            <a:solidFill>
              <a:srgbClr val="095A82"/>
            </a:solidFill>
          </p:spPr>
          <p:txBody>
            <a:bodyPr wrap="square" lIns="0" tIns="0" rIns="0" bIns="0" rtlCol="0"/>
            <a:lstStyle/>
            <a:p>
              <a:endParaRPr/>
            </a:p>
          </p:txBody>
        </p:sp>
        <p:sp>
          <p:nvSpPr>
            <p:cNvPr id="4" name="object 4"/>
            <p:cNvSpPr/>
            <p:nvPr/>
          </p:nvSpPr>
          <p:spPr>
            <a:xfrm>
              <a:off x="466344" y="844293"/>
              <a:ext cx="8211820" cy="29209"/>
            </a:xfrm>
            <a:custGeom>
              <a:avLst/>
              <a:gdLst/>
              <a:ahLst/>
              <a:cxnLst/>
              <a:rect l="l" t="t" r="r" b="b"/>
              <a:pathLst>
                <a:path w="8211820" h="29209">
                  <a:moveTo>
                    <a:pt x="8211311" y="0"/>
                  </a:moveTo>
                  <a:lnTo>
                    <a:pt x="0" y="0"/>
                  </a:lnTo>
                  <a:lnTo>
                    <a:pt x="0" y="28704"/>
                  </a:lnTo>
                  <a:lnTo>
                    <a:pt x="8211311" y="28704"/>
                  </a:lnTo>
                  <a:lnTo>
                    <a:pt x="8211311" y="0"/>
                  </a:lnTo>
                  <a:close/>
                </a:path>
              </a:pathLst>
            </a:custGeom>
            <a:solidFill>
              <a:srgbClr val="045180"/>
            </a:solidFill>
          </p:spPr>
          <p:txBody>
            <a:bodyPr wrap="square" lIns="0" tIns="0" rIns="0" bIns="0" rtlCol="0"/>
            <a:lstStyle/>
            <a:p>
              <a:endParaRPr/>
            </a:p>
          </p:txBody>
        </p:sp>
      </p:grpSp>
      <p:sp>
        <p:nvSpPr>
          <p:cNvPr id="5" name="object 5"/>
          <p:cNvSpPr txBox="1">
            <a:spLocks noGrp="1"/>
          </p:cNvSpPr>
          <p:nvPr>
            <p:ph type="title"/>
          </p:nvPr>
        </p:nvSpPr>
        <p:spPr>
          <a:xfrm>
            <a:off x="470712" y="300304"/>
            <a:ext cx="3249295" cy="452120"/>
          </a:xfrm>
          <a:prstGeom prst="rect">
            <a:avLst/>
          </a:prstGeom>
        </p:spPr>
        <p:txBody>
          <a:bodyPr vert="horz" wrap="square" lIns="0" tIns="12065" rIns="0" bIns="0" rtlCol="0">
            <a:spAutoFit/>
          </a:bodyPr>
          <a:lstStyle/>
          <a:p>
            <a:pPr marL="12700">
              <a:lnSpc>
                <a:spcPct val="100000"/>
              </a:lnSpc>
              <a:spcBef>
                <a:spcPts val="95"/>
              </a:spcBef>
            </a:pPr>
            <a:r>
              <a:rPr sz="2800" b="1" spc="-20" dirty="0">
                <a:latin typeface="Carlito"/>
                <a:cs typeface="Carlito"/>
              </a:rPr>
              <a:t>Assignment </a:t>
            </a:r>
            <a:r>
              <a:rPr sz="2800" b="1" spc="-5" dirty="0">
                <a:latin typeface="Carlito"/>
                <a:cs typeface="Carlito"/>
              </a:rPr>
              <a:t>–</a:t>
            </a:r>
            <a:r>
              <a:rPr sz="2800" b="1" spc="-10" dirty="0">
                <a:latin typeface="Carlito"/>
                <a:cs typeface="Carlito"/>
              </a:rPr>
              <a:t> </a:t>
            </a:r>
            <a:r>
              <a:rPr sz="2800" b="1" spc="-30" dirty="0">
                <a:latin typeface="Carlito"/>
                <a:cs typeface="Carlito"/>
              </a:rPr>
              <a:t>for-loop</a:t>
            </a:r>
            <a:endParaRPr sz="2800">
              <a:latin typeface="Carlito"/>
              <a:cs typeface="Carlito"/>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
        <p:nvSpPr>
          <p:cNvPr id="6" name="object 6"/>
          <p:cNvSpPr txBox="1"/>
          <p:nvPr/>
        </p:nvSpPr>
        <p:spPr>
          <a:xfrm>
            <a:off x="545388" y="948308"/>
            <a:ext cx="4872355" cy="2259330"/>
          </a:xfrm>
          <a:prstGeom prst="rect">
            <a:avLst/>
          </a:prstGeom>
        </p:spPr>
        <p:txBody>
          <a:bodyPr vert="horz" wrap="square" lIns="0" tIns="13335" rIns="0" bIns="0" rtlCol="0">
            <a:spAutoFit/>
          </a:bodyPr>
          <a:lstStyle/>
          <a:p>
            <a:pPr marL="299085" indent="-287020">
              <a:lnSpc>
                <a:spcPct val="100000"/>
              </a:lnSpc>
              <a:spcBef>
                <a:spcPts val="105"/>
              </a:spcBef>
              <a:buClr>
                <a:srgbClr val="095A82"/>
              </a:buClr>
              <a:buFont typeface="Wingdings"/>
              <a:buChar char=""/>
              <a:tabLst>
                <a:tab pos="299085" algn="l"/>
                <a:tab pos="299720" algn="l"/>
              </a:tabLst>
            </a:pPr>
            <a:r>
              <a:rPr sz="1400" dirty="0">
                <a:solidFill>
                  <a:srgbClr val="5F5F5F"/>
                </a:solidFill>
                <a:latin typeface="Carlito"/>
                <a:cs typeface="Carlito"/>
              </a:rPr>
              <a:t>Write</a:t>
            </a:r>
            <a:r>
              <a:rPr sz="1400" spc="-45" dirty="0">
                <a:solidFill>
                  <a:srgbClr val="5F5F5F"/>
                </a:solidFill>
                <a:latin typeface="Carlito"/>
                <a:cs typeface="Carlito"/>
              </a:rPr>
              <a:t> </a:t>
            </a:r>
            <a:r>
              <a:rPr sz="1400" dirty="0">
                <a:solidFill>
                  <a:srgbClr val="5F5F5F"/>
                </a:solidFill>
                <a:latin typeface="Carlito"/>
                <a:cs typeface="Carlito"/>
              </a:rPr>
              <a:t>a</a:t>
            </a:r>
            <a:r>
              <a:rPr sz="1400" spc="-20" dirty="0">
                <a:solidFill>
                  <a:srgbClr val="5F5F5F"/>
                </a:solidFill>
                <a:latin typeface="Carlito"/>
                <a:cs typeface="Carlito"/>
              </a:rPr>
              <a:t> </a:t>
            </a:r>
            <a:r>
              <a:rPr sz="1400" spc="-10" dirty="0">
                <a:solidFill>
                  <a:srgbClr val="5F5F5F"/>
                </a:solidFill>
                <a:latin typeface="Carlito"/>
                <a:cs typeface="Carlito"/>
              </a:rPr>
              <a:t>program</a:t>
            </a:r>
            <a:r>
              <a:rPr sz="1400" spc="-60" dirty="0">
                <a:solidFill>
                  <a:srgbClr val="5F5F5F"/>
                </a:solidFill>
                <a:latin typeface="Carlito"/>
                <a:cs typeface="Carlito"/>
              </a:rPr>
              <a:t> </a:t>
            </a:r>
            <a:r>
              <a:rPr sz="1400" spc="-5" dirty="0">
                <a:solidFill>
                  <a:srgbClr val="5F5F5F"/>
                </a:solidFill>
                <a:latin typeface="Carlito"/>
                <a:cs typeface="Carlito"/>
              </a:rPr>
              <a:t>to</a:t>
            </a:r>
            <a:r>
              <a:rPr sz="1400" spc="-25" dirty="0">
                <a:solidFill>
                  <a:srgbClr val="5F5F5F"/>
                </a:solidFill>
                <a:latin typeface="Carlito"/>
                <a:cs typeface="Carlito"/>
              </a:rPr>
              <a:t> </a:t>
            </a:r>
            <a:r>
              <a:rPr sz="1400" spc="-5" dirty="0">
                <a:solidFill>
                  <a:srgbClr val="5F5F5F"/>
                </a:solidFill>
                <a:latin typeface="Carlito"/>
                <a:cs typeface="Carlito"/>
              </a:rPr>
              <a:t>print</a:t>
            </a:r>
            <a:r>
              <a:rPr sz="1400" spc="-10" dirty="0">
                <a:solidFill>
                  <a:srgbClr val="5F5F5F"/>
                </a:solidFill>
                <a:latin typeface="Carlito"/>
                <a:cs typeface="Carlito"/>
              </a:rPr>
              <a:t> </a:t>
            </a:r>
            <a:r>
              <a:rPr sz="1400" spc="-5" dirty="0">
                <a:solidFill>
                  <a:srgbClr val="5F5F5F"/>
                </a:solidFill>
                <a:latin typeface="Carlito"/>
                <a:cs typeface="Carlito"/>
              </a:rPr>
              <a:t>10</a:t>
            </a:r>
            <a:r>
              <a:rPr sz="1400" spc="-25" dirty="0">
                <a:solidFill>
                  <a:srgbClr val="5F5F5F"/>
                </a:solidFill>
                <a:latin typeface="Carlito"/>
                <a:cs typeface="Carlito"/>
              </a:rPr>
              <a:t> </a:t>
            </a:r>
            <a:r>
              <a:rPr sz="1400" dirty="0">
                <a:solidFill>
                  <a:srgbClr val="5F5F5F"/>
                </a:solidFill>
                <a:latin typeface="Carlito"/>
                <a:cs typeface="Carlito"/>
              </a:rPr>
              <a:t>even</a:t>
            </a:r>
            <a:r>
              <a:rPr sz="1400" spc="-25" dirty="0">
                <a:solidFill>
                  <a:srgbClr val="5F5F5F"/>
                </a:solidFill>
                <a:latin typeface="Carlito"/>
                <a:cs typeface="Carlito"/>
              </a:rPr>
              <a:t> </a:t>
            </a:r>
            <a:r>
              <a:rPr sz="1400" spc="-5" dirty="0">
                <a:solidFill>
                  <a:srgbClr val="5F5F5F"/>
                </a:solidFill>
                <a:latin typeface="Carlito"/>
                <a:cs typeface="Carlito"/>
              </a:rPr>
              <a:t>numbers and</a:t>
            </a:r>
            <a:r>
              <a:rPr sz="1400" spc="-25" dirty="0">
                <a:solidFill>
                  <a:srgbClr val="5F5F5F"/>
                </a:solidFill>
                <a:latin typeface="Carlito"/>
                <a:cs typeface="Carlito"/>
              </a:rPr>
              <a:t> </a:t>
            </a:r>
            <a:r>
              <a:rPr sz="1400" spc="-5" dirty="0">
                <a:solidFill>
                  <a:srgbClr val="5F5F5F"/>
                </a:solidFill>
                <a:latin typeface="Carlito"/>
                <a:cs typeface="Carlito"/>
              </a:rPr>
              <a:t>10</a:t>
            </a:r>
            <a:r>
              <a:rPr sz="1400" spc="-20" dirty="0">
                <a:solidFill>
                  <a:srgbClr val="5F5F5F"/>
                </a:solidFill>
                <a:latin typeface="Carlito"/>
                <a:cs typeface="Carlito"/>
              </a:rPr>
              <a:t> </a:t>
            </a:r>
            <a:r>
              <a:rPr sz="1400" spc="-5" dirty="0">
                <a:solidFill>
                  <a:srgbClr val="5F5F5F"/>
                </a:solidFill>
                <a:latin typeface="Carlito"/>
                <a:cs typeface="Carlito"/>
              </a:rPr>
              <a:t>odd</a:t>
            </a:r>
            <a:r>
              <a:rPr sz="1400" spc="-40" dirty="0">
                <a:solidFill>
                  <a:srgbClr val="5F5F5F"/>
                </a:solidFill>
                <a:latin typeface="Carlito"/>
                <a:cs typeface="Carlito"/>
              </a:rPr>
              <a:t> </a:t>
            </a:r>
            <a:r>
              <a:rPr sz="1400" spc="-15" dirty="0">
                <a:solidFill>
                  <a:srgbClr val="5F5F5F"/>
                </a:solidFill>
                <a:latin typeface="Carlito"/>
                <a:cs typeface="Carlito"/>
              </a:rPr>
              <a:t>numbers</a:t>
            </a:r>
            <a:endParaRPr sz="1400">
              <a:latin typeface="Carlito"/>
              <a:cs typeface="Carlito"/>
            </a:endParaRPr>
          </a:p>
          <a:p>
            <a:pPr>
              <a:lnSpc>
                <a:spcPct val="100000"/>
              </a:lnSpc>
              <a:spcBef>
                <a:spcPts val="35"/>
              </a:spcBef>
              <a:buClr>
                <a:srgbClr val="095A82"/>
              </a:buClr>
              <a:buFont typeface="Wingdings"/>
              <a:buChar char=""/>
            </a:pPr>
            <a:endParaRPr sz="1200">
              <a:latin typeface="Carlito"/>
              <a:cs typeface="Carlito"/>
            </a:endParaRPr>
          </a:p>
          <a:p>
            <a:pPr marL="299085" indent="-287020">
              <a:lnSpc>
                <a:spcPct val="100000"/>
              </a:lnSpc>
              <a:buClr>
                <a:srgbClr val="095A82"/>
              </a:buClr>
              <a:buFont typeface="Wingdings"/>
              <a:buChar char=""/>
              <a:tabLst>
                <a:tab pos="299085" algn="l"/>
                <a:tab pos="299720" algn="l"/>
              </a:tabLst>
            </a:pPr>
            <a:r>
              <a:rPr sz="1400" dirty="0">
                <a:solidFill>
                  <a:srgbClr val="5F5F5F"/>
                </a:solidFill>
                <a:latin typeface="Carlito"/>
                <a:cs typeface="Carlito"/>
              </a:rPr>
              <a:t>Write a </a:t>
            </a:r>
            <a:r>
              <a:rPr sz="1400" spc="-10" dirty="0">
                <a:solidFill>
                  <a:srgbClr val="5F5F5F"/>
                </a:solidFill>
                <a:latin typeface="Carlito"/>
                <a:cs typeface="Carlito"/>
              </a:rPr>
              <a:t>program </a:t>
            </a:r>
            <a:r>
              <a:rPr sz="1400" spc="-5" dirty="0">
                <a:solidFill>
                  <a:srgbClr val="5F5F5F"/>
                </a:solidFill>
                <a:latin typeface="Carlito"/>
                <a:cs typeface="Carlito"/>
              </a:rPr>
              <a:t>to find factorial </a:t>
            </a:r>
            <a:r>
              <a:rPr sz="1400" dirty="0">
                <a:solidFill>
                  <a:srgbClr val="5F5F5F"/>
                </a:solidFill>
                <a:latin typeface="Carlito"/>
                <a:cs typeface="Carlito"/>
              </a:rPr>
              <a:t>of</a:t>
            </a:r>
            <a:r>
              <a:rPr sz="1400" spc="-235" dirty="0">
                <a:solidFill>
                  <a:srgbClr val="5F5F5F"/>
                </a:solidFill>
                <a:latin typeface="Carlito"/>
                <a:cs typeface="Carlito"/>
              </a:rPr>
              <a:t> </a:t>
            </a:r>
            <a:r>
              <a:rPr sz="1400" dirty="0">
                <a:solidFill>
                  <a:srgbClr val="5F5F5F"/>
                </a:solidFill>
                <a:latin typeface="Carlito"/>
                <a:cs typeface="Carlito"/>
              </a:rPr>
              <a:t>a </a:t>
            </a:r>
            <a:r>
              <a:rPr sz="1400" spc="-15" dirty="0">
                <a:solidFill>
                  <a:srgbClr val="5F5F5F"/>
                </a:solidFill>
                <a:latin typeface="Carlito"/>
                <a:cs typeface="Carlito"/>
              </a:rPr>
              <a:t>number.</a:t>
            </a:r>
            <a:endParaRPr sz="1400">
              <a:latin typeface="Carlito"/>
              <a:cs typeface="Carlito"/>
            </a:endParaRPr>
          </a:p>
          <a:p>
            <a:pPr>
              <a:lnSpc>
                <a:spcPct val="100000"/>
              </a:lnSpc>
              <a:spcBef>
                <a:spcPts val="35"/>
              </a:spcBef>
              <a:buClr>
                <a:srgbClr val="095A82"/>
              </a:buClr>
              <a:buFont typeface="Wingdings"/>
              <a:buChar char=""/>
            </a:pPr>
            <a:endParaRPr sz="1200">
              <a:latin typeface="Carlito"/>
              <a:cs typeface="Carlito"/>
            </a:endParaRPr>
          </a:p>
          <a:p>
            <a:pPr marL="299085" indent="-287020">
              <a:lnSpc>
                <a:spcPct val="100000"/>
              </a:lnSpc>
              <a:buClr>
                <a:srgbClr val="095A82"/>
              </a:buClr>
              <a:buFont typeface="Wingdings"/>
              <a:buChar char=""/>
              <a:tabLst>
                <a:tab pos="299085" algn="l"/>
                <a:tab pos="299720" algn="l"/>
              </a:tabLst>
            </a:pPr>
            <a:r>
              <a:rPr sz="1400" dirty="0">
                <a:solidFill>
                  <a:srgbClr val="5F5F5F"/>
                </a:solidFill>
                <a:latin typeface="Carlito"/>
                <a:cs typeface="Carlito"/>
              </a:rPr>
              <a:t>Write a </a:t>
            </a:r>
            <a:r>
              <a:rPr sz="1400" spc="-10" dirty="0">
                <a:solidFill>
                  <a:srgbClr val="5F5F5F"/>
                </a:solidFill>
                <a:latin typeface="Carlito"/>
                <a:cs typeface="Carlito"/>
              </a:rPr>
              <a:t>program </a:t>
            </a:r>
            <a:r>
              <a:rPr sz="1400" spc="-5" dirty="0">
                <a:solidFill>
                  <a:srgbClr val="5F5F5F"/>
                </a:solidFill>
                <a:latin typeface="Carlito"/>
                <a:cs typeface="Carlito"/>
              </a:rPr>
              <a:t>to </a:t>
            </a:r>
            <a:r>
              <a:rPr sz="1400" spc="-10" dirty="0">
                <a:solidFill>
                  <a:srgbClr val="5F5F5F"/>
                </a:solidFill>
                <a:latin typeface="Carlito"/>
                <a:cs typeface="Carlito"/>
              </a:rPr>
              <a:t>generate </a:t>
            </a:r>
            <a:r>
              <a:rPr sz="1400" dirty="0">
                <a:solidFill>
                  <a:srgbClr val="5F5F5F"/>
                </a:solidFill>
                <a:latin typeface="Carlito"/>
                <a:cs typeface="Carlito"/>
              </a:rPr>
              <a:t>tables of</a:t>
            </a:r>
            <a:r>
              <a:rPr sz="1400" spc="-180" dirty="0">
                <a:solidFill>
                  <a:srgbClr val="5F5F5F"/>
                </a:solidFill>
                <a:latin typeface="Carlito"/>
                <a:cs typeface="Carlito"/>
              </a:rPr>
              <a:t> </a:t>
            </a:r>
            <a:r>
              <a:rPr sz="1400" spc="-30" dirty="0">
                <a:solidFill>
                  <a:srgbClr val="5F5F5F"/>
                </a:solidFill>
                <a:latin typeface="Carlito"/>
                <a:cs typeface="Carlito"/>
              </a:rPr>
              <a:t>10</a:t>
            </a:r>
            <a:endParaRPr sz="1400">
              <a:latin typeface="Carlito"/>
              <a:cs typeface="Carlito"/>
            </a:endParaRPr>
          </a:p>
          <a:p>
            <a:pPr>
              <a:lnSpc>
                <a:spcPct val="100000"/>
              </a:lnSpc>
              <a:spcBef>
                <a:spcPts val="35"/>
              </a:spcBef>
              <a:buClr>
                <a:srgbClr val="095A82"/>
              </a:buClr>
              <a:buFont typeface="Wingdings"/>
              <a:buChar char=""/>
            </a:pPr>
            <a:endParaRPr sz="1200">
              <a:latin typeface="Carlito"/>
              <a:cs typeface="Carlito"/>
            </a:endParaRPr>
          </a:p>
          <a:p>
            <a:pPr marL="299085" indent="-287020">
              <a:lnSpc>
                <a:spcPct val="100000"/>
              </a:lnSpc>
              <a:buClr>
                <a:srgbClr val="095A82"/>
              </a:buClr>
              <a:buFont typeface="Wingdings"/>
              <a:buChar char=""/>
              <a:tabLst>
                <a:tab pos="299085" algn="l"/>
                <a:tab pos="299720" algn="l"/>
              </a:tabLst>
            </a:pPr>
            <a:r>
              <a:rPr sz="1400" dirty="0">
                <a:solidFill>
                  <a:srgbClr val="5F5F5F"/>
                </a:solidFill>
                <a:latin typeface="Carlito"/>
                <a:cs typeface="Carlito"/>
              </a:rPr>
              <a:t>Write a </a:t>
            </a:r>
            <a:r>
              <a:rPr sz="1400" spc="-10" dirty="0">
                <a:solidFill>
                  <a:srgbClr val="5F5F5F"/>
                </a:solidFill>
                <a:latin typeface="Carlito"/>
                <a:cs typeface="Carlito"/>
              </a:rPr>
              <a:t>program </a:t>
            </a:r>
            <a:r>
              <a:rPr sz="1400" spc="-5" dirty="0">
                <a:solidFill>
                  <a:srgbClr val="5F5F5F"/>
                </a:solidFill>
                <a:latin typeface="Carlito"/>
                <a:cs typeface="Carlito"/>
              </a:rPr>
              <a:t>to </a:t>
            </a:r>
            <a:r>
              <a:rPr sz="1400" dirty="0">
                <a:solidFill>
                  <a:srgbClr val="5F5F5F"/>
                </a:solidFill>
                <a:latin typeface="Carlito"/>
                <a:cs typeface="Carlito"/>
              </a:rPr>
              <a:t>add </a:t>
            </a:r>
            <a:r>
              <a:rPr sz="1400" spc="-5" dirty="0">
                <a:solidFill>
                  <a:srgbClr val="5F5F5F"/>
                </a:solidFill>
                <a:latin typeface="Carlito"/>
                <a:cs typeface="Carlito"/>
              </a:rPr>
              <a:t>the digits </a:t>
            </a:r>
            <a:r>
              <a:rPr sz="1400" dirty="0">
                <a:solidFill>
                  <a:srgbClr val="5F5F5F"/>
                </a:solidFill>
                <a:latin typeface="Carlito"/>
                <a:cs typeface="Carlito"/>
              </a:rPr>
              <a:t>of a</a:t>
            </a:r>
            <a:r>
              <a:rPr sz="1400" spc="-160" dirty="0">
                <a:solidFill>
                  <a:srgbClr val="5F5F5F"/>
                </a:solidFill>
                <a:latin typeface="Carlito"/>
                <a:cs typeface="Carlito"/>
              </a:rPr>
              <a:t> </a:t>
            </a:r>
            <a:r>
              <a:rPr sz="1400" spc="-15" dirty="0">
                <a:solidFill>
                  <a:srgbClr val="5F5F5F"/>
                </a:solidFill>
                <a:latin typeface="Carlito"/>
                <a:cs typeface="Carlito"/>
              </a:rPr>
              <a:t>number</a:t>
            </a:r>
            <a:endParaRPr sz="1400">
              <a:latin typeface="Carlito"/>
              <a:cs typeface="Carlito"/>
            </a:endParaRPr>
          </a:p>
          <a:p>
            <a:pPr>
              <a:lnSpc>
                <a:spcPct val="100000"/>
              </a:lnSpc>
              <a:spcBef>
                <a:spcPts val="35"/>
              </a:spcBef>
              <a:buClr>
                <a:srgbClr val="095A82"/>
              </a:buClr>
              <a:buFont typeface="Wingdings"/>
              <a:buChar char=""/>
            </a:pPr>
            <a:endParaRPr sz="1200">
              <a:latin typeface="Carlito"/>
              <a:cs typeface="Carlito"/>
            </a:endParaRPr>
          </a:p>
          <a:p>
            <a:pPr marL="299085" indent="-287020">
              <a:lnSpc>
                <a:spcPct val="100000"/>
              </a:lnSpc>
              <a:spcBef>
                <a:spcPts val="5"/>
              </a:spcBef>
              <a:buClr>
                <a:srgbClr val="095A82"/>
              </a:buClr>
              <a:buFont typeface="Wingdings"/>
              <a:buChar char=""/>
              <a:tabLst>
                <a:tab pos="299085" algn="l"/>
                <a:tab pos="299720" algn="l"/>
              </a:tabLst>
            </a:pPr>
            <a:r>
              <a:rPr sz="1400" dirty="0">
                <a:solidFill>
                  <a:srgbClr val="5F5F5F"/>
                </a:solidFill>
                <a:latin typeface="Carlito"/>
                <a:cs typeface="Carlito"/>
              </a:rPr>
              <a:t>Write a </a:t>
            </a:r>
            <a:r>
              <a:rPr sz="1400" spc="-10" dirty="0">
                <a:solidFill>
                  <a:srgbClr val="5F5F5F"/>
                </a:solidFill>
                <a:latin typeface="Carlito"/>
                <a:cs typeface="Carlito"/>
              </a:rPr>
              <a:t>program </a:t>
            </a:r>
            <a:r>
              <a:rPr sz="1400" spc="-5" dirty="0">
                <a:solidFill>
                  <a:srgbClr val="5F5F5F"/>
                </a:solidFill>
                <a:latin typeface="Carlito"/>
                <a:cs typeface="Carlito"/>
              </a:rPr>
              <a:t>to </a:t>
            </a:r>
            <a:r>
              <a:rPr sz="1400" spc="-10" dirty="0">
                <a:solidFill>
                  <a:srgbClr val="5F5F5F"/>
                </a:solidFill>
                <a:latin typeface="Carlito"/>
                <a:cs typeface="Carlito"/>
              </a:rPr>
              <a:t>reverse </a:t>
            </a:r>
            <a:r>
              <a:rPr sz="1400" spc="-5" dirty="0">
                <a:solidFill>
                  <a:srgbClr val="5F5F5F"/>
                </a:solidFill>
                <a:latin typeface="Carlito"/>
                <a:cs typeface="Carlito"/>
              </a:rPr>
              <a:t>the digits </a:t>
            </a:r>
            <a:r>
              <a:rPr sz="1400" dirty="0">
                <a:solidFill>
                  <a:srgbClr val="5F5F5F"/>
                </a:solidFill>
                <a:latin typeface="Carlito"/>
                <a:cs typeface="Carlito"/>
              </a:rPr>
              <a:t>of a</a:t>
            </a:r>
            <a:r>
              <a:rPr sz="1400" spc="-175" dirty="0">
                <a:solidFill>
                  <a:srgbClr val="5F5F5F"/>
                </a:solidFill>
                <a:latin typeface="Carlito"/>
                <a:cs typeface="Carlito"/>
              </a:rPr>
              <a:t> </a:t>
            </a:r>
            <a:r>
              <a:rPr sz="1400" spc="-15" dirty="0">
                <a:solidFill>
                  <a:srgbClr val="5F5F5F"/>
                </a:solidFill>
                <a:latin typeface="Carlito"/>
                <a:cs typeface="Carlito"/>
              </a:rPr>
              <a:t>number</a:t>
            </a:r>
            <a:endParaRPr sz="1400">
              <a:latin typeface="Carlito"/>
              <a:cs typeface="Carlito"/>
            </a:endParaRPr>
          </a:p>
          <a:p>
            <a:pPr>
              <a:lnSpc>
                <a:spcPct val="100000"/>
              </a:lnSpc>
              <a:spcBef>
                <a:spcPts val="30"/>
              </a:spcBef>
              <a:buClr>
                <a:srgbClr val="095A82"/>
              </a:buClr>
              <a:buFont typeface="Wingdings"/>
              <a:buChar char=""/>
            </a:pPr>
            <a:endParaRPr sz="1200">
              <a:latin typeface="Carlito"/>
              <a:cs typeface="Carlito"/>
            </a:endParaRPr>
          </a:p>
          <a:p>
            <a:pPr marL="299085" indent="-287020">
              <a:lnSpc>
                <a:spcPct val="100000"/>
              </a:lnSpc>
              <a:spcBef>
                <a:spcPts val="5"/>
              </a:spcBef>
              <a:buClr>
                <a:srgbClr val="095A82"/>
              </a:buClr>
              <a:buFont typeface="Wingdings"/>
              <a:buChar char=""/>
              <a:tabLst>
                <a:tab pos="299085" algn="l"/>
                <a:tab pos="299720" algn="l"/>
              </a:tabLst>
            </a:pPr>
            <a:r>
              <a:rPr sz="1400" dirty="0">
                <a:solidFill>
                  <a:srgbClr val="5F5F5F"/>
                </a:solidFill>
                <a:latin typeface="Carlito"/>
                <a:cs typeface="Carlito"/>
              </a:rPr>
              <a:t>Write a </a:t>
            </a:r>
            <a:r>
              <a:rPr sz="1400" spc="-10" dirty="0">
                <a:solidFill>
                  <a:srgbClr val="5F5F5F"/>
                </a:solidFill>
                <a:latin typeface="Carlito"/>
                <a:cs typeface="Carlito"/>
              </a:rPr>
              <a:t>program </a:t>
            </a:r>
            <a:r>
              <a:rPr sz="1400" spc="-5" dirty="0">
                <a:solidFill>
                  <a:srgbClr val="5F5F5F"/>
                </a:solidFill>
                <a:latin typeface="Carlito"/>
                <a:cs typeface="Carlito"/>
              </a:rPr>
              <a:t>to </a:t>
            </a:r>
            <a:r>
              <a:rPr sz="1400" spc="-10" dirty="0">
                <a:solidFill>
                  <a:srgbClr val="5F5F5F"/>
                </a:solidFill>
                <a:latin typeface="Carlito"/>
                <a:cs typeface="Carlito"/>
              </a:rPr>
              <a:t>generate </a:t>
            </a:r>
            <a:r>
              <a:rPr sz="1400" spc="-5" dirty="0">
                <a:solidFill>
                  <a:srgbClr val="5F5F5F"/>
                </a:solidFill>
                <a:latin typeface="Carlito"/>
                <a:cs typeface="Carlito"/>
              </a:rPr>
              <a:t>10 Fibonacci</a:t>
            </a:r>
            <a:r>
              <a:rPr sz="1400" spc="-200" dirty="0">
                <a:solidFill>
                  <a:srgbClr val="5F5F5F"/>
                </a:solidFill>
                <a:latin typeface="Carlito"/>
                <a:cs typeface="Carlito"/>
              </a:rPr>
              <a:t> </a:t>
            </a:r>
            <a:r>
              <a:rPr sz="1400" spc="-15" dirty="0">
                <a:solidFill>
                  <a:srgbClr val="5F5F5F"/>
                </a:solidFill>
                <a:latin typeface="Carlito"/>
                <a:cs typeface="Carlito"/>
              </a:rPr>
              <a:t>numbers</a:t>
            </a:r>
            <a:endParaRPr sz="1400">
              <a:latin typeface="Carlito"/>
              <a:cs typeface="Carlito"/>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6344" y="844293"/>
            <a:ext cx="8211820" cy="29209"/>
            <a:chOff x="466344" y="844293"/>
            <a:chExt cx="8211820" cy="29209"/>
          </a:xfrm>
        </p:grpSpPr>
        <p:sp>
          <p:nvSpPr>
            <p:cNvPr id="3" name="object 3"/>
            <p:cNvSpPr/>
            <p:nvPr/>
          </p:nvSpPr>
          <p:spPr>
            <a:xfrm>
              <a:off x="466344" y="844293"/>
              <a:ext cx="8211820" cy="29209"/>
            </a:xfrm>
            <a:custGeom>
              <a:avLst/>
              <a:gdLst/>
              <a:ahLst/>
              <a:cxnLst/>
              <a:rect l="l" t="t" r="r" b="b"/>
              <a:pathLst>
                <a:path w="8211820" h="29209">
                  <a:moveTo>
                    <a:pt x="8211311" y="0"/>
                  </a:moveTo>
                  <a:lnTo>
                    <a:pt x="0" y="0"/>
                  </a:lnTo>
                  <a:lnTo>
                    <a:pt x="0" y="28704"/>
                  </a:lnTo>
                  <a:lnTo>
                    <a:pt x="8211311" y="28704"/>
                  </a:lnTo>
                  <a:lnTo>
                    <a:pt x="8211311" y="0"/>
                  </a:lnTo>
                  <a:close/>
                </a:path>
              </a:pathLst>
            </a:custGeom>
            <a:solidFill>
              <a:srgbClr val="095A82"/>
            </a:solidFill>
          </p:spPr>
          <p:txBody>
            <a:bodyPr wrap="square" lIns="0" tIns="0" rIns="0" bIns="0" rtlCol="0"/>
            <a:lstStyle/>
            <a:p>
              <a:endParaRPr/>
            </a:p>
          </p:txBody>
        </p:sp>
        <p:sp>
          <p:nvSpPr>
            <p:cNvPr id="4" name="object 4"/>
            <p:cNvSpPr/>
            <p:nvPr/>
          </p:nvSpPr>
          <p:spPr>
            <a:xfrm>
              <a:off x="466344" y="844293"/>
              <a:ext cx="8211820" cy="29209"/>
            </a:xfrm>
            <a:custGeom>
              <a:avLst/>
              <a:gdLst/>
              <a:ahLst/>
              <a:cxnLst/>
              <a:rect l="l" t="t" r="r" b="b"/>
              <a:pathLst>
                <a:path w="8211820" h="29209">
                  <a:moveTo>
                    <a:pt x="8211311" y="0"/>
                  </a:moveTo>
                  <a:lnTo>
                    <a:pt x="0" y="0"/>
                  </a:lnTo>
                  <a:lnTo>
                    <a:pt x="0" y="28704"/>
                  </a:lnTo>
                  <a:lnTo>
                    <a:pt x="8211311" y="28704"/>
                  </a:lnTo>
                  <a:lnTo>
                    <a:pt x="8211311" y="0"/>
                  </a:lnTo>
                  <a:close/>
                </a:path>
              </a:pathLst>
            </a:custGeom>
            <a:solidFill>
              <a:srgbClr val="045180"/>
            </a:solidFill>
          </p:spPr>
          <p:txBody>
            <a:bodyPr wrap="square" lIns="0" tIns="0" rIns="0" bIns="0" rtlCol="0"/>
            <a:lstStyle/>
            <a:p>
              <a:endParaRPr/>
            </a:p>
          </p:txBody>
        </p:sp>
      </p:grpSp>
      <p:sp>
        <p:nvSpPr>
          <p:cNvPr id="5" name="object 5"/>
          <p:cNvSpPr txBox="1">
            <a:spLocks noGrp="1"/>
          </p:cNvSpPr>
          <p:nvPr>
            <p:ph type="title"/>
          </p:nvPr>
        </p:nvSpPr>
        <p:spPr>
          <a:xfrm>
            <a:off x="470712" y="300304"/>
            <a:ext cx="3625850" cy="452120"/>
          </a:xfrm>
          <a:prstGeom prst="rect">
            <a:avLst/>
          </a:prstGeom>
        </p:spPr>
        <p:txBody>
          <a:bodyPr vert="horz" wrap="square" lIns="0" tIns="12065" rIns="0" bIns="0" rtlCol="0">
            <a:spAutoFit/>
          </a:bodyPr>
          <a:lstStyle/>
          <a:p>
            <a:pPr marL="12700">
              <a:lnSpc>
                <a:spcPct val="100000"/>
              </a:lnSpc>
              <a:spcBef>
                <a:spcPts val="95"/>
              </a:spcBef>
            </a:pPr>
            <a:r>
              <a:rPr sz="2800" b="1" spc="-20" dirty="0">
                <a:latin typeface="Carlito"/>
                <a:cs typeface="Carlito"/>
              </a:rPr>
              <a:t>Assignment </a:t>
            </a:r>
            <a:r>
              <a:rPr sz="2800" b="1" spc="-5" dirty="0">
                <a:latin typeface="Carlito"/>
                <a:cs typeface="Carlito"/>
              </a:rPr>
              <a:t>–</a:t>
            </a:r>
            <a:r>
              <a:rPr sz="2800" b="1" spc="25" dirty="0">
                <a:latin typeface="Carlito"/>
                <a:cs typeface="Carlito"/>
              </a:rPr>
              <a:t> </a:t>
            </a:r>
            <a:r>
              <a:rPr sz="2800" b="1" spc="-30" dirty="0">
                <a:latin typeface="Carlito"/>
                <a:cs typeface="Carlito"/>
              </a:rPr>
              <a:t>while-loop</a:t>
            </a:r>
            <a:endParaRPr sz="2800">
              <a:latin typeface="Carlito"/>
              <a:cs typeface="Carlito"/>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
        <p:nvSpPr>
          <p:cNvPr id="6" name="object 6"/>
          <p:cNvSpPr txBox="1"/>
          <p:nvPr/>
        </p:nvSpPr>
        <p:spPr>
          <a:xfrm>
            <a:off x="545388" y="948308"/>
            <a:ext cx="4872355" cy="2259330"/>
          </a:xfrm>
          <a:prstGeom prst="rect">
            <a:avLst/>
          </a:prstGeom>
        </p:spPr>
        <p:txBody>
          <a:bodyPr vert="horz" wrap="square" lIns="0" tIns="13335" rIns="0" bIns="0" rtlCol="0">
            <a:spAutoFit/>
          </a:bodyPr>
          <a:lstStyle/>
          <a:p>
            <a:pPr marL="299085" indent="-287020">
              <a:lnSpc>
                <a:spcPct val="100000"/>
              </a:lnSpc>
              <a:spcBef>
                <a:spcPts val="105"/>
              </a:spcBef>
              <a:buClr>
                <a:srgbClr val="095A82"/>
              </a:buClr>
              <a:buFont typeface="Wingdings"/>
              <a:buChar char=""/>
              <a:tabLst>
                <a:tab pos="299085" algn="l"/>
                <a:tab pos="299720" algn="l"/>
              </a:tabLst>
            </a:pPr>
            <a:r>
              <a:rPr sz="1400" dirty="0">
                <a:solidFill>
                  <a:srgbClr val="5F5F5F"/>
                </a:solidFill>
                <a:latin typeface="Carlito"/>
                <a:cs typeface="Carlito"/>
              </a:rPr>
              <a:t>Write</a:t>
            </a:r>
            <a:r>
              <a:rPr sz="1400" spc="-45" dirty="0">
                <a:solidFill>
                  <a:srgbClr val="5F5F5F"/>
                </a:solidFill>
                <a:latin typeface="Carlito"/>
                <a:cs typeface="Carlito"/>
              </a:rPr>
              <a:t> </a:t>
            </a:r>
            <a:r>
              <a:rPr sz="1400" dirty="0">
                <a:solidFill>
                  <a:srgbClr val="5F5F5F"/>
                </a:solidFill>
                <a:latin typeface="Carlito"/>
                <a:cs typeface="Carlito"/>
              </a:rPr>
              <a:t>a</a:t>
            </a:r>
            <a:r>
              <a:rPr sz="1400" spc="-20" dirty="0">
                <a:solidFill>
                  <a:srgbClr val="5F5F5F"/>
                </a:solidFill>
                <a:latin typeface="Carlito"/>
                <a:cs typeface="Carlito"/>
              </a:rPr>
              <a:t> </a:t>
            </a:r>
            <a:r>
              <a:rPr sz="1400" spc="-10" dirty="0">
                <a:solidFill>
                  <a:srgbClr val="5F5F5F"/>
                </a:solidFill>
                <a:latin typeface="Carlito"/>
                <a:cs typeface="Carlito"/>
              </a:rPr>
              <a:t>program</a:t>
            </a:r>
            <a:r>
              <a:rPr sz="1400" spc="-60" dirty="0">
                <a:solidFill>
                  <a:srgbClr val="5F5F5F"/>
                </a:solidFill>
                <a:latin typeface="Carlito"/>
                <a:cs typeface="Carlito"/>
              </a:rPr>
              <a:t> </a:t>
            </a:r>
            <a:r>
              <a:rPr sz="1400" spc="-5" dirty="0">
                <a:solidFill>
                  <a:srgbClr val="5F5F5F"/>
                </a:solidFill>
                <a:latin typeface="Carlito"/>
                <a:cs typeface="Carlito"/>
              </a:rPr>
              <a:t>to</a:t>
            </a:r>
            <a:r>
              <a:rPr sz="1400" spc="-25" dirty="0">
                <a:solidFill>
                  <a:srgbClr val="5F5F5F"/>
                </a:solidFill>
                <a:latin typeface="Carlito"/>
                <a:cs typeface="Carlito"/>
              </a:rPr>
              <a:t> </a:t>
            </a:r>
            <a:r>
              <a:rPr sz="1400" spc="-5" dirty="0">
                <a:solidFill>
                  <a:srgbClr val="5F5F5F"/>
                </a:solidFill>
                <a:latin typeface="Carlito"/>
                <a:cs typeface="Carlito"/>
              </a:rPr>
              <a:t>print</a:t>
            </a:r>
            <a:r>
              <a:rPr sz="1400" spc="-10" dirty="0">
                <a:solidFill>
                  <a:srgbClr val="5F5F5F"/>
                </a:solidFill>
                <a:latin typeface="Carlito"/>
                <a:cs typeface="Carlito"/>
              </a:rPr>
              <a:t> </a:t>
            </a:r>
            <a:r>
              <a:rPr sz="1400" spc="-5" dirty="0">
                <a:solidFill>
                  <a:srgbClr val="5F5F5F"/>
                </a:solidFill>
                <a:latin typeface="Carlito"/>
                <a:cs typeface="Carlito"/>
              </a:rPr>
              <a:t>10</a:t>
            </a:r>
            <a:r>
              <a:rPr sz="1400" spc="-25" dirty="0">
                <a:solidFill>
                  <a:srgbClr val="5F5F5F"/>
                </a:solidFill>
                <a:latin typeface="Carlito"/>
                <a:cs typeface="Carlito"/>
              </a:rPr>
              <a:t> </a:t>
            </a:r>
            <a:r>
              <a:rPr sz="1400" dirty="0">
                <a:solidFill>
                  <a:srgbClr val="5F5F5F"/>
                </a:solidFill>
                <a:latin typeface="Carlito"/>
                <a:cs typeface="Carlito"/>
              </a:rPr>
              <a:t>even</a:t>
            </a:r>
            <a:r>
              <a:rPr sz="1400" spc="-25" dirty="0">
                <a:solidFill>
                  <a:srgbClr val="5F5F5F"/>
                </a:solidFill>
                <a:latin typeface="Carlito"/>
                <a:cs typeface="Carlito"/>
              </a:rPr>
              <a:t> </a:t>
            </a:r>
            <a:r>
              <a:rPr sz="1400" spc="-5" dirty="0">
                <a:solidFill>
                  <a:srgbClr val="5F5F5F"/>
                </a:solidFill>
                <a:latin typeface="Carlito"/>
                <a:cs typeface="Carlito"/>
              </a:rPr>
              <a:t>numbers and</a:t>
            </a:r>
            <a:r>
              <a:rPr sz="1400" spc="-25" dirty="0">
                <a:solidFill>
                  <a:srgbClr val="5F5F5F"/>
                </a:solidFill>
                <a:latin typeface="Carlito"/>
                <a:cs typeface="Carlito"/>
              </a:rPr>
              <a:t> </a:t>
            </a:r>
            <a:r>
              <a:rPr sz="1400" spc="-5" dirty="0">
                <a:solidFill>
                  <a:srgbClr val="5F5F5F"/>
                </a:solidFill>
                <a:latin typeface="Carlito"/>
                <a:cs typeface="Carlito"/>
              </a:rPr>
              <a:t>10</a:t>
            </a:r>
            <a:r>
              <a:rPr sz="1400" spc="-20" dirty="0">
                <a:solidFill>
                  <a:srgbClr val="5F5F5F"/>
                </a:solidFill>
                <a:latin typeface="Carlito"/>
                <a:cs typeface="Carlito"/>
              </a:rPr>
              <a:t> </a:t>
            </a:r>
            <a:r>
              <a:rPr sz="1400" spc="-5" dirty="0">
                <a:solidFill>
                  <a:srgbClr val="5F5F5F"/>
                </a:solidFill>
                <a:latin typeface="Carlito"/>
                <a:cs typeface="Carlito"/>
              </a:rPr>
              <a:t>odd</a:t>
            </a:r>
            <a:r>
              <a:rPr sz="1400" spc="-40" dirty="0">
                <a:solidFill>
                  <a:srgbClr val="5F5F5F"/>
                </a:solidFill>
                <a:latin typeface="Carlito"/>
                <a:cs typeface="Carlito"/>
              </a:rPr>
              <a:t> </a:t>
            </a:r>
            <a:r>
              <a:rPr sz="1400" spc="-15" dirty="0">
                <a:solidFill>
                  <a:srgbClr val="5F5F5F"/>
                </a:solidFill>
                <a:latin typeface="Carlito"/>
                <a:cs typeface="Carlito"/>
              </a:rPr>
              <a:t>numbers</a:t>
            </a:r>
            <a:endParaRPr sz="1400">
              <a:latin typeface="Carlito"/>
              <a:cs typeface="Carlito"/>
            </a:endParaRPr>
          </a:p>
          <a:p>
            <a:pPr>
              <a:lnSpc>
                <a:spcPct val="100000"/>
              </a:lnSpc>
              <a:spcBef>
                <a:spcPts val="35"/>
              </a:spcBef>
              <a:buClr>
                <a:srgbClr val="095A82"/>
              </a:buClr>
              <a:buFont typeface="Wingdings"/>
              <a:buChar char=""/>
            </a:pPr>
            <a:endParaRPr sz="1200">
              <a:latin typeface="Carlito"/>
              <a:cs typeface="Carlito"/>
            </a:endParaRPr>
          </a:p>
          <a:p>
            <a:pPr marL="299085" indent="-287020">
              <a:lnSpc>
                <a:spcPct val="100000"/>
              </a:lnSpc>
              <a:buClr>
                <a:srgbClr val="095A82"/>
              </a:buClr>
              <a:buFont typeface="Wingdings"/>
              <a:buChar char=""/>
              <a:tabLst>
                <a:tab pos="299085" algn="l"/>
                <a:tab pos="299720" algn="l"/>
              </a:tabLst>
            </a:pPr>
            <a:r>
              <a:rPr sz="1400" dirty="0">
                <a:solidFill>
                  <a:srgbClr val="5F5F5F"/>
                </a:solidFill>
                <a:latin typeface="Carlito"/>
                <a:cs typeface="Carlito"/>
              </a:rPr>
              <a:t>Write a </a:t>
            </a:r>
            <a:r>
              <a:rPr sz="1400" spc="-10" dirty="0">
                <a:solidFill>
                  <a:srgbClr val="5F5F5F"/>
                </a:solidFill>
                <a:latin typeface="Carlito"/>
                <a:cs typeface="Carlito"/>
              </a:rPr>
              <a:t>program </a:t>
            </a:r>
            <a:r>
              <a:rPr sz="1400" spc="-5" dirty="0">
                <a:solidFill>
                  <a:srgbClr val="5F5F5F"/>
                </a:solidFill>
                <a:latin typeface="Carlito"/>
                <a:cs typeface="Carlito"/>
              </a:rPr>
              <a:t>to find factorial </a:t>
            </a:r>
            <a:r>
              <a:rPr sz="1400" dirty="0">
                <a:solidFill>
                  <a:srgbClr val="5F5F5F"/>
                </a:solidFill>
                <a:latin typeface="Carlito"/>
                <a:cs typeface="Carlito"/>
              </a:rPr>
              <a:t>of</a:t>
            </a:r>
            <a:r>
              <a:rPr sz="1400" spc="-235" dirty="0">
                <a:solidFill>
                  <a:srgbClr val="5F5F5F"/>
                </a:solidFill>
                <a:latin typeface="Carlito"/>
                <a:cs typeface="Carlito"/>
              </a:rPr>
              <a:t> </a:t>
            </a:r>
            <a:r>
              <a:rPr sz="1400" dirty="0">
                <a:solidFill>
                  <a:srgbClr val="5F5F5F"/>
                </a:solidFill>
                <a:latin typeface="Carlito"/>
                <a:cs typeface="Carlito"/>
              </a:rPr>
              <a:t>a </a:t>
            </a:r>
            <a:r>
              <a:rPr sz="1400" spc="-15" dirty="0">
                <a:solidFill>
                  <a:srgbClr val="5F5F5F"/>
                </a:solidFill>
                <a:latin typeface="Carlito"/>
                <a:cs typeface="Carlito"/>
              </a:rPr>
              <a:t>number</a:t>
            </a:r>
            <a:endParaRPr sz="1400">
              <a:latin typeface="Carlito"/>
              <a:cs typeface="Carlito"/>
            </a:endParaRPr>
          </a:p>
          <a:p>
            <a:pPr>
              <a:lnSpc>
                <a:spcPct val="100000"/>
              </a:lnSpc>
              <a:spcBef>
                <a:spcPts val="35"/>
              </a:spcBef>
              <a:buClr>
                <a:srgbClr val="095A82"/>
              </a:buClr>
              <a:buFont typeface="Wingdings"/>
              <a:buChar char=""/>
            </a:pPr>
            <a:endParaRPr sz="1200">
              <a:latin typeface="Carlito"/>
              <a:cs typeface="Carlito"/>
            </a:endParaRPr>
          </a:p>
          <a:p>
            <a:pPr marL="299085" indent="-287020">
              <a:lnSpc>
                <a:spcPct val="100000"/>
              </a:lnSpc>
              <a:buClr>
                <a:srgbClr val="095A82"/>
              </a:buClr>
              <a:buFont typeface="Wingdings"/>
              <a:buChar char=""/>
              <a:tabLst>
                <a:tab pos="299085" algn="l"/>
                <a:tab pos="299720" algn="l"/>
              </a:tabLst>
            </a:pPr>
            <a:r>
              <a:rPr sz="1400" dirty="0">
                <a:solidFill>
                  <a:srgbClr val="5F5F5F"/>
                </a:solidFill>
                <a:latin typeface="Carlito"/>
                <a:cs typeface="Carlito"/>
              </a:rPr>
              <a:t>Write a </a:t>
            </a:r>
            <a:r>
              <a:rPr sz="1400" spc="-10" dirty="0">
                <a:solidFill>
                  <a:srgbClr val="5F5F5F"/>
                </a:solidFill>
                <a:latin typeface="Carlito"/>
                <a:cs typeface="Carlito"/>
              </a:rPr>
              <a:t>program </a:t>
            </a:r>
            <a:r>
              <a:rPr sz="1400" spc="-5" dirty="0">
                <a:solidFill>
                  <a:srgbClr val="5F5F5F"/>
                </a:solidFill>
                <a:latin typeface="Carlito"/>
                <a:cs typeface="Carlito"/>
              </a:rPr>
              <a:t>to </a:t>
            </a:r>
            <a:r>
              <a:rPr sz="1400" spc="-10" dirty="0">
                <a:solidFill>
                  <a:srgbClr val="5F5F5F"/>
                </a:solidFill>
                <a:latin typeface="Carlito"/>
                <a:cs typeface="Carlito"/>
              </a:rPr>
              <a:t>generate </a:t>
            </a:r>
            <a:r>
              <a:rPr sz="1400" dirty="0">
                <a:solidFill>
                  <a:srgbClr val="5F5F5F"/>
                </a:solidFill>
                <a:latin typeface="Carlito"/>
                <a:cs typeface="Carlito"/>
              </a:rPr>
              <a:t>tables of</a:t>
            </a:r>
            <a:r>
              <a:rPr sz="1400" spc="-180" dirty="0">
                <a:solidFill>
                  <a:srgbClr val="5F5F5F"/>
                </a:solidFill>
                <a:latin typeface="Carlito"/>
                <a:cs typeface="Carlito"/>
              </a:rPr>
              <a:t> </a:t>
            </a:r>
            <a:r>
              <a:rPr sz="1400" spc="-30" dirty="0">
                <a:solidFill>
                  <a:srgbClr val="5F5F5F"/>
                </a:solidFill>
                <a:latin typeface="Carlito"/>
                <a:cs typeface="Carlito"/>
              </a:rPr>
              <a:t>10</a:t>
            </a:r>
            <a:endParaRPr sz="1400">
              <a:latin typeface="Carlito"/>
              <a:cs typeface="Carlito"/>
            </a:endParaRPr>
          </a:p>
          <a:p>
            <a:pPr>
              <a:lnSpc>
                <a:spcPct val="100000"/>
              </a:lnSpc>
              <a:spcBef>
                <a:spcPts val="35"/>
              </a:spcBef>
              <a:buClr>
                <a:srgbClr val="095A82"/>
              </a:buClr>
              <a:buFont typeface="Wingdings"/>
              <a:buChar char=""/>
            </a:pPr>
            <a:endParaRPr sz="1200">
              <a:latin typeface="Carlito"/>
              <a:cs typeface="Carlito"/>
            </a:endParaRPr>
          </a:p>
          <a:p>
            <a:pPr marL="299085" indent="-287020">
              <a:lnSpc>
                <a:spcPct val="100000"/>
              </a:lnSpc>
              <a:buClr>
                <a:srgbClr val="095A82"/>
              </a:buClr>
              <a:buFont typeface="Wingdings"/>
              <a:buChar char=""/>
              <a:tabLst>
                <a:tab pos="299085" algn="l"/>
                <a:tab pos="299720" algn="l"/>
              </a:tabLst>
            </a:pPr>
            <a:r>
              <a:rPr sz="1400" dirty="0">
                <a:solidFill>
                  <a:srgbClr val="5F5F5F"/>
                </a:solidFill>
                <a:latin typeface="Carlito"/>
                <a:cs typeface="Carlito"/>
              </a:rPr>
              <a:t>Write a </a:t>
            </a:r>
            <a:r>
              <a:rPr sz="1400" spc="-10" dirty="0">
                <a:solidFill>
                  <a:srgbClr val="5F5F5F"/>
                </a:solidFill>
                <a:latin typeface="Carlito"/>
                <a:cs typeface="Carlito"/>
              </a:rPr>
              <a:t>program </a:t>
            </a:r>
            <a:r>
              <a:rPr sz="1400" spc="-5" dirty="0">
                <a:solidFill>
                  <a:srgbClr val="5F5F5F"/>
                </a:solidFill>
                <a:latin typeface="Carlito"/>
                <a:cs typeface="Carlito"/>
              </a:rPr>
              <a:t>to </a:t>
            </a:r>
            <a:r>
              <a:rPr sz="1400" dirty="0">
                <a:solidFill>
                  <a:srgbClr val="5F5F5F"/>
                </a:solidFill>
                <a:latin typeface="Carlito"/>
                <a:cs typeface="Carlito"/>
              </a:rPr>
              <a:t>add </a:t>
            </a:r>
            <a:r>
              <a:rPr sz="1400" spc="-5" dirty="0">
                <a:solidFill>
                  <a:srgbClr val="5F5F5F"/>
                </a:solidFill>
                <a:latin typeface="Carlito"/>
                <a:cs typeface="Carlito"/>
              </a:rPr>
              <a:t>the digits </a:t>
            </a:r>
            <a:r>
              <a:rPr sz="1400" dirty="0">
                <a:solidFill>
                  <a:srgbClr val="5F5F5F"/>
                </a:solidFill>
                <a:latin typeface="Carlito"/>
                <a:cs typeface="Carlito"/>
              </a:rPr>
              <a:t>of a</a:t>
            </a:r>
            <a:r>
              <a:rPr sz="1400" spc="-160" dirty="0">
                <a:solidFill>
                  <a:srgbClr val="5F5F5F"/>
                </a:solidFill>
                <a:latin typeface="Carlito"/>
                <a:cs typeface="Carlito"/>
              </a:rPr>
              <a:t> </a:t>
            </a:r>
            <a:r>
              <a:rPr sz="1400" spc="-15" dirty="0">
                <a:solidFill>
                  <a:srgbClr val="5F5F5F"/>
                </a:solidFill>
                <a:latin typeface="Carlito"/>
                <a:cs typeface="Carlito"/>
              </a:rPr>
              <a:t>number</a:t>
            </a:r>
            <a:endParaRPr sz="1400">
              <a:latin typeface="Carlito"/>
              <a:cs typeface="Carlito"/>
            </a:endParaRPr>
          </a:p>
          <a:p>
            <a:pPr>
              <a:lnSpc>
                <a:spcPct val="100000"/>
              </a:lnSpc>
              <a:spcBef>
                <a:spcPts val="35"/>
              </a:spcBef>
              <a:buClr>
                <a:srgbClr val="095A82"/>
              </a:buClr>
              <a:buFont typeface="Wingdings"/>
              <a:buChar char=""/>
            </a:pPr>
            <a:endParaRPr sz="1200">
              <a:latin typeface="Carlito"/>
              <a:cs typeface="Carlito"/>
            </a:endParaRPr>
          </a:p>
          <a:p>
            <a:pPr marL="299085" indent="-287020">
              <a:lnSpc>
                <a:spcPct val="100000"/>
              </a:lnSpc>
              <a:spcBef>
                <a:spcPts val="5"/>
              </a:spcBef>
              <a:buClr>
                <a:srgbClr val="095A82"/>
              </a:buClr>
              <a:buFont typeface="Wingdings"/>
              <a:buChar char=""/>
              <a:tabLst>
                <a:tab pos="299085" algn="l"/>
                <a:tab pos="299720" algn="l"/>
              </a:tabLst>
            </a:pPr>
            <a:r>
              <a:rPr sz="1400" dirty="0">
                <a:solidFill>
                  <a:srgbClr val="5F5F5F"/>
                </a:solidFill>
                <a:latin typeface="Carlito"/>
                <a:cs typeface="Carlito"/>
              </a:rPr>
              <a:t>Write a </a:t>
            </a:r>
            <a:r>
              <a:rPr sz="1400" spc="-10" dirty="0">
                <a:solidFill>
                  <a:srgbClr val="5F5F5F"/>
                </a:solidFill>
                <a:latin typeface="Carlito"/>
                <a:cs typeface="Carlito"/>
              </a:rPr>
              <a:t>program </a:t>
            </a:r>
            <a:r>
              <a:rPr sz="1400" spc="-5" dirty="0">
                <a:solidFill>
                  <a:srgbClr val="5F5F5F"/>
                </a:solidFill>
                <a:latin typeface="Carlito"/>
                <a:cs typeface="Carlito"/>
              </a:rPr>
              <a:t>to </a:t>
            </a:r>
            <a:r>
              <a:rPr sz="1400" spc="-10" dirty="0">
                <a:solidFill>
                  <a:srgbClr val="5F5F5F"/>
                </a:solidFill>
                <a:latin typeface="Carlito"/>
                <a:cs typeface="Carlito"/>
              </a:rPr>
              <a:t>reverse </a:t>
            </a:r>
            <a:r>
              <a:rPr sz="1400" spc="-5" dirty="0">
                <a:solidFill>
                  <a:srgbClr val="5F5F5F"/>
                </a:solidFill>
                <a:latin typeface="Carlito"/>
                <a:cs typeface="Carlito"/>
              </a:rPr>
              <a:t>the digits </a:t>
            </a:r>
            <a:r>
              <a:rPr sz="1400" dirty="0">
                <a:solidFill>
                  <a:srgbClr val="5F5F5F"/>
                </a:solidFill>
                <a:latin typeface="Carlito"/>
                <a:cs typeface="Carlito"/>
              </a:rPr>
              <a:t>of a</a:t>
            </a:r>
            <a:r>
              <a:rPr sz="1400" spc="-175" dirty="0">
                <a:solidFill>
                  <a:srgbClr val="5F5F5F"/>
                </a:solidFill>
                <a:latin typeface="Carlito"/>
                <a:cs typeface="Carlito"/>
              </a:rPr>
              <a:t> </a:t>
            </a:r>
            <a:r>
              <a:rPr sz="1400" spc="-15" dirty="0">
                <a:solidFill>
                  <a:srgbClr val="5F5F5F"/>
                </a:solidFill>
                <a:latin typeface="Carlito"/>
                <a:cs typeface="Carlito"/>
              </a:rPr>
              <a:t>number</a:t>
            </a:r>
            <a:endParaRPr sz="1400">
              <a:latin typeface="Carlito"/>
              <a:cs typeface="Carlito"/>
            </a:endParaRPr>
          </a:p>
          <a:p>
            <a:pPr>
              <a:lnSpc>
                <a:spcPct val="100000"/>
              </a:lnSpc>
              <a:spcBef>
                <a:spcPts val="30"/>
              </a:spcBef>
              <a:buClr>
                <a:srgbClr val="095A82"/>
              </a:buClr>
              <a:buFont typeface="Wingdings"/>
              <a:buChar char=""/>
            </a:pPr>
            <a:endParaRPr sz="1200">
              <a:latin typeface="Carlito"/>
              <a:cs typeface="Carlito"/>
            </a:endParaRPr>
          </a:p>
          <a:p>
            <a:pPr marL="299085" indent="-287020">
              <a:lnSpc>
                <a:spcPct val="100000"/>
              </a:lnSpc>
              <a:spcBef>
                <a:spcPts val="5"/>
              </a:spcBef>
              <a:buClr>
                <a:srgbClr val="095A82"/>
              </a:buClr>
              <a:buFont typeface="Wingdings"/>
              <a:buChar char=""/>
              <a:tabLst>
                <a:tab pos="299085" algn="l"/>
                <a:tab pos="299720" algn="l"/>
              </a:tabLst>
            </a:pPr>
            <a:r>
              <a:rPr sz="1400" dirty="0">
                <a:solidFill>
                  <a:srgbClr val="5F5F5F"/>
                </a:solidFill>
                <a:latin typeface="Carlito"/>
                <a:cs typeface="Carlito"/>
              </a:rPr>
              <a:t>Write a </a:t>
            </a:r>
            <a:r>
              <a:rPr sz="1400" spc="-10" dirty="0">
                <a:solidFill>
                  <a:srgbClr val="5F5F5F"/>
                </a:solidFill>
                <a:latin typeface="Carlito"/>
                <a:cs typeface="Carlito"/>
              </a:rPr>
              <a:t>program </a:t>
            </a:r>
            <a:r>
              <a:rPr sz="1400" spc="-5" dirty="0">
                <a:solidFill>
                  <a:srgbClr val="5F5F5F"/>
                </a:solidFill>
                <a:latin typeface="Carlito"/>
                <a:cs typeface="Carlito"/>
              </a:rPr>
              <a:t>to </a:t>
            </a:r>
            <a:r>
              <a:rPr sz="1400" spc="-10" dirty="0">
                <a:solidFill>
                  <a:srgbClr val="5F5F5F"/>
                </a:solidFill>
                <a:latin typeface="Carlito"/>
                <a:cs typeface="Carlito"/>
              </a:rPr>
              <a:t>generate </a:t>
            </a:r>
            <a:r>
              <a:rPr sz="1400" spc="-5" dirty="0">
                <a:solidFill>
                  <a:srgbClr val="5F5F5F"/>
                </a:solidFill>
                <a:latin typeface="Carlito"/>
                <a:cs typeface="Carlito"/>
              </a:rPr>
              <a:t>10 Fibonacci</a:t>
            </a:r>
            <a:r>
              <a:rPr sz="1400" spc="-200" dirty="0">
                <a:solidFill>
                  <a:srgbClr val="5F5F5F"/>
                </a:solidFill>
                <a:latin typeface="Carlito"/>
                <a:cs typeface="Carlito"/>
              </a:rPr>
              <a:t> </a:t>
            </a:r>
            <a:r>
              <a:rPr sz="1400" spc="-15" dirty="0">
                <a:solidFill>
                  <a:srgbClr val="5F5F5F"/>
                </a:solidFill>
                <a:latin typeface="Carlito"/>
                <a:cs typeface="Carlito"/>
              </a:rPr>
              <a:t>numbers</a:t>
            </a:r>
            <a:endParaRPr sz="1400">
              <a:latin typeface="Carlito"/>
              <a:cs typeface="Carlito"/>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6344" y="844293"/>
            <a:ext cx="8211820" cy="29209"/>
            <a:chOff x="466344" y="844293"/>
            <a:chExt cx="8211820" cy="29209"/>
          </a:xfrm>
        </p:grpSpPr>
        <p:sp>
          <p:nvSpPr>
            <p:cNvPr id="3" name="object 3"/>
            <p:cNvSpPr/>
            <p:nvPr/>
          </p:nvSpPr>
          <p:spPr>
            <a:xfrm>
              <a:off x="466344" y="844293"/>
              <a:ext cx="8211820" cy="29209"/>
            </a:xfrm>
            <a:custGeom>
              <a:avLst/>
              <a:gdLst/>
              <a:ahLst/>
              <a:cxnLst/>
              <a:rect l="l" t="t" r="r" b="b"/>
              <a:pathLst>
                <a:path w="8211820" h="29209">
                  <a:moveTo>
                    <a:pt x="8211311" y="0"/>
                  </a:moveTo>
                  <a:lnTo>
                    <a:pt x="0" y="0"/>
                  </a:lnTo>
                  <a:lnTo>
                    <a:pt x="0" y="28704"/>
                  </a:lnTo>
                  <a:lnTo>
                    <a:pt x="8211311" y="28704"/>
                  </a:lnTo>
                  <a:lnTo>
                    <a:pt x="8211311" y="0"/>
                  </a:lnTo>
                  <a:close/>
                </a:path>
              </a:pathLst>
            </a:custGeom>
            <a:solidFill>
              <a:srgbClr val="095A82"/>
            </a:solidFill>
          </p:spPr>
          <p:txBody>
            <a:bodyPr wrap="square" lIns="0" tIns="0" rIns="0" bIns="0" rtlCol="0"/>
            <a:lstStyle/>
            <a:p>
              <a:endParaRPr/>
            </a:p>
          </p:txBody>
        </p:sp>
        <p:sp>
          <p:nvSpPr>
            <p:cNvPr id="4" name="object 4"/>
            <p:cNvSpPr/>
            <p:nvPr/>
          </p:nvSpPr>
          <p:spPr>
            <a:xfrm>
              <a:off x="466344" y="844293"/>
              <a:ext cx="8211820" cy="29209"/>
            </a:xfrm>
            <a:custGeom>
              <a:avLst/>
              <a:gdLst/>
              <a:ahLst/>
              <a:cxnLst/>
              <a:rect l="l" t="t" r="r" b="b"/>
              <a:pathLst>
                <a:path w="8211820" h="29209">
                  <a:moveTo>
                    <a:pt x="8211311" y="0"/>
                  </a:moveTo>
                  <a:lnTo>
                    <a:pt x="0" y="0"/>
                  </a:lnTo>
                  <a:lnTo>
                    <a:pt x="0" y="28704"/>
                  </a:lnTo>
                  <a:lnTo>
                    <a:pt x="8211311" y="28704"/>
                  </a:lnTo>
                  <a:lnTo>
                    <a:pt x="8211311" y="0"/>
                  </a:lnTo>
                  <a:close/>
                </a:path>
              </a:pathLst>
            </a:custGeom>
            <a:solidFill>
              <a:srgbClr val="045180"/>
            </a:solidFill>
          </p:spPr>
          <p:txBody>
            <a:bodyPr wrap="square" lIns="0" tIns="0" rIns="0" bIns="0" rtlCol="0"/>
            <a:lstStyle/>
            <a:p>
              <a:endParaRPr/>
            </a:p>
          </p:txBody>
        </p:sp>
      </p:grpSp>
      <p:sp>
        <p:nvSpPr>
          <p:cNvPr id="5" name="object 5"/>
          <p:cNvSpPr txBox="1">
            <a:spLocks noGrp="1"/>
          </p:cNvSpPr>
          <p:nvPr>
            <p:ph type="title"/>
          </p:nvPr>
        </p:nvSpPr>
        <p:spPr>
          <a:xfrm>
            <a:off x="470712" y="300304"/>
            <a:ext cx="4090670" cy="452120"/>
          </a:xfrm>
          <a:prstGeom prst="rect">
            <a:avLst/>
          </a:prstGeom>
        </p:spPr>
        <p:txBody>
          <a:bodyPr vert="horz" wrap="square" lIns="0" tIns="12065" rIns="0" bIns="0" rtlCol="0">
            <a:spAutoFit/>
          </a:bodyPr>
          <a:lstStyle/>
          <a:p>
            <a:pPr marL="12700">
              <a:lnSpc>
                <a:spcPct val="100000"/>
              </a:lnSpc>
              <a:spcBef>
                <a:spcPts val="95"/>
              </a:spcBef>
            </a:pPr>
            <a:r>
              <a:rPr sz="2800" b="1" spc="-20" dirty="0">
                <a:latin typeface="Carlito"/>
                <a:cs typeface="Carlito"/>
              </a:rPr>
              <a:t>Assignment </a:t>
            </a:r>
            <a:r>
              <a:rPr sz="2800" b="1" spc="-5" dirty="0">
                <a:latin typeface="Carlito"/>
                <a:cs typeface="Carlito"/>
              </a:rPr>
              <a:t>– </a:t>
            </a:r>
            <a:r>
              <a:rPr sz="2800" b="1" spc="-15" dirty="0">
                <a:latin typeface="Carlito"/>
                <a:cs typeface="Carlito"/>
              </a:rPr>
              <a:t>do-while</a:t>
            </a:r>
            <a:r>
              <a:rPr sz="2800" b="1" spc="-40" dirty="0">
                <a:latin typeface="Carlito"/>
                <a:cs typeface="Carlito"/>
              </a:rPr>
              <a:t> </a:t>
            </a:r>
            <a:r>
              <a:rPr sz="2800" b="1" spc="-25" dirty="0">
                <a:latin typeface="Carlito"/>
                <a:cs typeface="Carlito"/>
              </a:rPr>
              <a:t>loop</a:t>
            </a:r>
            <a:endParaRPr sz="2800">
              <a:latin typeface="Carlito"/>
              <a:cs typeface="Carlito"/>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
        <p:nvSpPr>
          <p:cNvPr id="6" name="object 6"/>
          <p:cNvSpPr txBox="1"/>
          <p:nvPr/>
        </p:nvSpPr>
        <p:spPr>
          <a:xfrm>
            <a:off x="545388" y="959865"/>
            <a:ext cx="4872355" cy="2259330"/>
          </a:xfrm>
          <a:prstGeom prst="rect">
            <a:avLst/>
          </a:prstGeom>
        </p:spPr>
        <p:txBody>
          <a:bodyPr vert="horz" wrap="square" lIns="0" tIns="13335" rIns="0" bIns="0" rtlCol="0">
            <a:spAutoFit/>
          </a:bodyPr>
          <a:lstStyle/>
          <a:p>
            <a:pPr marL="299085" indent="-287020">
              <a:lnSpc>
                <a:spcPct val="100000"/>
              </a:lnSpc>
              <a:spcBef>
                <a:spcPts val="105"/>
              </a:spcBef>
              <a:buClr>
                <a:srgbClr val="095A82"/>
              </a:buClr>
              <a:buFont typeface="Wingdings"/>
              <a:buChar char=""/>
              <a:tabLst>
                <a:tab pos="299085" algn="l"/>
                <a:tab pos="299720" algn="l"/>
              </a:tabLst>
            </a:pPr>
            <a:r>
              <a:rPr sz="1400" dirty="0">
                <a:solidFill>
                  <a:srgbClr val="5F5F5F"/>
                </a:solidFill>
                <a:latin typeface="Carlito"/>
                <a:cs typeface="Carlito"/>
              </a:rPr>
              <a:t>Write</a:t>
            </a:r>
            <a:r>
              <a:rPr sz="1400" spc="-45" dirty="0">
                <a:solidFill>
                  <a:srgbClr val="5F5F5F"/>
                </a:solidFill>
                <a:latin typeface="Carlito"/>
                <a:cs typeface="Carlito"/>
              </a:rPr>
              <a:t> </a:t>
            </a:r>
            <a:r>
              <a:rPr sz="1400" dirty="0">
                <a:solidFill>
                  <a:srgbClr val="5F5F5F"/>
                </a:solidFill>
                <a:latin typeface="Carlito"/>
                <a:cs typeface="Carlito"/>
              </a:rPr>
              <a:t>a</a:t>
            </a:r>
            <a:r>
              <a:rPr sz="1400" spc="-20" dirty="0">
                <a:solidFill>
                  <a:srgbClr val="5F5F5F"/>
                </a:solidFill>
                <a:latin typeface="Carlito"/>
                <a:cs typeface="Carlito"/>
              </a:rPr>
              <a:t> </a:t>
            </a:r>
            <a:r>
              <a:rPr sz="1400" spc="-10" dirty="0">
                <a:solidFill>
                  <a:srgbClr val="5F5F5F"/>
                </a:solidFill>
                <a:latin typeface="Carlito"/>
                <a:cs typeface="Carlito"/>
              </a:rPr>
              <a:t>program</a:t>
            </a:r>
            <a:r>
              <a:rPr sz="1400" spc="-60" dirty="0">
                <a:solidFill>
                  <a:srgbClr val="5F5F5F"/>
                </a:solidFill>
                <a:latin typeface="Carlito"/>
                <a:cs typeface="Carlito"/>
              </a:rPr>
              <a:t> </a:t>
            </a:r>
            <a:r>
              <a:rPr sz="1400" spc="-5" dirty="0">
                <a:solidFill>
                  <a:srgbClr val="5F5F5F"/>
                </a:solidFill>
                <a:latin typeface="Carlito"/>
                <a:cs typeface="Carlito"/>
              </a:rPr>
              <a:t>to</a:t>
            </a:r>
            <a:r>
              <a:rPr sz="1400" spc="-25" dirty="0">
                <a:solidFill>
                  <a:srgbClr val="5F5F5F"/>
                </a:solidFill>
                <a:latin typeface="Carlito"/>
                <a:cs typeface="Carlito"/>
              </a:rPr>
              <a:t> </a:t>
            </a:r>
            <a:r>
              <a:rPr sz="1400" spc="-5" dirty="0">
                <a:solidFill>
                  <a:srgbClr val="5F5F5F"/>
                </a:solidFill>
                <a:latin typeface="Carlito"/>
                <a:cs typeface="Carlito"/>
              </a:rPr>
              <a:t>print</a:t>
            </a:r>
            <a:r>
              <a:rPr sz="1400" spc="-10" dirty="0">
                <a:solidFill>
                  <a:srgbClr val="5F5F5F"/>
                </a:solidFill>
                <a:latin typeface="Carlito"/>
                <a:cs typeface="Carlito"/>
              </a:rPr>
              <a:t> </a:t>
            </a:r>
            <a:r>
              <a:rPr sz="1400" spc="-5" dirty="0">
                <a:solidFill>
                  <a:srgbClr val="5F5F5F"/>
                </a:solidFill>
                <a:latin typeface="Carlito"/>
                <a:cs typeface="Carlito"/>
              </a:rPr>
              <a:t>10</a:t>
            </a:r>
            <a:r>
              <a:rPr sz="1400" spc="-25" dirty="0">
                <a:solidFill>
                  <a:srgbClr val="5F5F5F"/>
                </a:solidFill>
                <a:latin typeface="Carlito"/>
                <a:cs typeface="Carlito"/>
              </a:rPr>
              <a:t> </a:t>
            </a:r>
            <a:r>
              <a:rPr sz="1400" dirty="0">
                <a:solidFill>
                  <a:srgbClr val="5F5F5F"/>
                </a:solidFill>
                <a:latin typeface="Carlito"/>
                <a:cs typeface="Carlito"/>
              </a:rPr>
              <a:t>even</a:t>
            </a:r>
            <a:r>
              <a:rPr sz="1400" spc="-25" dirty="0">
                <a:solidFill>
                  <a:srgbClr val="5F5F5F"/>
                </a:solidFill>
                <a:latin typeface="Carlito"/>
                <a:cs typeface="Carlito"/>
              </a:rPr>
              <a:t> </a:t>
            </a:r>
            <a:r>
              <a:rPr sz="1400" spc="-5" dirty="0">
                <a:solidFill>
                  <a:srgbClr val="5F5F5F"/>
                </a:solidFill>
                <a:latin typeface="Carlito"/>
                <a:cs typeface="Carlito"/>
              </a:rPr>
              <a:t>numbers and</a:t>
            </a:r>
            <a:r>
              <a:rPr sz="1400" spc="-25" dirty="0">
                <a:solidFill>
                  <a:srgbClr val="5F5F5F"/>
                </a:solidFill>
                <a:latin typeface="Carlito"/>
                <a:cs typeface="Carlito"/>
              </a:rPr>
              <a:t> </a:t>
            </a:r>
            <a:r>
              <a:rPr sz="1400" spc="-5" dirty="0">
                <a:solidFill>
                  <a:srgbClr val="5F5F5F"/>
                </a:solidFill>
                <a:latin typeface="Carlito"/>
                <a:cs typeface="Carlito"/>
              </a:rPr>
              <a:t>10</a:t>
            </a:r>
            <a:r>
              <a:rPr sz="1400" spc="-20" dirty="0">
                <a:solidFill>
                  <a:srgbClr val="5F5F5F"/>
                </a:solidFill>
                <a:latin typeface="Carlito"/>
                <a:cs typeface="Carlito"/>
              </a:rPr>
              <a:t> </a:t>
            </a:r>
            <a:r>
              <a:rPr sz="1400" spc="-5" dirty="0">
                <a:solidFill>
                  <a:srgbClr val="5F5F5F"/>
                </a:solidFill>
                <a:latin typeface="Carlito"/>
                <a:cs typeface="Carlito"/>
              </a:rPr>
              <a:t>odd</a:t>
            </a:r>
            <a:r>
              <a:rPr sz="1400" spc="-40" dirty="0">
                <a:solidFill>
                  <a:srgbClr val="5F5F5F"/>
                </a:solidFill>
                <a:latin typeface="Carlito"/>
                <a:cs typeface="Carlito"/>
              </a:rPr>
              <a:t> </a:t>
            </a:r>
            <a:r>
              <a:rPr sz="1400" spc="-15" dirty="0">
                <a:solidFill>
                  <a:srgbClr val="5F5F5F"/>
                </a:solidFill>
                <a:latin typeface="Carlito"/>
                <a:cs typeface="Carlito"/>
              </a:rPr>
              <a:t>numbers</a:t>
            </a:r>
            <a:endParaRPr sz="1400">
              <a:latin typeface="Carlito"/>
              <a:cs typeface="Carlito"/>
            </a:endParaRPr>
          </a:p>
          <a:p>
            <a:pPr>
              <a:lnSpc>
                <a:spcPct val="100000"/>
              </a:lnSpc>
              <a:spcBef>
                <a:spcPts val="30"/>
              </a:spcBef>
              <a:buClr>
                <a:srgbClr val="095A82"/>
              </a:buClr>
              <a:buFont typeface="Wingdings"/>
              <a:buChar char=""/>
            </a:pPr>
            <a:endParaRPr sz="1200">
              <a:latin typeface="Carlito"/>
              <a:cs typeface="Carlito"/>
            </a:endParaRPr>
          </a:p>
          <a:p>
            <a:pPr marL="299085" indent="-287020">
              <a:lnSpc>
                <a:spcPct val="100000"/>
              </a:lnSpc>
              <a:spcBef>
                <a:spcPts val="5"/>
              </a:spcBef>
              <a:buClr>
                <a:srgbClr val="095A82"/>
              </a:buClr>
              <a:buFont typeface="Wingdings"/>
              <a:buChar char=""/>
              <a:tabLst>
                <a:tab pos="299085" algn="l"/>
                <a:tab pos="299720" algn="l"/>
              </a:tabLst>
            </a:pPr>
            <a:r>
              <a:rPr sz="1400" dirty="0">
                <a:solidFill>
                  <a:srgbClr val="5F5F5F"/>
                </a:solidFill>
                <a:latin typeface="Carlito"/>
                <a:cs typeface="Carlito"/>
              </a:rPr>
              <a:t>Write a </a:t>
            </a:r>
            <a:r>
              <a:rPr sz="1400" spc="-15" dirty="0">
                <a:solidFill>
                  <a:srgbClr val="5F5F5F"/>
                </a:solidFill>
                <a:latin typeface="Carlito"/>
                <a:cs typeface="Carlito"/>
              </a:rPr>
              <a:t>program </a:t>
            </a:r>
            <a:r>
              <a:rPr sz="1400" dirty="0">
                <a:solidFill>
                  <a:srgbClr val="5F5F5F"/>
                </a:solidFill>
                <a:latin typeface="Carlito"/>
                <a:cs typeface="Carlito"/>
              </a:rPr>
              <a:t>to </a:t>
            </a:r>
            <a:r>
              <a:rPr sz="1400" spc="-5" dirty="0">
                <a:solidFill>
                  <a:srgbClr val="5F5F5F"/>
                </a:solidFill>
                <a:latin typeface="Carlito"/>
                <a:cs typeface="Carlito"/>
              </a:rPr>
              <a:t>find </a:t>
            </a:r>
            <a:r>
              <a:rPr sz="1400" spc="-15" dirty="0">
                <a:solidFill>
                  <a:srgbClr val="5F5F5F"/>
                </a:solidFill>
                <a:latin typeface="Carlito"/>
                <a:cs typeface="Carlito"/>
              </a:rPr>
              <a:t>factorial </a:t>
            </a:r>
            <a:r>
              <a:rPr sz="1400" dirty="0">
                <a:solidFill>
                  <a:srgbClr val="5F5F5F"/>
                </a:solidFill>
                <a:latin typeface="Carlito"/>
                <a:cs typeface="Carlito"/>
              </a:rPr>
              <a:t>of a</a:t>
            </a:r>
            <a:r>
              <a:rPr sz="1400" spc="-190" dirty="0">
                <a:solidFill>
                  <a:srgbClr val="5F5F5F"/>
                </a:solidFill>
                <a:latin typeface="Carlito"/>
                <a:cs typeface="Carlito"/>
              </a:rPr>
              <a:t> </a:t>
            </a:r>
            <a:r>
              <a:rPr sz="1400" spc="-15" dirty="0">
                <a:solidFill>
                  <a:srgbClr val="5F5F5F"/>
                </a:solidFill>
                <a:latin typeface="Carlito"/>
                <a:cs typeface="Carlito"/>
              </a:rPr>
              <a:t>number</a:t>
            </a:r>
            <a:endParaRPr sz="1400">
              <a:latin typeface="Carlito"/>
              <a:cs typeface="Carlito"/>
            </a:endParaRPr>
          </a:p>
          <a:p>
            <a:pPr>
              <a:lnSpc>
                <a:spcPct val="100000"/>
              </a:lnSpc>
              <a:spcBef>
                <a:spcPts val="35"/>
              </a:spcBef>
              <a:buClr>
                <a:srgbClr val="095A82"/>
              </a:buClr>
              <a:buFont typeface="Wingdings"/>
              <a:buChar char=""/>
            </a:pPr>
            <a:endParaRPr sz="1200">
              <a:latin typeface="Carlito"/>
              <a:cs typeface="Carlito"/>
            </a:endParaRPr>
          </a:p>
          <a:p>
            <a:pPr marL="299085" indent="-287020">
              <a:lnSpc>
                <a:spcPct val="100000"/>
              </a:lnSpc>
              <a:buClr>
                <a:srgbClr val="095A82"/>
              </a:buClr>
              <a:buFont typeface="Wingdings"/>
              <a:buChar char=""/>
              <a:tabLst>
                <a:tab pos="299085" algn="l"/>
                <a:tab pos="299720" algn="l"/>
              </a:tabLst>
            </a:pPr>
            <a:r>
              <a:rPr sz="1400" dirty="0">
                <a:solidFill>
                  <a:srgbClr val="5F5F5F"/>
                </a:solidFill>
                <a:latin typeface="Carlito"/>
                <a:cs typeface="Carlito"/>
              </a:rPr>
              <a:t>Write a </a:t>
            </a:r>
            <a:r>
              <a:rPr sz="1400" spc="-10" dirty="0">
                <a:solidFill>
                  <a:srgbClr val="5F5F5F"/>
                </a:solidFill>
                <a:latin typeface="Carlito"/>
                <a:cs typeface="Carlito"/>
              </a:rPr>
              <a:t>program </a:t>
            </a:r>
            <a:r>
              <a:rPr sz="1400" spc="-5" dirty="0">
                <a:solidFill>
                  <a:srgbClr val="5F5F5F"/>
                </a:solidFill>
                <a:latin typeface="Carlito"/>
                <a:cs typeface="Carlito"/>
              </a:rPr>
              <a:t>to </a:t>
            </a:r>
            <a:r>
              <a:rPr sz="1400" spc="-10" dirty="0">
                <a:solidFill>
                  <a:srgbClr val="5F5F5F"/>
                </a:solidFill>
                <a:latin typeface="Carlito"/>
                <a:cs typeface="Carlito"/>
              </a:rPr>
              <a:t>generate </a:t>
            </a:r>
            <a:r>
              <a:rPr sz="1400" dirty="0">
                <a:solidFill>
                  <a:srgbClr val="5F5F5F"/>
                </a:solidFill>
                <a:latin typeface="Carlito"/>
                <a:cs typeface="Carlito"/>
              </a:rPr>
              <a:t>tables of</a:t>
            </a:r>
            <a:r>
              <a:rPr sz="1400" spc="-150" dirty="0">
                <a:solidFill>
                  <a:srgbClr val="5F5F5F"/>
                </a:solidFill>
                <a:latin typeface="Carlito"/>
                <a:cs typeface="Carlito"/>
              </a:rPr>
              <a:t> </a:t>
            </a:r>
            <a:r>
              <a:rPr sz="1400" spc="-30" dirty="0">
                <a:solidFill>
                  <a:srgbClr val="5F5F5F"/>
                </a:solidFill>
                <a:latin typeface="Carlito"/>
                <a:cs typeface="Carlito"/>
              </a:rPr>
              <a:t>10</a:t>
            </a:r>
            <a:endParaRPr sz="1400">
              <a:latin typeface="Carlito"/>
              <a:cs typeface="Carlito"/>
            </a:endParaRPr>
          </a:p>
          <a:p>
            <a:pPr>
              <a:lnSpc>
                <a:spcPct val="100000"/>
              </a:lnSpc>
              <a:spcBef>
                <a:spcPts val="35"/>
              </a:spcBef>
              <a:buClr>
                <a:srgbClr val="095A82"/>
              </a:buClr>
              <a:buFont typeface="Wingdings"/>
              <a:buChar char=""/>
            </a:pPr>
            <a:endParaRPr sz="1200">
              <a:latin typeface="Carlito"/>
              <a:cs typeface="Carlito"/>
            </a:endParaRPr>
          </a:p>
          <a:p>
            <a:pPr marL="299085" indent="-287020">
              <a:lnSpc>
                <a:spcPct val="100000"/>
              </a:lnSpc>
              <a:buClr>
                <a:srgbClr val="095A82"/>
              </a:buClr>
              <a:buFont typeface="Wingdings"/>
              <a:buChar char=""/>
              <a:tabLst>
                <a:tab pos="299085" algn="l"/>
                <a:tab pos="299720" algn="l"/>
              </a:tabLst>
            </a:pPr>
            <a:r>
              <a:rPr sz="1400" dirty="0">
                <a:solidFill>
                  <a:srgbClr val="5F5F5F"/>
                </a:solidFill>
                <a:latin typeface="Carlito"/>
                <a:cs typeface="Carlito"/>
              </a:rPr>
              <a:t>Write a </a:t>
            </a:r>
            <a:r>
              <a:rPr sz="1400" spc="-10" dirty="0">
                <a:solidFill>
                  <a:srgbClr val="5F5F5F"/>
                </a:solidFill>
                <a:latin typeface="Carlito"/>
                <a:cs typeface="Carlito"/>
              </a:rPr>
              <a:t>program </a:t>
            </a:r>
            <a:r>
              <a:rPr sz="1400" spc="-5" dirty="0">
                <a:solidFill>
                  <a:srgbClr val="5F5F5F"/>
                </a:solidFill>
                <a:latin typeface="Carlito"/>
                <a:cs typeface="Carlito"/>
              </a:rPr>
              <a:t>to </a:t>
            </a:r>
            <a:r>
              <a:rPr sz="1400" dirty="0">
                <a:solidFill>
                  <a:srgbClr val="5F5F5F"/>
                </a:solidFill>
                <a:latin typeface="Carlito"/>
                <a:cs typeface="Carlito"/>
              </a:rPr>
              <a:t>add </a:t>
            </a:r>
            <a:r>
              <a:rPr sz="1400" spc="-5" dirty="0">
                <a:solidFill>
                  <a:srgbClr val="5F5F5F"/>
                </a:solidFill>
                <a:latin typeface="Carlito"/>
                <a:cs typeface="Carlito"/>
              </a:rPr>
              <a:t>the digits </a:t>
            </a:r>
            <a:r>
              <a:rPr sz="1400" dirty="0">
                <a:solidFill>
                  <a:srgbClr val="5F5F5F"/>
                </a:solidFill>
                <a:latin typeface="Carlito"/>
                <a:cs typeface="Carlito"/>
              </a:rPr>
              <a:t>of a</a:t>
            </a:r>
            <a:r>
              <a:rPr sz="1400" spc="-160" dirty="0">
                <a:solidFill>
                  <a:srgbClr val="5F5F5F"/>
                </a:solidFill>
                <a:latin typeface="Carlito"/>
                <a:cs typeface="Carlito"/>
              </a:rPr>
              <a:t> </a:t>
            </a:r>
            <a:r>
              <a:rPr sz="1400" spc="-15" dirty="0">
                <a:solidFill>
                  <a:srgbClr val="5F5F5F"/>
                </a:solidFill>
                <a:latin typeface="Carlito"/>
                <a:cs typeface="Carlito"/>
              </a:rPr>
              <a:t>number</a:t>
            </a:r>
            <a:endParaRPr sz="1400">
              <a:latin typeface="Carlito"/>
              <a:cs typeface="Carlito"/>
            </a:endParaRPr>
          </a:p>
          <a:p>
            <a:pPr>
              <a:lnSpc>
                <a:spcPct val="100000"/>
              </a:lnSpc>
              <a:spcBef>
                <a:spcPts val="35"/>
              </a:spcBef>
              <a:buClr>
                <a:srgbClr val="095A82"/>
              </a:buClr>
              <a:buFont typeface="Wingdings"/>
              <a:buChar char=""/>
            </a:pPr>
            <a:endParaRPr sz="1200">
              <a:latin typeface="Carlito"/>
              <a:cs typeface="Carlito"/>
            </a:endParaRPr>
          </a:p>
          <a:p>
            <a:pPr marL="299085" indent="-287020">
              <a:lnSpc>
                <a:spcPct val="100000"/>
              </a:lnSpc>
              <a:spcBef>
                <a:spcPts val="5"/>
              </a:spcBef>
              <a:buClr>
                <a:srgbClr val="095A82"/>
              </a:buClr>
              <a:buFont typeface="Wingdings"/>
              <a:buChar char=""/>
              <a:tabLst>
                <a:tab pos="299085" algn="l"/>
                <a:tab pos="299720" algn="l"/>
              </a:tabLst>
            </a:pPr>
            <a:r>
              <a:rPr sz="1400" dirty="0">
                <a:solidFill>
                  <a:srgbClr val="5F5F5F"/>
                </a:solidFill>
                <a:latin typeface="Carlito"/>
                <a:cs typeface="Carlito"/>
              </a:rPr>
              <a:t>Write a </a:t>
            </a:r>
            <a:r>
              <a:rPr sz="1400" spc="-10" dirty="0">
                <a:solidFill>
                  <a:srgbClr val="5F5F5F"/>
                </a:solidFill>
                <a:latin typeface="Carlito"/>
                <a:cs typeface="Carlito"/>
              </a:rPr>
              <a:t>program </a:t>
            </a:r>
            <a:r>
              <a:rPr sz="1400" spc="-5" dirty="0">
                <a:solidFill>
                  <a:srgbClr val="5F5F5F"/>
                </a:solidFill>
                <a:latin typeface="Carlito"/>
                <a:cs typeface="Carlito"/>
              </a:rPr>
              <a:t>to </a:t>
            </a:r>
            <a:r>
              <a:rPr sz="1400" spc="-10" dirty="0">
                <a:solidFill>
                  <a:srgbClr val="5F5F5F"/>
                </a:solidFill>
                <a:latin typeface="Carlito"/>
                <a:cs typeface="Carlito"/>
              </a:rPr>
              <a:t>reverse </a:t>
            </a:r>
            <a:r>
              <a:rPr sz="1400" spc="-5" dirty="0">
                <a:solidFill>
                  <a:srgbClr val="5F5F5F"/>
                </a:solidFill>
                <a:latin typeface="Carlito"/>
                <a:cs typeface="Carlito"/>
              </a:rPr>
              <a:t>the digits </a:t>
            </a:r>
            <a:r>
              <a:rPr sz="1400" dirty="0">
                <a:solidFill>
                  <a:srgbClr val="5F5F5F"/>
                </a:solidFill>
                <a:latin typeface="Carlito"/>
                <a:cs typeface="Carlito"/>
              </a:rPr>
              <a:t>of a</a:t>
            </a:r>
            <a:r>
              <a:rPr sz="1400" spc="-175" dirty="0">
                <a:solidFill>
                  <a:srgbClr val="5F5F5F"/>
                </a:solidFill>
                <a:latin typeface="Carlito"/>
                <a:cs typeface="Carlito"/>
              </a:rPr>
              <a:t> </a:t>
            </a:r>
            <a:r>
              <a:rPr sz="1400" spc="-15" dirty="0">
                <a:solidFill>
                  <a:srgbClr val="5F5F5F"/>
                </a:solidFill>
                <a:latin typeface="Carlito"/>
                <a:cs typeface="Carlito"/>
              </a:rPr>
              <a:t>number</a:t>
            </a:r>
            <a:endParaRPr sz="1400">
              <a:latin typeface="Carlito"/>
              <a:cs typeface="Carlito"/>
            </a:endParaRPr>
          </a:p>
          <a:p>
            <a:pPr>
              <a:lnSpc>
                <a:spcPct val="100000"/>
              </a:lnSpc>
              <a:spcBef>
                <a:spcPts val="30"/>
              </a:spcBef>
              <a:buClr>
                <a:srgbClr val="095A82"/>
              </a:buClr>
              <a:buFont typeface="Wingdings"/>
              <a:buChar char=""/>
            </a:pPr>
            <a:endParaRPr sz="1200">
              <a:latin typeface="Carlito"/>
              <a:cs typeface="Carlito"/>
            </a:endParaRPr>
          </a:p>
          <a:p>
            <a:pPr marL="299085" indent="-287020">
              <a:lnSpc>
                <a:spcPct val="100000"/>
              </a:lnSpc>
              <a:spcBef>
                <a:spcPts val="5"/>
              </a:spcBef>
              <a:buClr>
                <a:srgbClr val="095A82"/>
              </a:buClr>
              <a:buFont typeface="Wingdings"/>
              <a:buChar char=""/>
              <a:tabLst>
                <a:tab pos="299085" algn="l"/>
                <a:tab pos="299720" algn="l"/>
              </a:tabLst>
            </a:pPr>
            <a:r>
              <a:rPr sz="1400" dirty="0">
                <a:solidFill>
                  <a:srgbClr val="5F5F5F"/>
                </a:solidFill>
                <a:latin typeface="Carlito"/>
                <a:cs typeface="Carlito"/>
              </a:rPr>
              <a:t>Write a </a:t>
            </a:r>
            <a:r>
              <a:rPr sz="1400" spc="-10" dirty="0">
                <a:solidFill>
                  <a:srgbClr val="5F5F5F"/>
                </a:solidFill>
                <a:latin typeface="Carlito"/>
                <a:cs typeface="Carlito"/>
              </a:rPr>
              <a:t>program </a:t>
            </a:r>
            <a:r>
              <a:rPr sz="1400" spc="-5" dirty="0">
                <a:solidFill>
                  <a:srgbClr val="5F5F5F"/>
                </a:solidFill>
                <a:latin typeface="Carlito"/>
                <a:cs typeface="Carlito"/>
              </a:rPr>
              <a:t>to </a:t>
            </a:r>
            <a:r>
              <a:rPr sz="1400" spc="-10" dirty="0">
                <a:solidFill>
                  <a:srgbClr val="5F5F5F"/>
                </a:solidFill>
                <a:latin typeface="Carlito"/>
                <a:cs typeface="Carlito"/>
              </a:rPr>
              <a:t>generate </a:t>
            </a:r>
            <a:r>
              <a:rPr sz="1400" spc="-5" dirty="0">
                <a:solidFill>
                  <a:srgbClr val="5F5F5F"/>
                </a:solidFill>
                <a:latin typeface="Carlito"/>
                <a:cs typeface="Carlito"/>
              </a:rPr>
              <a:t>10 Fibonacci</a:t>
            </a:r>
            <a:r>
              <a:rPr sz="1400" spc="-145" dirty="0">
                <a:solidFill>
                  <a:srgbClr val="5F5F5F"/>
                </a:solidFill>
                <a:latin typeface="Carlito"/>
                <a:cs typeface="Carlito"/>
              </a:rPr>
              <a:t> </a:t>
            </a:r>
            <a:r>
              <a:rPr sz="1400" spc="-15" dirty="0">
                <a:solidFill>
                  <a:srgbClr val="5F5F5F"/>
                </a:solidFill>
                <a:latin typeface="Carlito"/>
                <a:cs typeface="Carlito"/>
              </a:rPr>
              <a:t>numbers</a:t>
            </a:r>
            <a:endParaRPr sz="1400">
              <a:latin typeface="Carlito"/>
              <a:cs typeface="Carlito"/>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1885188" y="1225296"/>
            <a:ext cx="4687823" cy="3136391"/>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45388" y="908050"/>
            <a:ext cx="6604000" cy="1056005"/>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5F5F5F"/>
                </a:solidFill>
                <a:latin typeface="Carlito"/>
                <a:cs typeface="Carlito"/>
              </a:rPr>
              <a:t>On returning home, </a:t>
            </a:r>
            <a:r>
              <a:rPr sz="1400" dirty="0">
                <a:solidFill>
                  <a:srgbClr val="5F5F5F"/>
                </a:solidFill>
                <a:latin typeface="Carlito"/>
                <a:cs typeface="Carlito"/>
              </a:rPr>
              <a:t>John </a:t>
            </a:r>
            <a:r>
              <a:rPr sz="1400" spc="-5" dirty="0">
                <a:solidFill>
                  <a:srgbClr val="5F5F5F"/>
                </a:solidFill>
                <a:latin typeface="Carlito"/>
                <a:cs typeface="Carlito"/>
              </a:rPr>
              <a:t>met his elder </a:t>
            </a:r>
            <a:r>
              <a:rPr sz="1400" spc="-25" dirty="0">
                <a:solidFill>
                  <a:srgbClr val="5F5F5F"/>
                </a:solidFill>
                <a:latin typeface="Carlito"/>
                <a:cs typeface="Carlito"/>
              </a:rPr>
              <a:t>brother. </a:t>
            </a:r>
            <a:r>
              <a:rPr sz="1400" spc="-15" dirty="0">
                <a:solidFill>
                  <a:srgbClr val="5F5F5F"/>
                </a:solidFill>
                <a:latin typeface="Carlito"/>
                <a:cs typeface="Carlito"/>
              </a:rPr>
              <a:t>John’s </a:t>
            </a:r>
            <a:r>
              <a:rPr sz="1400" spc="-5" dirty="0">
                <a:solidFill>
                  <a:srgbClr val="5F5F5F"/>
                </a:solidFill>
                <a:latin typeface="Carlito"/>
                <a:cs typeface="Carlito"/>
              </a:rPr>
              <a:t>brother </a:t>
            </a:r>
            <a:r>
              <a:rPr sz="1400" dirty="0">
                <a:solidFill>
                  <a:srgbClr val="5F5F5F"/>
                </a:solidFill>
                <a:latin typeface="Carlito"/>
                <a:cs typeface="Carlito"/>
              </a:rPr>
              <a:t>realized </a:t>
            </a:r>
            <a:r>
              <a:rPr sz="1400" spc="-5" dirty="0">
                <a:solidFill>
                  <a:srgbClr val="5F5F5F"/>
                </a:solidFill>
                <a:latin typeface="Carlito"/>
                <a:cs typeface="Carlito"/>
              </a:rPr>
              <a:t>that </a:t>
            </a:r>
            <a:r>
              <a:rPr sz="1400" dirty="0">
                <a:solidFill>
                  <a:srgbClr val="5F5F5F"/>
                </a:solidFill>
                <a:latin typeface="Carlito"/>
                <a:cs typeface="Carlito"/>
              </a:rPr>
              <a:t>John was</a:t>
            </a:r>
            <a:r>
              <a:rPr sz="1400" spc="-190" dirty="0">
                <a:solidFill>
                  <a:srgbClr val="5F5F5F"/>
                </a:solidFill>
                <a:latin typeface="Carlito"/>
                <a:cs typeface="Carlito"/>
              </a:rPr>
              <a:t> </a:t>
            </a:r>
            <a:r>
              <a:rPr sz="1400" spc="-15" dirty="0">
                <a:solidFill>
                  <a:srgbClr val="5F5F5F"/>
                </a:solidFill>
                <a:latin typeface="Carlito"/>
                <a:cs typeface="Carlito"/>
              </a:rPr>
              <a:t>upset.</a:t>
            </a:r>
            <a:endParaRPr sz="1400">
              <a:latin typeface="Carlito"/>
              <a:cs typeface="Carlito"/>
            </a:endParaRPr>
          </a:p>
          <a:p>
            <a:pPr>
              <a:lnSpc>
                <a:spcPct val="100000"/>
              </a:lnSpc>
            </a:pPr>
            <a:endParaRPr sz="1400">
              <a:latin typeface="Carlito"/>
              <a:cs typeface="Carlito"/>
            </a:endParaRPr>
          </a:p>
          <a:p>
            <a:pPr>
              <a:lnSpc>
                <a:spcPct val="100000"/>
              </a:lnSpc>
              <a:spcBef>
                <a:spcPts val="10"/>
              </a:spcBef>
            </a:pPr>
            <a:endParaRPr sz="1300">
              <a:latin typeface="Carlito"/>
              <a:cs typeface="Carlito"/>
            </a:endParaRPr>
          </a:p>
          <a:p>
            <a:pPr marL="373380" marR="5134610">
              <a:lnSpc>
                <a:spcPct val="100000"/>
              </a:lnSpc>
            </a:pPr>
            <a:r>
              <a:rPr sz="1300" spc="-10" dirty="0">
                <a:solidFill>
                  <a:srgbClr val="2E2E2E"/>
                </a:solidFill>
                <a:latin typeface="Carlito"/>
                <a:cs typeface="Carlito"/>
              </a:rPr>
              <a:t>Hello </a:t>
            </a:r>
            <a:r>
              <a:rPr sz="1300" spc="-5" dirty="0">
                <a:solidFill>
                  <a:srgbClr val="2E2E2E"/>
                </a:solidFill>
                <a:latin typeface="Carlito"/>
                <a:cs typeface="Carlito"/>
              </a:rPr>
              <a:t>John!</a:t>
            </a:r>
            <a:r>
              <a:rPr sz="1300" spc="-60" dirty="0">
                <a:solidFill>
                  <a:srgbClr val="2E2E2E"/>
                </a:solidFill>
                <a:latin typeface="Carlito"/>
                <a:cs typeface="Carlito"/>
              </a:rPr>
              <a:t> </a:t>
            </a:r>
            <a:r>
              <a:rPr sz="1300" spc="-25" dirty="0">
                <a:solidFill>
                  <a:srgbClr val="2E2E2E"/>
                </a:solidFill>
                <a:latin typeface="Carlito"/>
                <a:cs typeface="Carlito"/>
              </a:rPr>
              <a:t>How  </a:t>
            </a:r>
            <a:r>
              <a:rPr sz="1300" spc="-5" dirty="0">
                <a:solidFill>
                  <a:srgbClr val="2E2E2E"/>
                </a:solidFill>
                <a:latin typeface="Carlito"/>
                <a:cs typeface="Carlito"/>
              </a:rPr>
              <a:t>was your</a:t>
            </a:r>
            <a:r>
              <a:rPr sz="1300" spc="-70" dirty="0">
                <a:solidFill>
                  <a:srgbClr val="2E2E2E"/>
                </a:solidFill>
                <a:latin typeface="Carlito"/>
                <a:cs typeface="Carlito"/>
              </a:rPr>
              <a:t> </a:t>
            </a:r>
            <a:r>
              <a:rPr sz="1300" spc="-25" dirty="0">
                <a:solidFill>
                  <a:srgbClr val="2E2E2E"/>
                </a:solidFill>
                <a:latin typeface="Carlito"/>
                <a:cs typeface="Carlito"/>
              </a:rPr>
              <a:t>day?</a:t>
            </a:r>
            <a:endParaRPr sz="1300">
              <a:latin typeface="Carlito"/>
              <a:cs typeface="Carlito"/>
            </a:endParaRPr>
          </a:p>
        </p:txBody>
      </p:sp>
      <p:sp>
        <p:nvSpPr>
          <p:cNvPr id="4" name="object 4"/>
          <p:cNvSpPr/>
          <p:nvPr/>
        </p:nvSpPr>
        <p:spPr>
          <a:xfrm>
            <a:off x="827532" y="1459991"/>
            <a:ext cx="3032760" cy="824230"/>
          </a:xfrm>
          <a:custGeom>
            <a:avLst/>
            <a:gdLst/>
            <a:ahLst/>
            <a:cxnLst/>
            <a:rect l="l" t="t" r="r" b="b"/>
            <a:pathLst>
              <a:path w="3032760" h="824230">
                <a:moveTo>
                  <a:pt x="0" y="0"/>
                </a:moveTo>
                <a:lnTo>
                  <a:pt x="887094" y="0"/>
                </a:lnTo>
                <a:lnTo>
                  <a:pt x="1267206" y="0"/>
                </a:lnTo>
                <a:lnTo>
                  <a:pt x="1520570" y="0"/>
                </a:lnTo>
                <a:lnTo>
                  <a:pt x="1520570" y="480695"/>
                </a:lnTo>
                <a:lnTo>
                  <a:pt x="3032506" y="822325"/>
                </a:lnTo>
                <a:lnTo>
                  <a:pt x="1520570" y="686816"/>
                </a:lnTo>
                <a:lnTo>
                  <a:pt x="1520570" y="824103"/>
                </a:lnTo>
                <a:lnTo>
                  <a:pt x="1267206" y="824103"/>
                </a:lnTo>
                <a:lnTo>
                  <a:pt x="887094" y="824103"/>
                </a:lnTo>
                <a:lnTo>
                  <a:pt x="0" y="824103"/>
                </a:lnTo>
                <a:lnTo>
                  <a:pt x="0" y="686816"/>
                </a:lnTo>
                <a:lnTo>
                  <a:pt x="0" y="480695"/>
                </a:lnTo>
                <a:lnTo>
                  <a:pt x="0" y="0"/>
                </a:lnTo>
                <a:close/>
              </a:path>
            </a:pathLst>
          </a:custGeom>
          <a:ln w="9144">
            <a:solidFill>
              <a:srgbClr val="5F5F5F"/>
            </a:solidFill>
          </a:ln>
        </p:spPr>
        <p:txBody>
          <a:bodyPr wrap="square" lIns="0" tIns="0" rIns="0" bIns="0" rtlCol="0"/>
          <a:lstStyle/>
          <a:p>
            <a:endParaRPr/>
          </a:p>
        </p:txBody>
      </p:sp>
      <p:sp>
        <p:nvSpPr>
          <p:cNvPr id="5" name="object 5"/>
          <p:cNvSpPr txBox="1"/>
          <p:nvPr/>
        </p:nvSpPr>
        <p:spPr>
          <a:xfrm>
            <a:off x="470712" y="303657"/>
            <a:ext cx="3171825" cy="422275"/>
          </a:xfrm>
          <a:prstGeom prst="rect">
            <a:avLst/>
          </a:prstGeom>
        </p:spPr>
        <p:txBody>
          <a:bodyPr vert="horz" wrap="square" lIns="0" tIns="13335" rIns="0" bIns="0" rtlCol="0">
            <a:spAutoFit/>
          </a:bodyPr>
          <a:lstStyle/>
          <a:p>
            <a:pPr marL="12700">
              <a:lnSpc>
                <a:spcPct val="100000"/>
              </a:lnSpc>
              <a:spcBef>
                <a:spcPts val="105"/>
              </a:spcBef>
            </a:pPr>
            <a:r>
              <a:rPr sz="2600" b="1" spc="-5" dirty="0">
                <a:solidFill>
                  <a:srgbClr val="095A82"/>
                </a:solidFill>
                <a:latin typeface="Carlito"/>
                <a:cs typeface="Carlito"/>
              </a:rPr>
              <a:t>John meets his</a:t>
            </a:r>
            <a:r>
              <a:rPr sz="2600" b="1" spc="-65" dirty="0">
                <a:solidFill>
                  <a:srgbClr val="095A82"/>
                </a:solidFill>
                <a:latin typeface="Carlito"/>
                <a:cs typeface="Carlito"/>
              </a:rPr>
              <a:t> </a:t>
            </a:r>
            <a:r>
              <a:rPr sz="2600" b="1" spc="-15" dirty="0">
                <a:solidFill>
                  <a:srgbClr val="095A82"/>
                </a:solidFill>
                <a:latin typeface="Carlito"/>
                <a:cs typeface="Carlito"/>
              </a:rPr>
              <a:t>Brother</a:t>
            </a:r>
            <a:endParaRPr sz="2600">
              <a:latin typeface="Carlito"/>
              <a:cs typeface="Carlito"/>
            </a:endParaRPr>
          </a:p>
        </p:txBody>
      </p:sp>
      <p:sp>
        <p:nvSpPr>
          <p:cNvPr id="6" name="object 6"/>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467868" y="844292"/>
            <a:ext cx="8209915" cy="29209"/>
          </a:xfrm>
          <a:custGeom>
            <a:avLst/>
            <a:gdLst/>
            <a:ahLst/>
            <a:cxnLst/>
            <a:rect l="l" t="t" r="r" b="b"/>
            <a:pathLst>
              <a:path w="8209915" h="29209">
                <a:moveTo>
                  <a:pt x="8209788" y="0"/>
                </a:moveTo>
                <a:lnTo>
                  <a:pt x="0" y="0"/>
                </a:lnTo>
                <a:lnTo>
                  <a:pt x="0" y="28705"/>
                </a:lnTo>
                <a:lnTo>
                  <a:pt x="8209788" y="28705"/>
                </a:lnTo>
                <a:lnTo>
                  <a:pt x="8209788" y="0"/>
                </a:lnTo>
                <a:close/>
              </a:path>
            </a:pathLst>
          </a:custGeom>
          <a:solidFill>
            <a:srgbClr val="095A82"/>
          </a:solidFill>
        </p:spPr>
        <p:txBody>
          <a:bodyPr wrap="square" lIns="0" tIns="0" rIns="0" bIns="0" rtlCol="0"/>
          <a:lstStyle/>
          <a:p>
            <a:endParaRPr/>
          </a:p>
        </p:txBody>
      </p:sp>
      <p:sp>
        <p:nvSpPr>
          <p:cNvPr id="3" name="object 3"/>
          <p:cNvSpPr txBox="1">
            <a:spLocks noGrp="1"/>
          </p:cNvSpPr>
          <p:nvPr>
            <p:ph type="title"/>
          </p:nvPr>
        </p:nvSpPr>
        <p:spPr>
          <a:xfrm>
            <a:off x="470712" y="300304"/>
            <a:ext cx="4127500" cy="45212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rlito"/>
                <a:cs typeface="Carlito"/>
              </a:rPr>
              <a:t>John </a:t>
            </a:r>
            <a:r>
              <a:rPr sz="2800" b="1" spc="-5" dirty="0">
                <a:latin typeface="Carlito"/>
                <a:cs typeface="Carlito"/>
              </a:rPr>
              <a:t>Expresses his</a:t>
            </a:r>
            <a:r>
              <a:rPr sz="2800" b="1" spc="-260" dirty="0">
                <a:latin typeface="Carlito"/>
                <a:cs typeface="Carlito"/>
              </a:rPr>
              <a:t> </a:t>
            </a:r>
            <a:r>
              <a:rPr sz="2800" b="1" spc="-15" dirty="0">
                <a:latin typeface="Carlito"/>
                <a:cs typeface="Carlito"/>
              </a:rPr>
              <a:t>Concerns</a:t>
            </a:r>
            <a:endParaRPr sz="2800">
              <a:latin typeface="Carlito"/>
              <a:cs typeface="Carlito"/>
            </a:endParaRPr>
          </a:p>
        </p:txBody>
      </p:sp>
      <p:sp>
        <p:nvSpPr>
          <p:cNvPr id="4" name="object 4"/>
          <p:cNvSpPr/>
          <p:nvPr/>
        </p:nvSpPr>
        <p:spPr>
          <a:xfrm>
            <a:off x="1793748" y="1222247"/>
            <a:ext cx="4786884" cy="3198876"/>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056881" y="1575561"/>
            <a:ext cx="1435100" cy="1610360"/>
          </a:xfrm>
          <a:prstGeom prst="rect">
            <a:avLst/>
          </a:prstGeom>
        </p:spPr>
        <p:txBody>
          <a:bodyPr vert="horz" wrap="square" lIns="0" tIns="12065" rIns="0" bIns="0" rtlCol="0">
            <a:spAutoFit/>
          </a:bodyPr>
          <a:lstStyle/>
          <a:p>
            <a:pPr marL="12700" marR="5080" indent="1270" algn="ctr">
              <a:lnSpc>
                <a:spcPct val="100000"/>
              </a:lnSpc>
              <a:spcBef>
                <a:spcPts val="95"/>
              </a:spcBef>
            </a:pPr>
            <a:r>
              <a:rPr sz="1300" spc="-10" dirty="0">
                <a:solidFill>
                  <a:srgbClr val="2E2E2E"/>
                </a:solidFill>
                <a:latin typeface="Carlito"/>
                <a:cs typeface="Carlito"/>
              </a:rPr>
              <a:t>My </a:t>
            </a:r>
            <a:r>
              <a:rPr sz="1300" spc="-5" dirty="0">
                <a:solidFill>
                  <a:srgbClr val="2E2E2E"/>
                </a:solidFill>
                <a:latin typeface="Carlito"/>
                <a:cs typeface="Carlito"/>
              </a:rPr>
              <a:t>teacher </a:t>
            </a:r>
            <a:r>
              <a:rPr sz="1300" spc="-15" dirty="0">
                <a:solidFill>
                  <a:srgbClr val="2E2E2E"/>
                </a:solidFill>
                <a:latin typeface="Carlito"/>
                <a:cs typeface="Carlito"/>
              </a:rPr>
              <a:t>started  programming  </a:t>
            </a:r>
            <a:r>
              <a:rPr sz="1300" spc="-5" dirty="0">
                <a:solidFill>
                  <a:srgbClr val="2E2E2E"/>
                </a:solidFill>
                <a:latin typeface="Carlito"/>
                <a:cs typeface="Carlito"/>
              </a:rPr>
              <a:t>languages </a:t>
            </a:r>
            <a:r>
              <a:rPr sz="1300" spc="-25" dirty="0">
                <a:solidFill>
                  <a:srgbClr val="2E2E2E"/>
                </a:solidFill>
                <a:latin typeface="Carlito"/>
                <a:cs typeface="Carlito"/>
              </a:rPr>
              <a:t>today. </a:t>
            </a:r>
            <a:r>
              <a:rPr sz="1300" spc="-15" dirty="0">
                <a:solidFill>
                  <a:srgbClr val="2E2E2E"/>
                </a:solidFill>
                <a:latin typeface="Carlito"/>
                <a:cs typeface="Carlito"/>
              </a:rPr>
              <a:t>He  </a:t>
            </a:r>
            <a:r>
              <a:rPr sz="1300" spc="-5" dirty="0">
                <a:solidFill>
                  <a:srgbClr val="2E2E2E"/>
                </a:solidFill>
                <a:latin typeface="Carlito"/>
                <a:cs typeface="Carlito"/>
              </a:rPr>
              <a:t>started with Java</a:t>
            </a:r>
            <a:r>
              <a:rPr sz="1300" spc="-120" dirty="0">
                <a:solidFill>
                  <a:srgbClr val="2E2E2E"/>
                </a:solidFill>
                <a:latin typeface="Carlito"/>
                <a:cs typeface="Carlito"/>
              </a:rPr>
              <a:t> </a:t>
            </a:r>
            <a:r>
              <a:rPr sz="1300" spc="-25" dirty="0">
                <a:solidFill>
                  <a:srgbClr val="2E2E2E"/>
                </a:solidFill>
                <a:latin typeface="Carlito"/>
                <a:cs typeface="Carlito"/>
              </a:rPr>
              <a:t>and  </a:t>
            </a:r>
            <a:r>
              <a:rPr sz="1300" spc="-5" dirty="0">
                <a:solidFill>
                  <a:srgbClr val="2E2E2E"/>
                </a:solidFill>
                <a:latin typeface="Carlito"/>
                <a:cs typeface="Carlito"/>
              </a:rPr>
              <a:t>said it’s very </a:t>
            </a:r>
            <a:r>
              <a:rPr sz="1300" spc="-15" dirty="0">
                <a:solidFill>
                  <a:srgbClr val="2E2E2E"/>
                </a:solidFill>
                <a:latin typeface="Carlito"/>
                <a:cs typeface="Carlito"/>
              </a:rPr>
              <a:t>useful  </a:t>
            </a:r>
            <a:r>
              <a:rPr sz="1300" spc="-5" dirty="0">
                <a:solidFill>
                  <a:srgbClr val="2E2E2E"/>
                </a:solidFill>
                <a:latin typeface="Carlito"/>
                <a:cs typeface="Carlito"/>
              </a:rPr>
              <a:t>and important. I </a:t>
            </a:r>
            <a:r>
              <a:rPr sz="1300" spc="-15" dirty="0">
                <a:solidFill>
                  <a:srgbClr val="2E2E2E"/>
                </a:solidFill>
                <a:latin typeface="Carlito"/>
                <a:cs typeface="Carlito"/>
              </a:rPr>
              <a:t>am  </a:t>
            </a:r>
            <a:r>
              <a:rPr sz="1300" spc="-5" dirty="0">
                <a:solidFill>
                  <a:srgbClr val="2E2E2E"/>
                </a:solidFill>
                <a:latin typeface="Carlito"/>
                <a:cs typeface="Carlito"/>
              </a:rPr>
              <a:t>not able </a:t>
            </a:r>
            <a:r>
              <a:rPr sz="1300" spc="-20" dirty="0">
                <a:solidFill>
                  <a:srgbClr val="2E2E2E"/>
                </a:solidFill>
                <a:latin typeface="Carlito"/>
                <a:cs typeface="Carlito"/>
              </a:rPr>
              <a:t>to  </a:t>
            </a:r>
            <a:r>
              <a:rPr sz="1300" spc="-15" dirty="0">
                <a:solidFill>
                  <a:srgbClr val="2E2E2E"/>
                </a:solidFill>
                <a:latin typeface="Carlito"/>
                <a:cs typeface="Carlito"/>
              </a:rPr>
              <a:t>understand</a:t>
            </a:r>
            <a:r>
              <a:rPr sz="1300" spc="35" dirty="0">
                <a:solidFill>
                  <a:srgbClr val="2E2E2E"/>
                </a:solidFill>
                <a:latin typeface="Carlito"/>
                <a:cs typeface="Carlito"/>
              </a:rPr>
              <a:t> </a:t>
            </a:r>
            <a:r>
              <a:rPr sz="1300" spc="-25" dirty="0">
                <a:solidFill>
                  <a:srgbClr val="2E2E2E"/>
                </a:solidFill>
                <a:latin typeface="Carlito"/>
                <a:cs typeface="Carlito"/>
              </a:rPr>
              <a:t>why?</a:t>
            </a:r>
            <a:endParaRPr sz="1300">
              <a:latin typeface="Carlito"/>
              <a:cs typeface="Carlito"/>
            </a:endParaRPr>
          </a:p>
        </p:txBody>
      </p:sp>
      <p:sp>
        <p:nvSpPr>
          <p:cNvPr id="6" name="object 6"/>
          <p:cNvSpPr/>
          <p:nvPr/>
        </p:nvSpPr>
        <p:spPr>
          <a:xfrm>
            <a:off x="5876544" y="1563624"/>
            <a:ext cx="2636520" cy="1816735"/>
          </a:xfrm>
          <a:custGeom>
            <a:avLst/>
            <a:gdLst/>
            <a:ahLst/>
            <a:cxnLst/>
            <a:rect l="l" t="t" r="r" b="b"/>
            <a:pathLst>
              <a:path w="2636520" h="1816735">
                <a:moveTo>
                  <a:pt x="984250" y="0"/>
                </a:moveTo>
                <a:lnTo>
                  <a:pt x="1259585" y="0"/>
                </a:lnTo>
                <a:lnTo>
                  <a:pt x="1672589" y="0"/>
                </a:lnTo>
                <a:lnTo>
                  <a:pt x="2636265" y="0"/>
                </a:lnTo>
                <a:lnTo>
                  <a:pt x="2636265" y="302767"/>
                </a:lnTo>
                <a:lnTo>
                  <a:pt x="2636265" y="756919"/>
                </a:lnTo>
                <a:lnTo>
                  <a:pt x="2636265" y="1816481"/>
                </a:lnTo>
                <a:lnTo>
                  <a:pt x="1672589" y="1816481"/>
                </a:lnTo>
                <a:lnTo>
                  <a:pt x="1259585" y="1816481"/>
                </a:lnTo>
                <a:lnTo>
                  <a:pt x="984250" y="1816481"/>
                </a:lnTo>
                <a:lnTo>
                  <a:pt x="984250" y="756919"/>
                </a:lnTo>
                <a:lnTo>
                  <a:pt x="0" y="861821"/>
                </a:lnTo>
                <a:lnTo>
                  <a:pt x="984250" y="302767"/>
                </a:lnTo>
                <a:lnTo>
                  <a:pt x="984250" y="0"/>
                </a:lnTo>
                <a:close/>
              </a:path>
            </a:pathLst>
          </a:custGeom>
          <a:ln w="6096">
            <a:solidFill>
              <a:srgbClr val="5F5F5F"/>
            </a:solidFill>
          </a:ln>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p:nvPr/>
        </p:nvSpPr>
        <p:spPr>
          <a:xfrm>
            <a:off x="470712" y="300304"/>
            <a:ext cx="3142615" cy="452120"/>
          </a:xfrm>
          <a:prstGeom prst="rect">
            <a:avLst/>
          </a:prstGeom>
        </p:spPr>
        <p:txBody>
          <a:bodyPr vert="horz" wrap="square" lIns="0" tIns="12065" rIns="0" bIns="0" rtlCol="0">
            <a:spAutoFit/>
          </a:bodyPr>
          <a:lstStyle/>
          <a:p>
            <a:pPr marL="12700">
              <a:lnSpc>
                <a:spcPct val="100000"/>
              </a:lnSpc>
              <a:spcBef>
                <a:spcPts val="95"/>
              </a:spcBef>
            </a:pPr>
            <a:r>
              <a:rPr sz="2800" b="1" spc="-10" dirty="0">
                <a:solidFill>
                  <a:srgbClr val="095A82"/>
                </a:solidFill>
                <a:latin typeface="Carlito"/>
                <a:cs typeface="Carlito"/>
              </a:rPr>
              <a:t>John gets </a:t>
            </a:r>
            <a:r>
              <a:rPr sz="2800" b="1" spc="-5" dirty="0">
                <a:solidFill>
                  <a:srgbClr val="095A82"/>
                </a:solidFill>
                <a:latin typeface="Carlito"/>
                <a:cs typeface="Carlito"/>
              </a:rPr>
              <a:t>an</a:t>
            </a:r>
            <a:r>
              <a:rPr sz="2800" b="1" spc="-150" dirty="0">
                <a:solidFill>
                  <a:srgbClr val="095A82"/>
                </a:solidFill>
                <a:latin typeface="Carlito"/>
                <a:cs typeface="Carlito"/>
              </a:rPr>
              <a:t> </a:t>
            </a:r>
            <a:r>
              <a:rPr sz="2800" b="1" spc="-15" dirty="0">
                <a:solidFill>
                  <a:srgbClr val="095A82"/>
                </a:solidFill>
                <a:latin typeface="Carlito"/>
                <a:cs typeface="Carlito"/>
              </a:rPr>
              <a:t>Answer!</a:t>
            </a:r>
            <a:endParaRPr sz="2800">
              <a:latin typeface="Carlito"/>
              <a:cs typeface="Carlito"/>
            </a:endParaRPr>
          </a:p>
        </p:txBody>
      </p:sp>
      <p:sp>
        <p:nvSpPr>
          <p:cNvPr id="3" name="object 3"/>
          <p:cNvSpPr/>
          <p:nvPr/>
        </p:nvSpPr>
        <p:spPr>
          <a:xfrm>
            <a:off x="1763267" y="1222247"/>
            <a:ext cx="4820411" cy="340918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202842" y="1362583"/>
            <a:ext cx="1053465" cy="1016000"/>
          </a:xfrm>
          <a:prstGeom prst="rect">
            <a:avLst/>
          </a:prstGeom>
        </p:spPr>
        <p:txBody>
          <a:bodyPr vert="horz" wrap="square" lIns="0" tIns="12065" rIns="0" bIns="0" rtlCol="0">
            <a:spAutoFit/>
          </a:bodyPr>
          <a:lstStyle/>
          <a:p>
            <a:pPr marL="12700" marR="5080" indent="-1905" algn="ctr">
              <a:lnSpc>
                <a:spcPct val="100000"/>
              </a:lnSpc>
              <a:spcBef>
                <a:spcPts val="95"/>
              </a:spcBef>
            </a:pPr>
            <a:r>
              <a:rPr sz="1300" spc="-5" dirty="0">
                <a:solidFill>
                  <a:srgbClr val="2E2E2E"/>
                </a:solidFill>
                <a:latin typeface="Carlito"/>
                <a:cs typeface="Carlito"/>
              </a:rPr>
              <a:t>Well.. He </a:t>
            </a:r>
            <a:r>
              <a:rPr sz="1300" spc="-15" dirty="0">
                <a:solidFill>
                  <a:srgbClr val="2E2E2E"/>
                </a:solidFill>
                <a:latin typeface="Carlito"/>
                <a:cs typeface="Carlito"/>
              </a:rPr>
              <a:t>is  </a:t>
            </a:r>
            <a:r>
              <a:rPr sz="1300" spc="-5" dirty="0">
                <a:solidFill>
                  <a:srgbClr val="2E2E2E"/>
                </a:solidFill>
                <a:latin typeface="Carlito"/>
                <a:cs typeface="Carlito"/>
              </a:rPr>
              <a:t>right. Java </a:t>
            </a:r>
            <a:r>
              <a:rPr sz="1300" spc="-20" dirty="0">
                <a:solidFill>
                  <a:srgbClr val="2E2E2E"/>
                </a:solidFill>
                <a:latin typeface="Carlito"/>
                <a:cs typeface="Carlito"/>
              </a:rPr>
              <a:t>is  </a:t>
            </a:r>
            <a:r>
              <a:rPr sz="1300" spc="-5" dirty="0">
                <a:solidFill>
                  <a:srgbClr val="2E2E2E"/>
                </a:solidFill>
                <a:latin typeface="Carlito"/>
                <a:cs typeface="Carlito"/>
              </a:rPr>
              <a:t>very</a:t>
            </a:r>
            <a:r>
              <a:rPr sz="1300" spc="-90" dirty="0">
                <a:solidFill>
                  <a:srgbClr val="2E2E2E"/>
                </a:solidFill>
                <a:latin typeface="Carlito"/>
                <a:cs typeface="Carlito"/>
              </a:rPr>
              <a:t> </a:t>
            </a:r>
            <a:r>
              <a:rPr sz="1300" spc="-15" dirty="0">
                <a:solidFill>
                  <a:srgbClr val="2E2E2E"/>
                </a:solidFill>
                <a:latin typeface="Carlito"/>
                <a:cs typeface="Carlito"/>
              </a:rPr>
              <a:t>important.</a:t>
            </a:r>
            <a:endParaRPr sz="1300">
              <a:latin typeface="Carlito"/>
              <a:cs typeface="Carlito"/>
            </a:endParaRPr>
          </a:p>
          <a:p>
            <a:pPr marL="109855" marR="109855" algn="ctr">
              <a:lnSpc>
                <a:spcPct val="100000"/>
              </a:lnSpc>
            </a:pPr>
            <a:r>
              <a:rPr sz="1300" spc="-5" dirty="0">
                <a:solidFill>
                  <a:srgbClr val="2E2E2E"/>
                </a:solidFill>
                <a:latin typeface="Carlito"/>
                <a:cs typeface="Carlito"/>
              </a:rPr>
              <a:t>It’s </a:t>
            </a:r>
            <a:r>
              <a:rPr sz="1300" spc="-25" dirty="0">
                <a:solidFill>
                  <a:srgbClr val="2E2E2E"/>
                </a:solidFill>
                <a:latin typeface="Carlito"/>
                <a:cs typeface="Carlito"/>
              </a:rPr>
              <a:t>used  </a:t>
            </a:r>
            <a:r>
              <a:rPr sz="1300" spc="-15" dirty="0">
                <a:solidFill>
                  <a:srgbClr val="2E2E2E"/>
                </a:solidFill>
                <a:latin typeface="Carlito"/>
                <a:cs typeface="Carlito"/>
              </a:rPr>
              <a:t>ever</a:t>
            </a:r>
            <a:r>
              <a:rPr sz="1300" spc="-20" dirty="0">
                <a:solidFill>
                  <a:srgbClr val="2E2E2E"/>
                </a:solidFill>
                <a:latin typeface="Carlito"/>
                <a:cs typeface="Carlito"/>
              </a:rPr>
              <a:t>yw</a:t>
            </a:r>
            <a:r>
              <a:rPr sz="1300" spc="-15" dirty="0">
                <a:solidFill>
                  <a:srgbClr val="2E2E2E"/>
                </a:solidFill>
                <a:latin typeface="Carlito"/>
                <a:cs typeface="Carlito"/>
              </a:rPr>
              <a:t>here</a:t>
            </a:r>
            <a:r>
              <a:rPr sz="1300" spc="-5" dirty="0">
                <a:solidFill>
                  <a:srgbClr val="2E2E2E"/>
                </a:solidFill>
                <a:latin typeface="Carlito"/>
                <a:cs typeface="Carlito"/>
              </a:rPr>
              <a:t>.</a:t>
            </a:r>
            <a:endParaRPr sz="1300">
              <a:latin typeface="Carlito"/>
              <a:cs typeface="Carlito"/>
            </a:endParaRPr>
          </a:p>
        </p:txBody>
      </p:sp>
      <p:sp>
        <p:nvSpPr>
          <p:cNvPr id="5" name="object 5"/>
          <p:cNvSpPr/>
          <p:nvPr/>
        </p:nvSpPr>
        <p:spPr>
          <a:xfrm>
            <a:off x="1106424" y="1275588"/>
            <a:ext cx="3070860" cy="1424940"/>
          </a:xfrm>
          <a:custGeom>
            <a:avLst/>
            <a:gdLst/>
            <a:ahLst/>
            <a:cxnLst/>
            <a:rect l="l" t="t" r="r" b="b"/>
            <a:pathLst>
              <a:path w="3070860" h="1424939">
                <a:moveTo>
                  <a:pt x="0" y="0"/>
                </a:moveTo>
                <a:lnTo>
                  <a:pt x="725424" y="0"/>
                </a:lnTo>
                <a:lnTo>
                  <a:pt x="1036319" y="0"/>
                </a:lnTo>
                <a:lnTo>
                  <a:pt x="1243583" y="0"/>
                </a:lnTo>
                <a:lnTo>
                  <a:pt x="1243583" y="831214"/>
                </a:lnTo>
                <a:lnTo>
                  <a:pt x="3070352" y="1219454"/>
                </a:lnTo>
                <a:lnTo>
                  <a:pt x="1243583" y="1187450"/>
                </a:lnTo>
                <a:lnTo>
                  <a:pt x="1243583" y="1424939"/>
                </a:lnTo>
                <a:lnTo>
                  <a:pt x="1036319" y="1424939"/>
                </a:lnTo>
                <a:lnTo>
                  <a:pt x="725424" y="1424939"/>
                </a:lnTo>
                <a:lnTo>
                  <a:pt x="0" y="1424939"/>
                </a:lnTo>
                <a:lnTo>
                  <a:pt x="0" y="1187450"/>
                </a:lnTo>
                <a:lnTo>
                  <a:pt x="0" y="831214"/>
                </a:lnTo>
                <a:lnTo>
                  <a:pt x="0" y="0"/>
                </a:lnTo>
                <a:close/>
              </a:path>
            </a:pathLst>
          </a:custGeom>
          <a:ln w="9144">
            <a:solidFill>
              <a:srgbClr val="5F5F5F"/>
            </a:solidFill>
          </a:ln>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467868" y="844292"/>
            <a:ext cx="8209915" cy="29209"/>
          </a:xfrm>
          <a:custGeom>
            <a:avLst/>
            <a:gdLst/>
            <a:ahLst/>
            <a:cxnLst/>
            <a:rect l="l" t="t" r="r" b="b"/>
            <a:pathLst>
              <a:path w="8209915" h="29209">
                <a:moveTo>
                  <a:pt x="8209788" y="0"/>
                </a:moveTo>
                <a:lnTo>
                  <a:pt x="0" y="0"/>
                </a:lnTo>
                <a:lnTo>
                  <a:pt x="0" y="28705"/>
                </a:lnTo>
                <a:lnTo>
                  <a:pt x="8209788" y="28705"/>
                </a:lnTo>
                <a:lnTo>
                  <a:pt x="8209788" y="0"/>
                </a:lnTo>
                <a:close/>
              </a:path>
            </a:pathLst>
          </a:custGeom>
          <a:solidFill>
            <a:srgbClr val="095A82"/>
          </a:solidFill>
        </p:spPr>
        <p:txBody>
          <a:bodyPr wrap="square" lIns="0" tIns="0" rIns="0" bIns="0" rtlCol="0"/>
          <a:lstStyle/>
          <a:p>
            <a:endParaRPr/>
          </a:p>
        </p:txBody>
      </p:sp>
      <p:sp>
        <p:nvSpPr>
          <p:cNvPr id="3" name="object 3"/>
          <p:cNvSpPr txBox="1">
            <a:spLocks noGrp="1"/>
          </p:cNvSpPr>
          <p:nvPr>
            <p:ph type="title"/>
          </p:nvPr>
        </p:nvSpPr>
        <p:spPr>
          <a:xfrm>
            <a:off x="470712" y="300304"/>
            <a:ext cx="4005579" cy="45212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rlito"/>
                <a:cs typeface="Carlito"/>
              </a:rPr>
              <a:t>John </a:t>
            </a:r>
            <a:r>
              <a:rPr sz="2800" b="1" spc="-5" dirty="0">
                <a:latin typeface="Carlito"/>
                <a:cs typeface="Carlito"/>
              </a:rPr>
              <a:t>wants to know</a:t>
            </a:r>
            <a:r>
              <a:rPr sz="2800" b="1" spc="-245" dirty="0">
                <a:latin typeface="Carlito"/>
                <a:cs typeface="Carlito"/>
              </a:rPr>
              <a:t> </a:t>
            </a:r>
            <a:r>
              <a:rPr sz="2800" b="1" spc="-15" dirty="0">
                <a:latin typeface="Carlito"/>
                <a:cs typeface="Carlito"/>
              </a:rPr>
              <a:t>more..</a:t>
            </a:r>
            <a:endParaRPr sz="2800">
              <a:latin typeface="Carlito"/>
              <a:cs typeface="Carlito"/>
            </a:endParaRPr>
          </a:p>
        </p:txBody>
      </p:sp>
      <p:sp>
        <p:nvSpPr>
          <p:cNvPr id="4" name="object 4"/>
          <p:cNvSpPr/>
          <p:nvPr/>
        </p:nvSpPr>
        <p:spPr>
          <a:xfrm>
            <a:off x="1652016" y="1223772"/>
            <a:ext cx="4934711" cy="3297936"/>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6957186" y="1882520"/>
            <a:ext cx="1150620" cy="421640"/>
          </a:xfrm>
          <a:prstGeom prst="rect">
            <a:avLst/>
          </a:prstGeom>
        </p:spPr>
        <p:txBody>
          <a:bodyPr vert="horz" wrap="square" lIns="0" tIns="12065" rIns="0" bIns="0" rtlCol="0">
            <a:spAutoFit/>
          </a:bodyPr>
          <a:lstStyle/>
          <a:p>
            <a:pPr marL="12700" marR="5080" indent="45720">
              <a:lnSpc>
                <a:spcPct val="100000"/>
              </a:lnSpc>
              <a:spcBef>
                <a:spcPts val="95"/>
              </a:spcBef>
            </a:pPr>
            <a:r>
              <a:rPr sz="1300" spc="-5" dirty="0">
                <a:latin typeface="Carlito"/>
                <a:cs typeface="Carlito"/>
              </a:rPr>
              <a:t>Can you tell </a:t>
            </a:r>
            <a:r>
              <a:rPr sz="1300" spc="-20" dirty="0">
                <a:latin typeface="Carlito"/>
                <a:cs typeface="Carlito"/>
              </a:rPr>
              <a:t>me  </a:t>
            </a:r>
            <a:r>
              <a:rPr sz="1300" spc="-5" dirty="0">
                <a:latin typeface="Carlito"/>
                <a:cs typeface="Carlito"/>
              </a:rPr>
              <a:t>where it is</a:t>
            </a:r>
            <a:r>
              <a:rPr sz="1300" spc="-35" dirty="0">
                <a:latin typeface="Carlito"/>
                <a:cs typeface="Carlito"/>
              </a:rPr>
              <a:t> </a:t>
            </a:r>
            <a:r>
              <a:rPr sz="1300" spc="-15" dirty="0">
                <a:latin typeface="Carlito"/>
                <a:cs typeface="Carlito"/>
              </a:rPr>
              <a:t>used?</a:t>
            </a:r>
            <a:endParaRPr sz="1300">
              <a:latin typeface="Carlito"/>
              <a:cs typeface="Carlito"/>
            </a:endParaRPr>
          </a:p>
        </p:txBody>
      </p:sp>
      <p:sp>
        <p:nvSpPr>
          <p:cNvPr id="6" name="object 6"/>
          <p:cNvSpPr/>
          <p:nvPr/>
        </p:nvSpPr>
        <p:spPr>
          <a:xfrm>
            <a:off x="5747003" y="1706879"/>
            <a:ext cx="2543175" cy="767715"/>
          </a:xfrm>
          <a:custGeom>
            <a:avLst/>
            <a:gdLst/>
            <a:ahLst/>
            <a:cxnLst/>
            <a:rect l="l" t="t" r="r" b="b"/>
            <a:pathLst>
              <a:path w="2543175" h="767714">
                <a:moveTo>
                  <a:pt x="1031875" y="0"/>
                </a:moveTo>
                <a:lnTo>
                  <a:pt x="1283716" y="0"/>
                </a:lnTo>
                <a:lnTo>
                  <a:pt x="1661541" y="0"/>
                </a:lnTo>
                <a:lnTo>
                  <a:pt x="2543175" y="0"/>
                </a:lnTo>
                <a:lnTo>
                  <a:pt x="2543175" y="420370"/>
                </a:lnTo>
                <a:lnTo>
                  <a:pt x="2543175" y="600456"/>
                </a:lnTo>
                <a:lnTo>
                  <a:pt x="2543175" y="720598"/>
                </a:lnTo>
                <a:lnTo>
                  <a:pt x="1661541" y="720598"/>
                </a:lnTo>
                <a:lnTo>
                  <a:pt x="1283716" y="720598"/>
                </a:lnTo>
                <a:lnTo>
                  <a:pt x="1031875" y="720598"/>
                </a:lnTo>
                <a:lnTo>
                  <a:pt x="1031875" y="600456"/>
                </a:lnTo>
                <a:lnTo>
                  <a:pt x="0" y="767715"/>
                </a:lnTo>
                <a:lnTo>
                  <a:pt x="1031875" y="420370"/>
                </a:lnTo>
                <a:lnTo>
                  <a:pt x="1031875" y="0"/>
                </a:lnTo>
                <a:close/>
              </a:path>
            </a:pathLst>
          </a:custGeom>
          <a:ln w="6096">
            <a:solidFill>
              <a:srgbClr val="5F5F5F"/>
            </a:solidFill>
          </a:ln>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467868" y="844292"/>
            <a:ext cx="8209915" cy="29209"/>
          </a:xfrm>
          <a:custGeom>
            <a:avLst/>
            <a:gdLst/>
            <a:ahLst/>
            <a:cxnLst/>
            <a:rect l="l" t="t" r="r" b="b"/>
            <a:pathLst>
              <a:path w="8209915" h="29209">
                <a:moveTo>
                  <a:pt x="8209788" y="0"/>
                </a:moveTo>
                <a:lnTo>
                  <a:pt x="0" y="0"/>
                </a:lnTo>
                <a:lnTo>
                  <a:pt x="0" y="28705"/>
                </a:lnTo>
                <a:lnTo>
                  <a:pt x="8209788" y="28705"/>
                </a:lnTo>
                <a:lnTo>
                  <a:pt x="8209788" y="0"/>
                </a:lnTo>
                <a:close/>
              </a:path>
            </a:pathLst>
          </a:custGeom>
          <a:solidFill>
            <a:srgbClr val="095A82"/>
          </a:solidFill>
        </p:spPr>
        <p:txBody>
          <a:bodyPr wrap="square" lIns="0" tIns="0" rIns="0" bIns="0" rtlCol="0"/>
          <a:lstStyle/>
          <a:p>
            <a:endParaRPr/>
          </a:p>
        </p:txBody>
      </p:sp>
      <p:sp>
        <p:nvSpPr>
          <p:cNvPr id="3" name="object 3"/>
          <p:cNvSpPr txBox="1">
            <a:spLocks noGrp="1"/>
          </p:cNvSpPr>
          <p:nvPr>
            <p:ph type="title"/>
          </p:nvPr>
        </p:nvSpPr>
        <p:spPr>
          <a:xfrm>
            <a:off x="470712" y="300304"/>
            <a:ext cx="2256790" cy="45212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rlito"/>
                <a:cs typeface="Carlito"/>
              </a:rPr>
              <a:t>John gets</a:t>
            </a:r>
            <a:r>
              <a:rPr sz="2800" b="1" spc="-155" dirty="0">
                <a:latin typeface="Carlito"/>
                <a:cs typeface="Carlito"/>
              </a:rPr>
              <a:t> </a:t>
            </a:r>
            <a:r>
              <a:rPr sz="2800" b="1" spc="-25" dirty="0">
                <a:latin typeface="Carlito"/>
                <a:cs typeface="Carlito"/>
              </a:rPr>
              <a:t>Help!</a:t>
            </a:r>
            <a:endParaRPr sz="2800">
              <a:latin typeface="Carlito"/>
              <a:cs typeface="Carlito"/>
            </a:endParaRPr>
          </a:p>
        </p:txBody>
      </p:sp>
      <p:sp>
        <p:nvSpPr>
          <p:cNvPr id="4" name="object 4"/>
          <p:cNvSpPr/>
          <p:nvPr/>
        </p:nvSpPr>
        <p:spPr>
          <a:xfrm>
            <a:off x="1546860" y="1097280"/>
            <a:ext cx="5036820" cy="3563112"/>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84098" y="1401317"/>
            <a:ext cx="1022350" cy="1016000"/>
          </a:xfrm>
          <a:prstGeom prst="rect">
            <a:avLst/>
          </a:prstGeom>
        </p:spPr>
        <p:txBody>
          <a:bodyPr vert="horz" wrap="square" lIns="0" tIns="12065" rIns="0" bIns="0" rtlCol="0">
            <a:spAutoFit/>
          </a:bodyPr>
          <a:lstStyle/>
          <a:p>
            <a:pPr marL="12700" marR="5080" algn="ctr">
              <a:lnSpc>
                <a:spcPct val="100000"/>
              </a:lnSpc>
              <a:spcBef>
                <a:spcPts val="95"/>
              </a:spcBef>
            </a:pPr>
            <a:r>
              <a:rPr sz="1300" spc="-15" dirty="0">
                <a:latin typeface="Carlito"/>
                <a:cs typeface="Carlito"/>
              </a:rPr>
              <a:t>Yes. </a:t>
            </a:r>
            <a:r>
              <a:rPr sz="1300" spc="-5" dirty="0">
                <a:latin typeface="Carlito"/>
                <a:cs typeface="Carlito"/>
              </a:rPr>
              <a:t>Sure. </a:t>
            </a:r>
            <a:r>
              <a:rPr sz="1300" spc="-20" dirty="0">
                <a:latin typeface="Carlito"/>
                <a:cs typeface="Carlito"/>
              </a:rPr>
              <a:t>Let  </a:t>
            </a:r>
            <a:r>
              <a:rPr sz="1300" spc="-10" dirty="0">
                <a:latin typeface="Carlito"/>
                <a:cs typeface="Carlito"/>
              </a:rPr>
              <a:t>me </a:t>
            </a:r>
            <a:r>
              <a:rPr sz="1300" spc="-5" dirty="0">
                <a:latin typeface="Carlito"/>
                <a:cs typeface="Carlito"/>
              </a:rPr>
              <a:t>take you</a:t>
            </a:r>
            <a:r>
              <a:rPr sz="1300" spc="-100" dirty="0">
                <a:latin typeface="Carlito"/>
                <a:cs typeface="Carlito"/>
              </a:rPr>
              <a:t> </a:t>
            </a:r>
            <a:r>
              <a:rPr sz="1300" spc="-20" dirty="0">
                <a:latin typeface="Carlito"/>
                <a:cs typeface="Carlito"/>
              </a:rPr>
              <a:t>to  </a:t>
            </a:r>
            <a:r>
              <a:rPr sz="1300" spc="-5" dirty="0">
                <a:latin typeface="Carlito"/>
                <a:cs typeface="Carlito"/>
              </a:rPr>
              <a:t>the </a:t>
            </a:r>
            <a:r>
              <a:rPr sz="1300" spc="-10" dirty="0">
                <a:latin typeface="Carlito"/>
                <a:cs typeface="Carlito"/>
              </a:rPr>
              <a:t>places  </a:t>
            </a:r>
            <a:r>
              <a:rPr sz="1300" spc="-5" dirty="0">
                <a:latin typeface="Carlito"/>
                <a:cs typeface="Carlito"/>
              </a:rPr>
              <a:t>where Java </a:t>
            </a:r>
            <a:r>
              <a:rPr sz="1300" spc="-15" dirty="0">
                <a:latin typeface="Carlito"/>
                <a:cs typeface="Carlito"/>
              </a:rPr>
              <a:t>is  </a:t>
            </a:r>
            <a:r>
              <a:rPr sz="1300" spc="-25" dirty="0">
                <a:latin typeface="Carlito"/>
                <a:cs typeface="Carlito"/>
              </a:rPr>
              <a:t>used.</a:t>
            </a:r>
            <a:endParaRPr sz="1300">
              <a:latin typeface="Carlito"/>
              <a:cs typeface="Carlito"/>
            </a:endParaRPr>
          </a:p>
        </p:txBody>
      </p:sp>
      <p:sp>
        <p:nvSpPr>
          <p:cNvPr id="6" name="object 6"/>
          <p:cNvSpPr/>
          <p:nvPr/>
        </p:nvSpPr>
        <p:spPr>
          <a:xfrm>
            <a:off x="528827" y="1388363"/>
            <a:ext cx="3561079" cy="1149350"/>
          </a:xfrm>
          <a:custGeom>
            <a:avLst/>
            <a:gdLst/>
            <a:ahLst/>
            <a:cxnLst/>
            <a:rect l="l" t="t" r="r" b="b"/>
            <a:pathLst>
              <a:path w="3561079" h="1149350">
                <a:moveTo>
                  <a:pt x="0" y="0"/>
                </a:moveTo>
                <a:lnTo>
                  <a:pt x="725271" y="0"/>
                </a:lnTo>
                <a:lnTo>
                  <a:pt x="1036066" y="0"/>
                </a:lnTo>
                <a:lnTo>
                  <a:pt x="1243330" y="0"/>
                </a:lnTo>
                <a:lnTo>
                  <a:pt x="1243330" y="659003"/>
                </a:lnTo>
                <a:lnTo>
                  <a:pt x="3561080" y="1148969"/>
                </a:lnTo>
                <a:lnTo>
                  <a:pt x="1243330" y="941324"/>
                </a:lnTo>
                <a:lnTo>
                  <a:pt x="1243330" y="1129665"/>
                </a:lnTo>
                <a:lnTo>
                  <a:pt x="1036066" y="1129665"/>
                </a:lnTo>
                <a:lnTo>
                  <a:pt x="725271" y="1129665"/>
                </a:lnTo>
                <a:lnTo>
                  <a:pt x="0" y="1129665"/>
                </a:lnTo>
                <a:lnTo>
                  <a:pt x="0" y="941324"/>
                </a:lnTo>
                <a:lnTo>
                  <a:pt x="0" y="659003"/>
                </a:lnTo>
                <a:lnTo>
                  <a:pt x="0" y="0"/>
                </a:lnTo>
                <a:close/>
              </a:path>
            </a:pathLst>
          </a:custGeom>
          <a:ln w="9144">
            <a:solidFill>
              <a:srgbClr val="5F5F5F"/>
            </a:solidFill>
          </a:ln>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467868" y="844292"/>
            <a:ext cx="8209915" cy="29209"/>
          </a:xfrm>
          <a:custGeom>
            <a:avLst/>
            <a:gdLst/>
            <a:ahLst/>
            <a:cxnLst/>
            <a:rect l="l" t="t" r="r" b="b"/>
            <a:pathLst>
              <a:path w="8209915" h="29209">
                <a:moveTo>
                  <a:pt x="8209788" y="0"/>
                </a:moveTo>
                <a:lnTo>
                  <a:pt x="0" y="0"/>
                </a:lnTo>
                <a:lnTo>
                  <a:pt x="0" y="28705"/>
                </a:lnTo>
                <a:lnTo>
                  <a:pt x="8209788" y="28705"/>
                </a:lnTo>
                <a:lnTo>
                  <a:pt x="8209788" y="0"/>
                </a:lnTo>
                <a:close/>
              </a:path>
            </a:pathLst>
          </a:custGeom>
          <a:solidFill>
            <a:srgbClr val="095A82"/>
          </a:solidFill>
        </p:spPr>
        <p:txBody>
          <a:bodyPr wrap="square" lIns="0" tIns="0" rIns="0" bIns="0" rtlCol="0"/>
          <a:lstStyle/>
          <a:p>
            <a:endParaRPr/>
          </a:p>
        </p:txBody>
      </p:sp>
      <p:grpSp>
        <p:nvGrpSpPr>
          <p:cNvPr id="3" name="object 3"/>
          <p:cNvGrpSpPr/>
          <p:nvPr/>
        </p:nvGrpSpPr>
        <p:grpSpPr>
          <a:xfrm>
            <a:off x="393191" y="1200911"/>
            <a:ext cx="6187440" cy="3470275"/>
            <a:chOff x="393191" y="1200911"/>
            <a:chExt cx="6187440" cy="3470275"/>
          </a:xfrm>
        </p:grpSpPr>
        <p:sp>
          <p:nvSpPr>
            <p:cNvPr id="4" name="object 4"/>
            <p:cNvSpPr/>
            <p:nvPr/>
          </p:nvSpPr>
          <p:spPr>
            <a:xfrm>
              <a:off x="1703831" y="1222247"/>
              <a:ext cx="4876800" cy="344881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96239" y="1203959"/>
              <a:ext cx="3743325" cy="1219200"/>
            </a:xfrm>
            <a:custGeom>
              <a:avLst/>
              <a:gdLst/>
              <a:ahLst/>
              <a:cxnLst/>
              <a:rect l="l" t="t" r="r" b="b"/>
              <a:pathLst>
                <a:path w="3743325" h="1219200">
                  <a:moveTo>
                    <a:pt x="0" y="0"/>
                  </a:moveTo>
                  <a:lnTo>
                    <a:pt x="749477" y="0"/>
                  </a:lnTo>
                  <a:lnTo>
                    <a:pt x="1070737" y="0"/>
                  </a:lnTo>
                  <a:lnTo>
                    <a:pt x="1284859" y="0"/>
                  </a:lnTo>
                  <a:lnTo>
                    <a:pt x="1284859" y="708532"/>
                  </a:lnTo>
                  <a:lnTo>
                    <a:pt x="3742944" y="1219200"/>
                  </a:lnTo>
                  <a:lnTo>
                    <a:pt x="1284859" y="1012189"/>
                  </a:lnTo>
                  <a:lnTo>
                    <a:pt x="1284859" y="1214627"/>
                  </a:lnTo>
                  <a:lnTo>
                    <a:pt x="1070737" y="1214627"/>
                  </a:lnTo>
                  <a:lnTo>
                    <a:pt x="749477" y="1214627"/>
                  </a:lnTo>
                  <a:lnTo>
                    <a:pt x="0" y="1214627"/>
                  </a:lnTo>
                  <a:lnTo>
                    <a:pt x="0" y="1012189"/>
                  </a:lnTo>
                  <a:lnTo>
                    <a:pt x="0" y="708532"/>
                  </a:lnTo>
                  <a:lnTo>
                    <a:pt x="0" y="0"/>
                  </a:lnTo>
                  <a:close/>
                </a:path>
              </a:pathLst>
            </a:custGeom>
            <a:ln w="6096">
              <a:solidFill>
                <a:srgbClr val="5F5F5F"/>
              </a:solidFill>
            </a:ln>
          </p:spPr>
          <p:txBody>
            <a:bodyPr wrap="square" lIns="0" tIns="0" rIns="0" bIns="0" rtlCol="0"/>
            <a:lstStyle/>
            <a:p>
              <a:endParaRPr/>
            </a:p>
          </p:txBody>
        </p:sp>
      </p:grpSp>
      <p:sp>
        <p:nvSpPr>
          <p:cNvPr id="6" name="object 6"/>
          <p:cNvSpPr txBox="1">
            <a:spLocks noGrp="1"/>
          </p:cNvSpPr>
          <p:nvPr>
            <p:ph type="title"/>
          </p:nvPr>
        </p:nvSpPr>
        <p:spPr>
          <a:xfrm>
            <a:off x="470712" y="300304"/>
            <a:ext cx="225615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Uses of Java -</a:t>
            </a:r>
            <a:r>
              <a:rPr sz="2800" b="1" spc="-180" dirty="0">
                <a:latin typeface="Carlito"/>
                <a:cs typeface="Carlito"/>
              </a:rPr>
              <a:t> </a:t>
            </a:r>
            <a:r>
              <a:rPr sz="2800" b="1" spc="-5" dirty="0">
                <a:latin typeface="Carlito"/>
                <a:cs typeface="Carlito"/>
              </a:rPr>
              <a:t>1</a:t>
            </a:r>
            <a:endParaRPr sz="2800">
              <a:latin typeface="Carlito"/>
              <a:cs typeface="Carlito"/>
            </a:endParaRPr>
          </a:p>
        </p:txBody>
      </p:sp>
      <p:sp>
        <p:nvSpPr>
          <p:cNvPr id="8" name="object 8"/>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7" name="object 7"/>
          <p:cNvSpPr txBox="1"/>
          <p:nvPr/>
        </p:nvSpPr>
        <p:spPr>
          <a:xfrm>
            <a:off x="493268" y="1236345"/>
            <a:ext cx="1107440" cy="1093470"/>
          </a:xfrm>
          <a:prstGeom prst="rect">
            <a:avLst/>
          </a:prstGeom>
        </p:spPr>
        <p:txBody>
          <a:bodyPr vert="horz" wrap="square" lIns="0" tIns="13335" rIns="0" bIns="0" rtlCol="0">
            <a:spAutoFit/>
          </a:bodyPr>
          <a:lstStyle/>
          <a:p>
            <a:pPr marL="22860" marR="14604" indent="-1270" algn="ctr">
              <a:lnSpc>
                <a:spcPct val="100000"/>
              </a:lnSpc>
              <a:spcBef>
                <a:spcPts val="105"/>
              </a:spcBef>
            </a:pPr>
            <a:r>
              <a:rPr sz="1400" dirty="0">
                <a:latin typeface="Carlito"/>
                <a:cs typeface="Carlito"/>
              </a:rPr>
              <a:t>Look there.</a:t>
            </a:r>
            <a:r>
              <a:rPr sz="1400" spc="-160" dirty="0">
                <a:latin typeface="Carlito"/>
                <a:cs typeface="Carlito"/>
              </a:rPr>
              <a:t> </a:t>
            </a:r>
            <a:r>
              <a:rPr sz="1400" spc="-15" dirty="0">
                <a:latin typeface="Carlito"/>
                <a:cs typeface="Carlito"/>
              </a:rPr>
              <a:t>Do  </a:t>
            </a:r>
            <a:r>
              <a:rPr sz="1400" dirty="0">
                <a:latin typeface="Carlito"/>
                <a:cs typeface="Carlito"/>
              </a:rPr>
              <a:t>you see </a:t>
            </a:r>
            <a:r>
              <a:rPr sz="1400" spc="-20" dirty="0">
                <a:latin typeface="Carlito"/>
                <a:cs typeface="Carlito"/>
              </a:rPr>
              <a:t>the  </a:t>
            </a:r>
            <a:r>
              <a:rPr sz="1400" spc="-10" dirty="0">
                <a:latin typeface="Carlito"/>
                <a:cs typeface="Carlito"/>
              </a:rPr>
              <a:t>set-top </a:t>
            </a:r>
            <a:r>
              <a:rPr sz="1400" spc="-20" dirty="0">
                <a:latin typeface="Carlito"/>
                <a:cs typeface="Carlito"/>
              </a:rPr>
              <a:t>box  </a:t>
            </a:r>
            <a:r>
              <a:rPr sz="1400" spc="-5" dirty="0">
                <a:latin typeface="Carlito"/>
                <a:cs typeface="Carlito"/>
              </a:rPr>
              <a:t>near the TV?</a:t>
            </a:r>
            <a:r>
              <a:rPr sz="1400" spc="-70" dirty="0">
                <a:latin typeface="Carlito"/>
                <a:cs typeface="Carlito"/>
              </a:rPr>
              <a:t> </a:t>
            </a:r>
            <a:r>
              <a:rPr sz="1400" spc="-15" dirty="0">
                <a:latin typeface="Carlito"/>
                <a:cs typeface="Carlito"/>
              </a:rPr>
              <a:t>It</a:t>
            </a:r>
            <a:endParaRPr sz="1400">
              <a:latin typeface="Carlito"/>
              <a:cs typeface="Carlito"/>
            </a:endParaRPr>
          </a:p>
          <a:p>
            <a:pPr algn="ctr">
              <a:lnSpc>
                <a:spcPct val="100000"/>
              </a:lnSpc>
            </a:pPr>
            <a:r>
              <a:rPr sz="1400" dirty="0">
                <a:latin typeface="Carlito"/>
                <a:cs typeface="Carlito"/>
              </a:rPr>
              <a:t>works on</a:t>
            </a:r>
            <a:r>
              <a:rPr sz="1400" spc="-165" dirty="0">
                <a:latin typeface="Carlito"/>
                <a:cs typeface="Carlito"/>
              </a:rPr>
              <a:t> </a:t>
            </a:r>
            <a:r>
              <a:rPr sz="1400" spc="-15" dirty="0">
                <a:latin typeface="Carlito"/>
                <a:cs typeface="Carlito"/>
              </a:rPr>
              <a:t>Java..</a:t>
            </a:r>
            <a:endParaRPr sz="1400">
              <a:latin typeface="Carlito"/>
              <a:cs typeface="Carl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467868" y="844292"/>
            <a:ext cx="8209915" cy="29209"/>
          </a:xfrm>
          <a:custGeom>
            <a:avLst/>
            <a:gdLst/>
            <a:ahLst/>
            <a:cxnLst/>
            <a:rect l="l" t="t" r="r" b="b"/>
            <a:pathLst>
              <a:path w="8209915" h="29209">
                <a:moveTo>
                  <a:pt x="8209788" y="0"/>
                </a:moveTo>
                <a:lnTo>
                  <a:pt x="0" y="0"/>
                </a:lnTo>
                <a:lnTo>
                  <a:pt x="0" y="28705"/>
                </a:lnTo>
                <a:lnTo>
                  <a:pt x="8209788" y="28705"/>
                </a:lnTo>
                <a:lnTo>
                  <a:pt x="8209788" y="0"/>
                </a:lnTo>
                <a:close/>
              </a:path>
            </a:pathLst>
          </a:custGeom>
          <a:solidFill>
            <a:srgbClr val="095A82"/>
          </a:solidFill>
        </p:spPr>
        <p:txBody>
          <a:bodyPr wrap="square" lIns="0" tIns="0" rIns="0" bIns="0" rtlCol="0"/>
          <a:lstStyle/>
          <a:p>
            <a:endParaRPr/>
          </a:p>
        </p:txBody>
      </p:sp>
      <p:sp>
        <p:nvSpPr>
          <p:cNvPr id="3" name="object 3"/>
          <p:cNvSpPr txBox="1">
            <a:spLocks noGrp="1"/>
          </p:cNvSpPr>
          <p:nvPr>
            <p:ph type="title"/>
          </p:nvPr>
        </p:nvSpPr>
        <p:spPr>
          <a:xfrm>
            <a:off x="470712" y="300304"/>
            <a:ext cx="225615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Uses of Java -</a:t>
            </a:r>
            <a:r>
              <a:rPr sz="2800" b="1" spc="-180" dirty="0">
                <a:latin typeface="Carlito"/>
                <a:cs typeface="Carlito"/>
              </a:rPr>
              <a:t> </a:t>
            </a:r>
            <a:r>
              <a:rPr sz="2800" b="1" spc="-5" dirty="0">
                <a:latin typeface="Carlito"/>
                <a:cs typeface="Carlito"/>
              </a:rPr>
              <a:t>2</a:t>
            </a:r>
            <a:endParaRPr sz="2800">
              <a:latin typeface="Carlito"/>
              <a:cs typeface="Carlito"/>
            </a:endParaRPr>
          </a:p>
        </p:txBody>
      </p:sp>
      <p:sp>
        <p:nvSpPr>
          <p:cNvPr id="4" name="object 4"/>
          <p:cNvSpPr/>
          <p:nvPr/>
        </p:nvSpPr>
        <p:spPr>
          <a:xfrm>
            <a:off x="2615183" y="1158239"/>
            <a:ext cx="5088636" cy="364236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926388" y="1171143"/>
            <a:ext cx="1247140" cy="1734185"/>
          </a:xfrm>
          <a:prstGeom prst="rect">
            <a:avLst/>
          </a:prstGeom>
        </p:spPr>
        <p:txBody>
          <a:bodyPr vert="horz" wrap="square" lIns="0" tIns="13335" rIns="0" bIns="0" rtlCol="0">
            <a:spAutoFit/>
          </a:bodyPr>
          <a:lstStyle/>
          <a:p>
            <a:pPr marL="12700" marR="5080" indent="635" algn="ctr">
              <a:lnSpc>
                <a:spcPct val="100000"/>
              </a:lnSpc>
              <a:spcBef>
                <a:spcPts val="105"/>
              </a:spcBef>
            </a:pPr>
            <a:r>
              <a:rPr sz="1400" spc="-5" dirty="0">
                <a:latin typeface="Carlito"/>
                <a:cs typeface="Carlito"/>
              </a:rPr>
              <a:t>Our car uses</a:t>
            </a:r>
            <a:r>
              <a:rPr sz="1400" spc="-114" dirty="0">
                <a:latin typeface="Carlito"/>
                <a:cs typeface="Carlito"/>
              </a:rPr>
              <a:t> </a:t>
            </a:r>
            <a:r>
              <a:rPr sz="1400" spc="-20" dirty="0">
                <a:latin typeface="Carlito"/>
                <a:cs typeface="Carlito"/>
              </a:rPr>
              <a:t>GPS  </a:t>
            </a:r>
            <a:r>
              <a:rPr sz="1400" spc="-5" dirty="0">
                <a:latin typeface="Carlito"/>
                <a:cs typeface="Carlito"/>
              </a:rPr>
              <a:t>system to </a:t>
            </a:r>
            <a:r>
              <a:rPr sz="1400" spc="-15" dirty="0">
                <a:latin typeface="Carlito"/>
                <a:cs typeface="Carlito"/>
              </a:rPr>
              <a:t>guide  </a:t>
            </a:r>
            <a:r>
              <a:rPr sz="1400" spc="-5" dirty="0">
                <a:latin typeface="Carlito"/>
                <a:cs typeface="Carlito"/>
              </a:rPr>
              <a:t>us and </a:t>
            </a:r>
            <a:r>
              <a:rPr sz="1400" dirty="0">
                <a:latin typeface="Carlito"/>
                <a:cs typeface="Carlito"/>
              </a:rPr>
              <a:t>it’s a </a:t>
            </a:r>
            <a:r>
              <a:rPr sz="1400" spc="-20" dirty="0">
                <a:latin typeface="Carlito"/>
                <a:cs typeface="Carlito"/>
              </a:rPr>
              <a:t>very  </a:t>
            </a:r>
            <a:r>
              <a:rPr sz="1400" spc="-5" dirty="0">
                <a:latin typeface="Carlito"/>
                <a:cs typeface="Carlito"/>
              </a:rPr>
              <a:t>useful</a:t>
            </a:r>
            <a:r>
              <a:rPr sz="1400" spc="-85" dirty="0">
                <a:latin typeface="Carlito"/>
                <a:cs typeface="Carlito"/>
              </a:rPr>
              <a:t> </a:t>
            </a:r>
            <a:r>
              <a:rPr sz="1400" spc="-15" dirty="0">
                <a:latin typeface="Carlito"/>
                <a:cs typeface="Carlito"/>
              </a:rPr>
              <a:t>navigation  </a:t>
            </a:r>
            <a:r>
              <a:rPr sz="1400" dirty="0">
                <a:latin typeface="Carlito"/>
                <a:cs typeface="Carlito"/>
              </a:rPr>
              <a:t>tool. </a:t>
            </a:r>
            <a:r>
              <a:rPr sz="1400" spc="-5" dirty="0">
                <a:latin typeface="Carlito"/>
                <a:cs typeface="Carlito"/>
              </a:rPr>
              <a:t>It </a:t>
            </a:r>
            <a:r>
              <a:rPr sz="1400" dirty="0">
                <a:latin typeface="Carlito"/>
                <a:cs typeface="Carlito"/>
              </a:rPr>
              <a:t>works </a:t>
            </a:r>
            <a:r>
              <a:rPr sz="1400" spc="-15" dirty="0">
                <a:latin typeface="Carlito"/>
                <a:cs typeface="Carlito"/>
              </a:rPr>
              <a:t>on  </a:t>
            </a:r>
            <a:r>
              <a:rPr sz="1400" spc="-25" dirty="0">
                <a:latin typeface="Carlito"/>
                <a:cs typeface="Carlito"/>
              </a:rPr>
              <a:t>Java.</a:t>
            </a:r>
            <a:endParaRPr sz="1400">
              <a:latin typeface="Carlito"/>
              <a:cs typeface="Carlito"/>
            </a:endParaRPr>
          </a:p>
          <a:p>
            <a:pPr marL="121920" marR="111760" algn="ctr">
              <a:lnSpc>
                <a:spcPct val="100000"/>
              </a:lnSpc>
              <a:spcBef>
                <a:spcPts val="5"/>
              </a:spcBef>
            </a:pPr>
            <a:r>
              <a:rPr sz="1400" spc="-5" dirty="0">
                <a:latin typeface="Carlito"/>
                <a:cs typeface="Carlito"/>
              </a:rPr>
              <a:t>Lets see</a:t>
            </a:r>
            <a:r>
              <a:rPr sz="1400" spc="-75" dirty="0">
                <a:latin typeface="Carlito"/>
                <a:cs typeface="Carlito"/>
              </a:rPr>
              <a:t> </a:t>
            </a:r>
            <a:r>
              <a:rPr sz="1400" spc="-20" dirty="0">
                <a:latin typeface="Carlito"/>
                <a:cs typeface="Carlito"/>
              </a:rPr>
              <a:t>some  </a:t>
            </a:r>
            <a:r>
              <a:rPr sz="1400" spc="-5" dirty="0">
                <a:latin typeface="Carlito"/>
                <a:cs typeface="Carlito"/>
              </a:rPr>
              <a:t>more</a:t>
            </a:r>
            <a:r>
              <a:rPr sz="1400" spc="-90" dirty="0">
                <a:latin typeface="Carlito"/>
                <a:cs typeface="Carlito"/>
              </a:rPr>
              <a:t> </a:t>
            </a:r>
            <a:r>
              <a:rPr sz="1400" spc="-15" dirty="0">
                <a:latin typeface="Carlito"/>
                <a:cs typeface="Carlito"/>
              </a:rPr>
              <a:t>places.</a:t>
            </a:r>
            <a:endParaRPr sz="1400">
              <a:latin typeface="Carlito"/>
              <a:cs typeface="Carlito"/>
            </a:endParaRPr>
          </a:p>
        </p:txBody>
      </p:sp>
      <p:sp>
        <p:nvSpPr>
          <p:cNvPr id="6" name="object 6"/>
          <p:cNvSpPr/>
          <p:nvPr/>
        </p:nvSpPr>
        <p:spPr>
          <a:xfrm>
            <a:off x="760476" y="1158239"/>
            <a:ext cx="5471160" cy="1819910"/>
          </a:xfrm>
          <a:custGeom>
            <a:avLst/>
            <a:gdLst/>
            <a:ahLst/>
            <a:cxnLst/>
            <a:rect l="l" t="t" r="r" b="b"/>
            <a:pathLst>
              <a:path w="5471160" h="1819910">
                <a:moveTo>
                  <a:pt x="0" y="0"/>
                </a:moveTo>
                <a:lnTo>
                  <a:pt x="897890" y="0"/>
                </a:lnTo>
                <a:lnTo>
                  <a:pt x="1282700" y="0"/>
                </a:lnTo>
                <a:lnTo>
                  <a:pt x="1539240" y="0"/>
                </a:lnTo>
                <a:lnTo>
                  <a:pt x="1539240" y="303275"/>
                </a:lnTo>
                <a:lnTo>
                  <a:pt x="5470779" y="902208"/>
                </a:lnTo>
                <a:lnTo>
                  <a:pt x="1539240" y="758063"/>
                </a:lnTo>
                <a:lnTo>
                  <a:pt x="1539240" y="1819402"/>
                </a:lnTo>
                <a:lnTo>
                  <a:pt x="1282700" y="1819402"/>
                </a:lnTo>
                <a:lnTo>
                  <a:pt x="897890" y="1819402"/>
                </a:lnTo>
                <a:lnTo>
                  <a:pt x="0" y="1819402"/>
                </a:lnTo>
                <a:lnTo>
                  <a:pt x="0" y="758063"/>
                </a:lnTo>
                <a:lnTo>
                  <a:pt x="0" y="303275"/>
                </a:lnTo>
                <a:lnTo>
                  <a:pt x="0" y="0"/>
                </a:lnTo>
                <a:close/>
              </a:path>
            </a:pathLst>
          </a:custGeom>
          <a:ln w="6096">
            <a:solidFill>
              <a:srgbClr val="5F5F5F"/>
            </a:solidFill>
          </a:ln>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467868" y="844292"/>
            <a:ext cx="8209915" cy="29209"/>
          </a:xfrm>
          <a:custGeom>
            <a:avLst/>
            <a:gdLst/>
            <a:ahLst/>
            <a:cxnLst/>
            <a:rect l="l" t="t" r="r" b="b"/>
            <a:pathLst>
              <a:path w="8209915" h="29209">
                <a:moveTo>
                  <a:pt x="8209788" y="0"/>
                </a:moveTo>
                <a:lnTo>
                  <a:pt x="0" y="0"/>
                </a:lnTo>
                <a:lnTo>
                  <a:pt x="0" y="28705"/>
                </a:lnTo>
                <a:lnTo>
                  <a:pt x="8209788" y="28705"/>
                </a:lnTo>
                <a:lnTo>
                  <a:pt x="8209788" y="0"/>
                </a:lnTo>
                <a:close/>
              </a:path>
            </a:pathLst>
          </a:custGeom>
          <a:solidFill>
            <a:srgbClr val="095A82"/>
          </a:solidFill>
        </p:spPr>
        <p:txBody>
          <a:bodyPr wrap="square" lIns="0" tIns="0" rIns="0" bIns="0" rtlCol="0"/>
          <a:lstStyle/>
          <a:p>
            <a:endParaRPr/>
          </a:p>
        </p:txBody>
      </p:sp>
      <p:sp>
        <p:nvSpPr>
          <p:cNvPr id="3" name="object 3"/>
          <p:cNvSpPr txBox="1">
            <a:spLocks noGrp="1"/>
          </p:cNvSpPr>
          <p:nvPr>
            <p:ph type="title"/>
          </p:nvPr>
        </p:nvSpPr>
        <p:spPr>
          <a:xfrm>
            <a:off x="470712" y="300304"/>
            <a:ext cx="225615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Uses of Java -</a:t>
            </a:r>
            <a:r>
              <a:rPr sz="2800" b="1" spc="-180" dirty="0">
                <a:latin typeface="Carlito"/>
                <a:cs typeface="Carlito"/>
              </a:rPr>
              <a:t> </a:t>
            </a:r>
            <a:r>
              <a:rPr sz="2800" b="1" spc="-5" dirty="0">
                <a:latin typeface="Carlito"/>
                <a:cs typeface="Carlito"/>
              </a:rPr>
              <a:t>3</a:t>
            </a:r>
            <a:endParaRPr sz="2800">
              <a:latin typeface="Carlito"/>
              <a:cs typeface="Carlito"/>
            </a:endParaRPr>
          </a:p>
        </p:txBody>
      </p:sp>
      <p:sp>
        <p:nvSpPr>
          <p:cNvPr id="4" name="object 4"/>
          <p:cNvSpPr/>
          <p:nvPr/>
        </p:nvSpPr>
        <p:spPr>
          <a:xfrm>
            <a:off x="3319271" y="1197863"/>
            <a:ext cx="3494531" cy="349300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45388" y="925449"/>
            <a:ext cx="3331210" cy="239395"/>
          </a:xfrm>
          <a:prstGeom prst="rect">
            <a:avLst/>
          </a:prstGeom>
        </p:spPr>
        <p:txBody>
          <a:bodyPr vert="horz" wrap="square" lIns="0" tIns="13335" rIns="0" bIns="0" rtlCol="0">
            <a:spAutoFit/>
          </a:bodyPr>
          <a:lstStyle/>
          <a:p>
            <a:pPr marL="12700">
              <a:lnSpc>
                <a:spcPct val="100000"/>
              </a:lnSpc>
              <a:spcBef>
                <a:spcPts val="105"/>
              </a:spcBef>
            </a:pPr>
            <a:r>
              <a:rPr sz="1400" spc="-15" dirty="0">
                <a:solidFill>
                  <a:srgbClr val="5F5F5F"/>
                </a:solidFill>
                <a:latin typeface="Carlito"/>
                <a:cs typeface="Carlito"/>
              </a:rPr>
              <a:t>John’s </a:t>
            </a:r>
            <a:r>
              <a:rPr sz="1400" spc="-5" dirty="0">
                <a:solidFill>
                  <a:srgbClr val="5F5F5F"/>
                </a:solidFill>
                <a:latin typeface="Carlito"/>
                <a:cs typeface="Carlito"/>
              </a:rPr>
              <a:t>brother </a:t>
            </a:r>
            <a:r>
              <a:rPr sz="1400" dirty="0">
                <a:solidFill>
                  <a:srgbClr val="5F5F5F"/>
                </a:solidFill>
                <a:latin typeface="Carlito"/>
                <a:cs typeface="Carlito"/>
              </a:rPr>
              <a:t>took </a:t>
            </a:r>
            <a:r>
              <a:rPr sz="1400" spc="-5" dirty="0">
                <a:solidFill>
                  <a:srgbClr val="5F5F5F"/>
                </a:solidFill>
                <a:latin typeface="Carlito"/>
                <a:cs typeface="Carlito"/>
              </a:rPr>
              <a:t>him to the </a:t>
            </a:r>
            <a:r>
              <a:rPr sz="1400" dirty="0">
                <a:solidFill>
                  <a:srgbClr val="5F5F5F"/>
                </a:solidFill>
                <a:latin typeface="Carlito"/>
                <a:cs typeface="Carlito"/>
              </a:rPr>
              <a:t>groceries</a:t>
            </a:r>
            <a:r>
              <a:rPr sz="1400" spc="-195" dirty="0">
                <a:solidFill>
                  <a:srgbClr val="5F5F5F"/>
                </a:solidFill>
                <a:latin typeface="Carlito"/>
                <a:cs typeface="Carlito"/>
              </a:rPr>
              <a:t> </a:t>
            </a:r>
            <a:r>
              <a:rPr sz="1400" spc="-15" dirty="0">
                <a:solidFill>
                  <a:srgbClr val="5F5F5F"/>
                </a:solidFill>
                <a:latin typeface="Carlito"/>
                <a:cs typeface="Carlito"/>
              </a:rPr>
              <a:t>shop.</a:t>
            </a:r>
            <a:endParaRPr sz="1400">
              <a:latin typeface="Carlito"/>
              <a:cs typeface="Carlito"/>
            </a:endParaRPr>
          </a:p>
        </p:txBody>
      </p:sp>
      <p:sp>
        <p:nvSpPr>
          <p:cNvPr id="6" name="object 6"/>
          <p:cNvSpPr txBox="1"/>
          <p:nvPr/>
        </p:nvSpPr>
        <p:spPr>
          <a:xfrm>
            <a:off x="935227" y="2474163"/>
            <a:ext cx="933450" cy="817880"/>
          </a:xfrm>
          <a:prstGeom prst="rect">
            <a:avLst/>
          </a:prstGeom>
        </p:spPr>
        <p:txBody>
          <a:bodyPr vert="horz" wrap="square" lIns="0" tIns="12065" rIns="0" bIns="0" rtlCol="0">
            <a:spAutoFit/>
          </a:bodyPr>
          <a:lstStyle/>
          <a:p>
            <a:pPr marL="105410">
              <a:lnSpc>
                <a:spcPct val="100000"/>
              </a:lnSpc>
              <a:spcBef>
                <a:spcPts val="95"/>
              </a:spcBef>
            </a:pPr>
            <a:r>
              <a:rPr sz="1300" spc="-5" dirty="0">
                <a:latin typeface="Carlito"/>
                <a:cs typeface="Carlito"/>
              </a:rPr>
              <a:t>The</a:t>
            </a:r>
            <a:r>
              <a:rPr sz="1300" spc="-15" dirty="0">
                <a:latin typeface="Carlito"/>
                <a:cs typeface="Carlito"/>
              </a:rPr>
              <a:t> </a:t>
            </a:r>
            <a:r>
              <a:rPr sz="1300" spc="-10" dirty="0">
                <a:latin typeface="Carlito"/>
                <a:cs typeface="Carlito"/>
              </a:rPr>
              <a:t>billing</a:t>
            </a:r>
            <a:endParaRPr sz="1300">
              <a:latin typeface="Carlito"/>
              <a:cs typeface="Carlito"/>
            </a:endParaRPr>
          </a:p>
          <a:p>
            <a:pPr marL="12700" marR="5080" indent="150495">
              <a:lnSpc>
                <a:spcPct val="100000"/>
              </a:lnSpc>
              <a:spcBef>
                <a:spcPts val="5"/>
              </a:spcBef>
            </a:pPr>
            <a:r>
              <a:rPr sz="1300" spc="-15" dirty="0">
                <a:latin typeface="Carlito"/>
                <a:cs typeface="Carlito"/>
              </a:rPr>
              <a:t>machine  </a:t>
            </a:r>
            <a:r>
              <a:rPr sz="1300" spc="-5" dirty="0">
                <a:latin typeface="Carlito"/>
                <a:cs typeface="Carlito"/>
              </a:rPr>
              <a:t>also works</a:t>
            </a:r>
            <a:r>
              <a:rPr sz="1300" spc="-125" dirty="0">
                <a:latin typeface="Carlito"/>
                <a:cs typeface="Carlito"/>
              </a:rPr>
              <a:t> </a:t>
            </a:r>
            <a:r>
              <a:rPr sz="1300" spc="-15" dirty="0">
                <a:latin typeface="Carlito"/>
                <a:cs typeface="Carlito"/>
              </a:rPr>
              <a:t>on</a:t>
            </a:r>
            <a:endParaRPr sz="1300">
              <a:latin typeface="Carlito"/>
              <a:cs typeface="Carlito"/>
            </a:endParaRPr>
          </a:p>
          <a:p>
            <a:pPr marL="306705">
              <a:lnSpc>
                <a:spcPct val="100000"/>
              </a:lnSpc>
            </a:pPr>
            <a:r>
              <a:rPr sz="1300" spc="-15" dirty="0">
                <a:latin typeface="Carlito"/>
                <a:cs typeface="Carlito"/>
              </a:rPr>
              <a:t>Java.</a:t>
            </a:r>
            <a:endParaRPr sz="1300">
              <a:latin typeface="Carlito"/>
              <a:cs typeface="Carlito"/>
            </a:endParaRPr>
          </a:p>
        </p:txBody>
      </p:sp>
      <p:sp>
        <p:nvSpPr>
          <p:cNvPr id="7" name="object 7"/>
          <p:cNvSpPr/>
          <p:nvPr/>
        </p:nvSpPr>
        <p:spPr>
          <a:xfrm>
            <a:off x="865632" y="2237232"/>
            <a:ext cx="4051935" cy="1342390"/>
          </a:xfrm>
          <a:custGeom>
            <a:avLst/>
            <a:gdLst/>
            <a:ahLst/>
            <a:cxnLst/>
            <a:rect l="l" t="t" r="r" b="b"/>
            <a:pathLst>
              <a:path w="4051935" h="1342389">
                <a:moveTo>
                  <a:pt x="1027303" y="1342263"/>
                </a:moveTo>
                <a:lnTo>
                  <a:pt x="856107" y="1342263"/>
                </a:lnTo>
                <a:lnTo>
                  <a:pt x="599186" y="1342263"/>
                </a:lnTo>
                <a:lnTo>
                  <a:pt x="0" y="1342263"/>
                </a:lnTo>
                <a:lnTo>
                  <a:pt x="0" y="559307"/>
                </a:lnTo>
                <a:lnTo>
                  <a:pt x="0" y="223647"/>
                </a:lnTo>
                <a:lnTo>
                  <a:pt x="0" y="0"/>
                </a:lnTo>
                <a:lnTo>
                  <a:pt x="599186" y="0"/>
                </a:lnTo>
                <a:lnTo>
                  <a:pt x="856107" y="0"/>
                </a:lnTo>
                <a:lnTo>
                  <a:pt x="1027303" y="0"/>
                </a:lnTo>
                <a:lnTo>
                  <a:pt x="1027303" y="223647"/>
                </a:lnTo>
                <a:lnTo>
                  <a:pt x="4051934" y="335025"/>
                </a:lnTo>
                <a:lnTo>
                  <a:pt x="1027303" y="559307"/>
                </a:lnTo>
                <a:lnTo>
                  <a:pt x="1027303" y="1342263"/>
                </a:lnTo>
                <a:close/>
              </a:path>
            </a:pathLst>
          </a:custGeom>
          <a:ln w="9144">
            <a:solidFill>
              <a:srgbClr val="5F5F5F"/>
            </a:solidFill>
          </a:ln>
        </p:spPr>
        <p:txBody>
          <a:bodyPr wrap="square" lIns="0" tIns="0" rIns="0" bIns="0" rtlCol="0"/>
          <a:lstStyle/>
          <a:p>
            <a:endParaRPr/>
          </a:p>
        </p:txBody>
      </p:sp>
      <p:sp>
        <p:nvSpPr>
          <p:cNvPr id="8" name="object 8"/>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467868" y="844292"/>
            <a:ext cx="8209915" cy="29209"/>
          </a:xfrm>
          <a:custGeom>
            <a:avLst/>
            <a:gdLst/>
            <a:ahLst/>
            <a:cxnLst/>
            <a:rect l="l" t="t" r="r" b="b"/>
            <a:pathLst>
              <a:path w="8209915" h="29209">
                <a:moveTo>
                  <a:pt x="8209788" y="0"/>
                </a:moveTo>
                <a:lnTo>
                  <a:pt x="0" y="0"/>
                </a:lnTo>
                <a:lnTo>
                  <a:pt x="0" y="28705"/>
                </a:lnTo>
                <a:lnTo>
                  <a:pt x="8209788" y="28705"/>
                </a:lnTo>
                <a:lnTo>
                  <a:pt x="8209788" y="0"/>
                </a:lnTo>
                <a:close/>
              </a:path>
            </a:pathLst>
          </a:custGeom>
          <a:solidFill>
            <a:srgbClr val="095A82"/>
          </a:solidFill>
        </p:spPr>
        <p:txBody>
          <a:bodyPr wrap="square" lIns="0" tIns="0" rIns="0" bIns="0" rtlCol="0"/>
          <a:lstStyle/>
          <a:p>
            <a:endParaRPr/>
          </a:p>
        </p:txBody>
      </p:sp>
      <p:sp>
        <p:nvSpPr>
          <p:cNvPr id="3" name="object 3"/>
          <p:cNvSpPr txBox="1">
            <a:spLocks noGrp="1"/>
          </p:cNvSpPr>
          <p:nvPr>
            <p:ph type="title"/>
          </p:nvPr>
        </p:nvSpPr>
        <p:spPr>
          <a:xfrm>
            <a:off x="470712" y="300304"/>
            <a:ext cx="4609465" cy="45212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rlito"/>
                <a:cs typeface="Carlito"/>
              </a:rPr>
              <a:t>John </a:t>
            </a:r>
            <a:r>
              <a:rPr sz="2800" b="1" spc="-5" dirty="0">
                <a:latin typeface="Carlito"/>
                <a:cs typeface="Carlito"/>
              </a:rPr>
              <a:t>is Convinced to Learn</a:t>
            </a:r>
            <a:r>
              <a:rPr sz="2800" b="1" spc="-270" dirty="0">
                <a:latin typeface="Carlito"/>
                <a:cs typeface="Carlito"/>
              </a:rPr>
              <a:t> </a:t>
            </a:r>
            <a:r>
              <a:rPr sz="2800" b="1" spc="-25" dirty="0">
                <a:latin typeface="Carlito"/>
                <a:cs typeface="Carlito"/>
              </a:rPr>
              <a:t>Java</a:t>
            </a:r>
            <a:endParaRPr sz="2800">
              <a:latin typeface="Carlito"/>
              <a:cs typeface="Carlito"/>
            </a:endParaRPr>
          </a:p>
        </p:txBody>
      </p:sp>
      <p:sp>
        <p:nvSpPr>
          <p:cNvPr id="4" name="object 4"/>
          <p:cNvSpPr/>
          <p:nvPr/>
        </p:nvSpPr>
        <p:spPr>
          <a:xfrm>
            <a:off x="3131820" y="1184147"/>
            <a:ext cx="4421124" cy="316382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280922" y="1599437"/>
            <a:ext cx="1583055" cy="1214120"/>
          </a:xfrm>
          <a:prstGeom prst="rect">
            <a:avLst/>
          </a:prstGeom>
        </p:spPr>
        <p:txBody>
          <a:bodyPr vert="horz" wrap="square" lIns="0" tIns="12065" rIns="0" bIns="0" rtlCol="0">
            <a:spAutoFit/>
          </a:bodyPr>
          <a:lstStyle/>
          <a:p>
            <a:pPr marL="12700" marR="5080" indent="-5080" algn="ctr">
              <a:lnSpc>
                <a:spcPct val="100000"/>
              </a:lnSpc>
              <a:spcBef>
                <a:spcPts val="95"/>
              </a:spcBef>
            </a:pPr>
            <a:r>
              <a:rPr sz="1300" spc="-5" dirty="0">
                <a:latin typeface="Carlito"/>
                <a:cs typeface="Carlito"/>
              </a:rPr>
              <a:t>So John, now that </a:t>
            </a:r>
            <a:r>
              <a:rPr sz="1300" spc="-20" dirty="0">
                <a:latin typeface="Carlito"/>
                <a:cs typeface="Carlito"/>
              </a:rPr>
              <a:t>you  </a:t>
            </a:r>
            <a:r>
              <a:rPr sz="1300" spc="-25" dirty="0">
                <a:latin typeface="Carlito"/>
                <a:cs typeface="Carlito"/>
              </a:rPr>
              <a:t>know, </a:t>
            </a:r>
            <a:r>
              <a:rPr sz="1300" spc="-5" dirty="0">
                <a:latin typeface="Carlito"/>
                <a:cs typeface="Carlito"/>
              </a:rPr>
              <a:t>Java is </a:t>
            </a:r>
            <a:r>
              <a:rPr sz="1300" spc="-10" dirty="0">
                <a:latin typeface="Carlito"/>
                <a:cs typeface="Carlito"/>
              </a:rPr>
              <a:t>used </a:t>
            </a:r>
            <a:r>
              <a:rPr sz="1300" spc="-5" dirty="0">
                <a:latin typeface="Carlito"/>
                <a:cs typeface="Carlito"/>
              </a:rPr>
              <a:t>in</a:t>
            </a:r>
            <a:r>
              <a:rPr sz="1300" spc="-35" dirty="0">
                <a:latin typeface="Carlito"/>
                <a:cs typeface="Carlito"/>
              </a:rPr>
              <a:t> </a:t>
            </a:r>
            <a:r>
              <a:rPr sz="1300" spc="-20" dirty="0">
                <a:latin typeface="Carlito"/>
                <a:cs typeface="Carlito"/>
              </a:rPr>
              <a:t>so  </a:t>
            </a:r>
            <a:r>
              <a:rPr sz="1300" spc="-5" dirty="0">
                <a:latin typeface="Carlito"/>
                <a:cs typeface="Carlito"/>
              </a:rPr>
              <a:t>many fields, </a:t>
            </a:r>
            <a:r>
              <a:rPr sz="1300" spc="-30" dirty="0">
                <a:latin typeface="Carlito"/>
                <a:cs typeface="Carlito"/>
              </a:rPr>
              <a:t>you  </a:t>
            </a:r>
            <a:r>
              <a:rPr sz="1300" spc="-5" dirty="0">
                <a:latin typeface="Carlito"/>
                <a:cs typeface="Carlito"/>
              </a:rPr>
              <a:t>should start learning </a:t>
            </a:r>
            <a:r>
              <a:rPr sz="1300" spc="-15" dirty="0">
                <a:latin typeface="Carlito"/>
                <a:cs typeface="Carlito"/>
              </a:rPr>
              <a:t>it  </a:t>
            </a:r>
            <a:r>
              <a:rPr sz="1300" spc="-5" dirty="0">
                <a:latin typeface="Carlito"/>
                <a:cs typeface="Carlito"/>
              </a:rPr>
              <a:t>if you wish to be a  good</a:t>
            </a:r>
            <a:r>
              <a:rPr sz="1300" spc="-35" dirty="0">
                <a:latin typeface="Carlito"/>
                <a:cs typeface="Carlito"/>
              </a:rPr>
              <a:t> </a:t>
            </a:r>
            <a:r>
              <a:rPr sz="1300" spc="-15" dirty="0">
                <a:latin typeface="Carlito"/>
                <a:cs typeface="Carlito"/>
              </a:rPr>
              <a:t>programmer.</a:t>
            </a:r>
            <a:endParaRPr sz="1300">
              <a:latin typeface="Carlito"/>
              <a:cs typeface="Carlito"/>
            </a:endParaRPr>
          </a:p>
        </p:txBody>
      </p:sp>
      <p:sp>
        <p:nvSpPr>
          <p:cNvPr id="6" name="object 6"/>
          <p:cNvSpPr/>
          <p:nvPr/>
        </p:nvSpPr>
        <p:spPr>
          <a:xfrm>
            <a:off x="1115567" y="1586483"/>
            <a:ext cx="4020820" cy="1560830"/>
          </a:xfrm>
          <a:custGeom>
            <a:avLst/>
            <a:gdLst/>
            <a:ahLst/>
            <a:cxnLst/>
            <a:rect l="l" t="t" r="r" b="b"/>
            <a:pathLst>
              <a:path w="4020820" h="1560830">
                <a:moveTo>
                  <a:pt x="0" y="0"/>
                </a:moveTo>
                <a:lnTo>
                  <a:pt x="1026794" y="0"/>
                </a:lnTo>
                <a:lnTo>
                  <a:pt x="1466850" y="0"/>
                </a:lnTo>
                <a:lnTo>
                  <a:pt x="1760220" y="0"/>
                </a:lnTo>
                <a:lnTo>
                  <a:pt x="1760220" y="910208"/>
                </a:lnTo>
                <a:lnTo>
                  <a:pt x="4020311" y="1022095"/>
                </a:lnTo>
                <a:lnTo>
                  <a:pt x="1760220" y="1300226"/>
                </a:lnTo>
                <a:lnTo>
                  <a:pt x="1760220" y="1560321"/>
                </a:lnTo>
                <a:lnTo>
                  <a:pt x="1466850" y="1560321"/>
                </a:lnTo>
                <a:lnTo>
                  <a:pt x="1026794" y="1560321"/>
                </a:lnTo>
                <a:lnTo>
                  <a:pt x="0" y="1560321"/>
                </a:lnTo>
                <a:lnTo>
                  <a:pt x="0" y="1300226"/>
                </a:lnTo>
                <a:lnTo>
                  <a:pt x="0" y="910208"/>
                </a:lnTo>
                <a:lnTo>
                  <a:pt x="0" y="0"/>
                </a:lnTo>
                <a:close/>
              </a:path>
            </a:pathLst>
          </a:custGeom>
          <a:ln w="9144">
            <a:solidFill>
              <a:srgbClr val="5F5F5F"/>
            </a:solidFill>
          </a:ln>
        </p:spPr>
        <p:txBody>
          <a:bodyPr wrap="square" lIns="0" tIns="0" rIns="0" bIns="0" rtlCol="0"/>
          <a:lstStyle/>
          <a:p>
            <a:endParaRPr/>
          </a:p>
        </p:txBody>
      </p:sp>
      <p:sp>
        <p:nvSpPr>
          <p:cNvPr id="7" name="object 7"/>
          <p:cNvSpPr txBox="1"/>
          <p:nvPr/>
        </p:nvSpPr>
        <p:spPr>
          <a:xfrm>
            <a:off x="545388" y="886459"/>
            <a:ext cx="5060315" cy="239395"/>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5F5F5F"/>
                </a:solidFill>
                <a:latin typeface="Carlito"/>
                <a:cs typeface="Carlito"/>
              </a:rPr>
              <a:t>While returning, </a:t>
            </a:r>
            <a:r>
              <a:rPr sz="1400" dirty="0">
                <a:solidFill>
                  <a:srgbClr val="5F5F5F"/>
                </a:solidFill>
                <a:latin typeface="Carlito"/>
                <a:cs typeface="Carlito"/>
              </a:rPr>
              <a:t>John </a:t>
            </a:r>
            <a:r>
              <a:rPr sz="1400" spc="-5" dirty="0">
                <a:solidFill>
                  <a:srgbClr val="5F5F5F"/>
                </a:solidFill>
                <a:latin typeface="Carlito"/>
                <a:cs typeface="Carlito"/>
              </a:rPr>
              <a:t>had </a:t>
            </a:r>
            <a:r>
              <a:rPr sz="1400" spc="-15" dirty="0">
                <a:solidFill>
                  <a:srgbClr val="5F5F5F"/>
                </a:solidFill>
                <a:latin typeface="Carlito"/>
                <a:cs typeface="Carlito"/>
              </a:rPr>
              <a:t>understood </a:t>
            </a:r>
            <a:r>
              <a:rPr sz="1400" spc="-5" dirty="0">
                <a:solidFill>
                  <a:srgbClr val="5F5F5F"/>
                </a:solidFill>
                <a:latin typeface="Carlito"/>
                <a:cs typeface="Carlito"/>
              </a:rPr>
              <a:t>that </a:t>
            </a:r>
            <a:r>
              <a:rPr sz="1400" dirty="0">
                <a:solidFill>
                  <a:srgbClr val="5F5F5F"/>
                </a:solidFill>
                <a:latin typeface="Carlito"/>
                <a:cs typeface="Carlito"/>
              </a:rPr>
              <a:t>Java is almost</a:t>
            </a:r>
            <a:r>
              <a:rPr sz="1400" spc="30" dirty="0">
                <a:solidFill>
                  <a:srgbClr val="5F5F5F"/>
                </a:solidFill>
                <a:latin typeface="Carlito"/>
                <a:cs typeface="Carlito"/>
              </a:rPr>
              <a:t> </a:t>
            </a:r>
            <a:r>
              <a:rPr sz="1400" spc="-15" dirty="0">
                <a:solidFill>
                  <a:srgbClr val="5F5F5F"/>
                </a:solidFill>
                <a:latin typeface="Carlito"/>
                <a:cs typeface="Carlito"/>
              </a:rPr>
              <a:t>everywhere.</a:t>
            </a:r>
            <a:endParaRPr sz="1400">
              <a:latin typeface="Carlito"/>
              <a:cs typeface="Carlito"/>
            </a:endParaRPr>
          </a:p>
        </p:txBody>
      </p:sp>
      <p:sp>
        <p:nvSpPr>
          <p:cNvPr id="8" name="object 8"/>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p:nvPr/>
        </p:nvSpPr>
        <p:spPr>
          <a:xfrm>
            <a:off x="475487" y="1075944"/>
            <a:ext cx="2580132" cy="3540252"/>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70712" y="300304"/>
            <a:ext cx="1559560" cy="452120"/>
          </a:xfrm>
          <a:prstGeom prst="rect">
            <a:avLst/>
          </a:prstGeom>
        </p:spPr>
        <p:txBody>
          <a:bodyPr vert="horz" wrap="square" lIns="0" tIns="12065" rIns="0" bIns="0" rtlCol="0">
            <a:spAutoFit/>
          </a:bodyPr>
          <a:lstStyle/>
          <a:p>
            <a:pPr marL="12700">
              <a:lnSpc>
                <a:spcPct val="100000"/>
              </a:lnSpc>
              <a:spcBef>
                <a:spcPts val="95"/>
              </a:spcBef>
            </a:pPr>
            <a:r>
              <a:rPr sz="2800" b="1" spc="-20" dirty="0">
                <a:latin typeface="Carlito"/>
                <a:cs typeface="Carlito"/>
              </a:rPr>
              <a:t>Objectives</a:t>
            </a:r>
            <a:endParaRPr sz="2800">
              <a:latin typeface="Carlito"/>
              <a:cs typeface="Carlito"/>
            </a:endParaRPr>
          </a:p>
        </p:txBody>
      </p:sp>
      <p:sp>
        <p:nvSpPr>
          <p:cNvPr id="5" name="object 5"/>
          <p:cNvSpPr txBox="1"/>
          <p:nvPr/>
        </p:nvSpPr>
        <p:spPr>
          <a:xfrm>
            <a:off x="3322446" y="2587244"/>
            <a:ext cx="269748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5F5F5F"/>
                </a:solidFill>
                <a:latin typeface="Carlito"/>
                <a:cs typeface="Carlito"/>
              </a:rPr>
              <a:t>Object Oriented </a:t>
            </a:r>
            <a:r>
              <a:rPr sz="1400" spc="-15" dirty="0">
                <a:solidFill>
                  <a:srgbClr val="5F5F5F"/>
                </a:solidFill>
                <a:latin typeface="Carlito"/>
                <a:cs typeface="Carlito"/>
              </a:rPr>
              <a:t>Programming </a:t>
            </a:r>
            <a:r>
              <a:rPr sz="1400" dirty="0">
                <a:solidFill>
                  <a:srgbClr val="5F5F5F"/>
                </a:solidFill>
                <a:latin typeface="Carlito"/>
                <a:cs typeface="Carlito"/>
              </a:rPr>
              <a:t>in</a:t>
            </a:r>
            <a:r>
              <a:rPr sz="1400" spc="-75" dirty="0">
                <a:solidFill>
                  <a:srgbClr val="5F5F5F"/>
                </a:solidFill>
                <a:latin typeface="Carlito"/>
                <a:cs typeface="Carlito"/>
              </a:rPr>
              <a:t> </a:t>
            </a:r>
            <a:r>
              <a:rPr sz="1400" spc="-20" dirty="0">
                <a:solidFill>
                  <a:srgbClr val="5F5F5F"/>
                </a:solidFill>
                <a:latin typeface="Carlito"/>
                <a:cs typeface="Carlito"/>
              </a:rPr>
              <a:t>Java</a:t>
            </a:r>
            <a:endParaRPr sz="1400">
              <a:latin typeface="Carlito"/>
              <a:cs typeface="Carlito"/>
            </a:endParaRPr>
          </a:p>
        </p:txBody>
      </p:sp>
      <p:sp>
        <p:nvSpPr>
          <p:cNvPr id="6" name="object 6"/>
          <p:cNvSpPr txBox="1"/>
          <p:nvPr/>
        </p:nvSpPr>
        <p:spPr>
          <a:xfrm>
            <a:off x="2236470" y="3447669"/>
            <a:ext cx="2766695" cy="887094"/>
          </a:xfrm>
          <a:prstGeom prst="rect">
            <a:avLst/>
          </a:prstGeom>
        </p:spPr>
        <p:txBody>
          <a:bodyPr vert="horz" wrap="square" lIns="0" tIns="12700" rIns="0" bIns="0" rtlCol="0">
            <a:spAutoFit/>
          </a:bodyPr>
          <a:lstStyle/>
          <a:p>
            <a:pPr marL="681990">
              <a:lnSpc>
                <a:spcPct val="100000"/>
              </a:lnSpc>
              <a:spcBef>
                <a:spcPts val="100"/>
              </a:spcBef>
            </a:pPr>
            <a:r>
              <a:rPr sz="1400" spc="-15" dirty="0">
                <a:solidFill>
                  <a:srgbClr val="5F5F5F"/>
                </a:solidFill>
                <a:latin typeface="Carlito"/>
                <a:cs typeface="Carlito"/>
              </a:rPr>
              <a:t>Packages </a:t>
            </a:r>
            <a:r>
              <a:rPr sz="1400" spc="-5" dirty="0">
                <a:solidFill>
                  <a:srgbClr val="5F5F5F"/>
                </a:solidFill>
                <a:latin typeface="Carlito"/>
                <a:cs typeface="Carlito"/>
              </a:rPr>
              <a:t>and</a:t>
            </a:r>
            <a:r>
              <a:rPr sz="1400" spc="5" dirty="0">
                <a:solidFill>
                  <a:srgbClr val="5F5F5F"/>
                </a:solidFill>
                <a:latin typeface="Carlito"/>
                <a:cs typeface="Carlito"/>
              </a:rPr>
              <a:t> </a:t>
            </a:r>
            <a:r>
              <a:rPr sz="1400" spc="-15" dirty="0">
                <a:solidFill>
                  <a:srgbClr val="5F5F5F"/>
                </a:solidFill>
                <a:latin typeface="Carlito"/>
                <a:cs typeface="Carlito"/>
              </a:rPr>
              <a:t>Multithreading</a:t>
            </a:r>
            <a:endParaRPr sz="1400">
              <a:latin typeface="Carlito"/>
              <a:cs typeface="Carlito"/>
            </a:endParaRPr>
          </a:p>
          <a:p>
            <a:pPr>
              <a:lnSpc>
                <a:spcPct val="100000"/>
              </a:lnSpc>
            </a:pPr>
            <a:endParaRPr sz="1400">
              <a:latin typeface="Carlito"/>
              <a:cs typeface="Carlito"/>
            </a:endParaRPr>
          </a:p>
          <a:p>
            <a:pPr>
              <a:lnSpc>
                <a:spcPct val="100000"/>
              </a:lnSpc>
              <a:spcBef>
                <a:spcPts val="5"/>
              </a:spcBef>
            </a:pPr>
            <a:endParaRPr sz="1400">
              <a:latin typeface="Carlito"/>
              <a:cs typeface="Carlito"/>
            </a:endParaRPr>
          </a:p>
          <a:p>
            <a:pPr marL="12700">
              <a:lnSpc>
                <a:spcPct val="100000"/>
              </a:lnSpc>
            </a:pPr>
            <a:r>
              <a:rPr sz="1400" spc="-15" dirty="0">
                <a:solidFill>
                  <a:srgbClr val="5F5F5F"/>
                </a:solidFill>
                <a:latin typeface="Carlito"/>
                <a:cs typeface="Carlito"/>
              </a:rPr>
              <a:t>Collections</a:t>
            </a:r>
            <a:endParaRPr sz="1400">
              <a:latin typeface="Carlito"/>
              <a:cs typeface="Carlito"/>
            </a:endParaRPr>
          </a:p>
        </p:txBody>
      </p:sp>
      <p:sp>
        <p:nvSpPr>
          <p:cNvPr id="7" name="object 7"/>
          <p:cNvSpPr txBox="1"/>
          <p:nvPr/>
        </p:nvSpPr>
        <p:spPr>
          <a:xfrm>
            <a:off x="2219705" y="1148841"/>
            <a:ext cx="2778125" cy="795020"/>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FCB834"/>
                </a:solidFill>
                <a:latin typeface="Carlito"/>
                <a:cs typeface="Carlito"/>
              </a:rPr>
              <a:t>Introduction </a:t>
            </a:r>
            <a:r>
              <a:rPr sz="1400" b="1" dirty="0">
                <a:solidFill>
                  <a:srgbClr val="FCB834"/>
                </a:solidFill>
                <a:latin typeface="Carlito"/>
                <a:cs typeface="Carlito"/>
              </a:rPr>
              <a:t>to</a:t>
            </a:r>
            <a:r>
              <a:rPr sz="1400" b="1" spc="-40" dirty="0">
                <a:solidFill>
                  <a:srgbClr val="FCB834"/>
                </a:solidFill>
                <a:latin typeface="Carlito"/>
                <a:cs typeface="Carlito"/>
              </a:rPr>
              <a:t> </a:t>
            </a:r>
            <a:r>
              <a:rPr sz="1400" b="1" spc="-20" dirty="0">
                <a:solidFill>
                  <a:srgbClr val="FCB834"/>
                </a:solidFill>
                <a:latin typeface="Carlito"/>
                <a:cs typeface="Carlito"/>
              </a:rPr>
              <a:t>Java</a:t>
            </a:r>
            <a:endParaRPr sz="1400">
              <a:latin typeface="Carlito"/>
              <a:cs typeface="Carlito"/>
            </a:endParaRPr>
          </a:p>
          <a:p>
            <a:pPr>
              <a:lnSpc>
                <a:spcPct val="100000"/>
              </a:lnSpc>
            </a:pPr>
            <a:endParaRPr sz="1400">
              <a:latin typeface="Carlito"/>
              <a:cs typeface="Carlito"/>
            </a:endParaRPr>
          </a:p>
          <a:p>
            <a:pPr marL="705485">
              <a:lnSpc>
                <a:spcPct val="100000"/>
              </a:lnSpc>
              <a:spcBef>
                <a:spcPts val="980"/>
              </a:spcBef>
            </a:pPr>
            <a:r>
              <a:rPr sz="1400" spc="-5" dirty="0">
                <a:solidFill>
                  <a:srgbClr val="5F5F5F"/>
                </a:solidFill>
                <a:latin typeface="Carlito"/>
                <a:cs typeface="Carlito"/>
              </a:rPr>
              <a:t>Data Handling </a:t>
            </a:r>
            <a:r>
              <a:rPr sz="1400" dirty="0">
                <a:solidFill>
                  <a:srgbClr val="5F5F5F"/>
                </a:solidFill>
                <a:latin typeface="Carlito"/>
                <a:cs typeface="Carlito"/>
              </a:rPr>
              <a:t>and</a:t>
            </a:r>
            <a:r>
              <a:rPr sz="1400" spc="-70" dirty="0">
                <a:solidFill>
                  <a:srgbClr val="5F5F5F"/>
                </a:solidFill>
                <a:latin typeface="Carlito"/>
                <a:cs typeface="Carlito"/>
              </a:rPr>
              <a:t> </a:t>
            </a:r>
            <a:r>
              <a:rPr sz="1400" spc="-15" dirty="0">
                <a:solidFill>
                  <a:srgbClr val="5F5F5F"/>
                </a:solidFill>
                <a:latin typeface="Carlito"/>
                <a:cs typeface="Carlito"/>
              </a:rPr>
              <a:t>Functions</a:t>
            </a:r>
            <a:endParaRPr sz="1400">
              <a:latin typeface="Carlito"/>
              <a:cs typeface="Carlito"/>
            </a:endParaRPr>
          </a:p>
        </p:txBody>
      </p:sp>
      <p:sp>
        <p:nvSpPr>
          <p:cNvPr id="8" name="object 8"/>
          <p:cNvSpPr/>
          <p:nvPr/>
        </p:nvSpPr>
        <p:spPr>
          <a:xfrm>
            <a:off x="3982211" y="1171955"/>
            <a:ext cx="121920" cy="239267"/>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2087879" y="1129283"/>
            <a:ext cx="1764664" cy="324485"/>
          </a:xfrm>
          <a:custGeom>
            <a:avLst/>
            <a:gdLst/>
            <a:ahLst/>
            <a:cxnLst/>
            <a:rect l="l" t="t" r="r" b="b"/>
            <a:pathLst>
              <a:path w="1764664" h="324484">
                <a:moveTo>
                  <a:pt x="0" y="53975"/>
                </a:moveTo>
                <a:lnTo>
                  <a:pt x="4318" y="33019"/>
                </a:lnTo>
                <a:lnTo>
                  <a:pt x="15875" y="15875"/>
                </a:lnTo>
                <a:lnTo>
                  <a:pt x="33019" y="4190"/>
                </a:lnTo>
                <a:lnTo>
                  <a:pt x="54101" y="0"/>
                </a:lnTo>
                <a:lnTo>
                  <a:pt x="1710182" y="0"/>
                </a:lnTo>
                <a:lnTo>
                  <a:pt x="1731264" y="4190"/>
                </a:lnTo>
                <a:lnTo>
                  <a:pt x="1748408" y="15875"/>
                </a:lnTo>
                <a:lnTo>
                  <a:pt x="1759966" y="33019"/>
                </a:lnTo>
                <a:lnTo>
                  <a:pt x="1764283" y="53975"/>
                </a:lnTo>
                <a:lnTo>
                  <a:pt x="1764283" y="270128"/>
                </a:lnTo>
                <a:lnTo>
                  <a:pt x="1759966" y="291083"/>
                </a:lnTo>
                <a:lnTo>
                  <a:pt x="1748408" y="308228"/>
                </a:lnTo>
                <a:lnTo>
                  <a:pt x="1731264" y="319913"/>
                </a:lnTo>
                <a:lnTo>
                  <a:pt x="1710182" y="324103"/>
                </a:lnTo>
                <a:lnTo>
                  <a:pt x="54101" y="324103"/>
                </a:lnTo>
                <a:lnTo>
                  <a:pt x="33019" y="319913"/>
                </a:lnTo>
                <a:lnTo>
                  <a:pt x="15875" y="308228"/>
                </a:lnTo>
                <a:lnTo>
                  <a:pt x="4318" y="291083"/>
                </a:lnTo>
                <a:lnTo>
                  <a:pt x="0" y="270128"/>
                </a:lnTo>
                <a:lnTo>
                  <a:pt x="0" y="53975"/>
                </a:lnTo>
                <a:close/>
              </a:path>
            </a:pathLst>
          </a:custGeom>
          <a:ln w="12192">
            <a:solidFill>
              <a:srgbClr val="FCB834"/>
            </a:solidFill>
            <a:prstDash val="sysDash"/>
          </a:ln>
        </p:spPr>
        <p:txBody>
          <a:bodyPr wrap="square" lIns="0" tIns="0" rIns="0" bIns="0" rtlCol="0"/>
          <a:lstStyle/>
          <a:p>
            <a:endParaRPr/>
          </a:p>
        </p:txBody>
      </p:sp>
      <p:sp>
        <p:nvSpPr>
          <p:cNvPr id="10" name="object 10"/>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467868" y="844292"/>
            <a:ext cx="8209915" cy="29209"/>
          </a:xfrm>
          <a:custGeom>
            <a:avLst/>
            <a:gdLst/>
            <a:ahLst/>
            <a:cxnLst/>
            <a:rect l="l" t="t" r="r" b="b"/>
            <a:pathLst>
              <a:path w="8209915" h="29209">
                <a:moveTo>
                  <a:pt x="8209788" y="0"/>
                </a:moveTo>
                <a:lnTo>
                  <a:pt x="0" y="0"/>
                </a:lnTo>
                <a:lnTo>
                  <a:pt x="0" y="28705"/>
                </a:lnTo>
                <a:lnTo>
                  <a:pt x="8209788" y="28705"/>
                </a:lnTo>
                <a:lnTo>
                  <a:pt x="8209788" y="0"/>
                </a:lnTo>
                <a:close/>
              </a:path>
            </a:pathLst>
          </a:custGeom>
          <a:solidFill>
            <a:srgbClr val="095A82"/>
          </a:solidFill>
        </p:spPr>
        <p:txBody>
          <a:bodyPr wrap="square" lIns="0" tIns="0" rIns="0" bIns="0" rtlCol="0"/>
          <a:lstStyle/>
          <a:p>
            <a:endParaRPr/>
          </a:p>
        </p:txBody>
      </p:sp>
      <p:sp>
        <p:nvSpPr>
          <p:cNvPr id="3" name="object 3"/>
          <p:cNvSpPr txBox="1">
            <a:spLocks noGrp="1"/>
          </p:cNvSpPr>
          <p:nvPr>
            <p:ph type="title"/>
          </p:nvPr>
        </p:nvSpPr>
        <p:spPr>
          <a:xfrm>
            <a:off x="470712" y="300304"/>
            <a:ext cx="213360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A </a:t>
            </a:r>
            <a:r>
              <a:rPr sz="2800" b="1" spc="-10" dirty="0">
                <a:latin typeface="Carlito"/>
                <a:cs typeface="Carlito"/>
              </a:rPr>
              <a:t>Gift </a:t>
            </a:r>
            <a:r>
              <a:rPr sz="2800" b="1" spc="-5" dirty="0">
                <a:latin typeface="Carlito"/>
                <a:cs typeface="Carlito"/>
              </a:rPr>
              <a:t>for</a:t>
            </a:r>
            <a:r>
              <a:rPr sz="2800" b="1" spc="-105" dirty="0">
                <a:latin typeface="Carlito"/>
                <a:cs typeface="Carlito"/>
              </a:rPr>
              <a:t> </a:t>
            </a:r>
            <a:r>
              <a:rPr sz="2800" b="1" spc="-25" dirty="0">
                <a:latin typeface="Carlito"/>
                <a:cs typeface="Carlito"/>
              </a:rPr>
              <a:t>John</a:t>
            </a:r>
            <a:endParaRPr sz="2800">
              <a:latin typeface="Carlito"/>
              <a:cs typeface="Carlito"/>
            </a:endParaRPr>
          </a:p>
        </p:txBody>
      </p:sp>
      <p:sp>
        <p:nvSpPr>
          <p:cNvPr id="4" name="object 4"/>
          <p:cNvSpPr/>
          <p:nvPr/>
        </p:nvSpPr>
        <p:spPr>
          <a:xfrm>
            <a:off x="2773679" y="987551"/>
            <a:ext cx="3596640" cy="359664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419593" y="1732025"/>
            <a:ext cx="875030" cy="619760"/>
          </a:xfrm>
          <a:prstGeom prst="rect">
            <a:avLst/>
          </a:prstGeom>
        </p:spPr>
        <p:txBody>
          <a:bodyPr vert="horz" wrap="square" lIns="0" tIns="12065" rIns="0" bIns="0" rtlCol="0">
            <a:spAutoFit/>
          </a:bodyPr>
          <a:lstStyle/>
          <a:p>
            <a:pPr marL="12700" marR="5080" indent="20955" algn="just">
              <a:lnSpc>
                <a:spcPct val="100000"/>
              </a:lnSpc>
              <a:spcBef>
                <a:spcPts val="95"/>
              </a:spcBef>
            </a:pPr>
            <a:r>
              <a:rPr sz="1300" spc="-10" dirty="0">
                <a:latin typeface="Carlito"/>
                <a:cs typeface="Carlito"/>
              </a:rPr>
              <a:t>Look </a:t>
            </a:r>
            <a:r>
              <a:rPr sz="1300" spc="-5" dirty="0">
                <a:latin typeface="Carlito"/>
                <a:cs typeface="Carlito"/>
              </a:rPr>
              <a:t>John. I  have </a:t>
            </a:r>
            <a:r>
              <a:rPr sz="1300" spc="-10" dirty="0">
                <a:latin typeface="Carlito"/>
                <a:cs typeface="Carlito"/>
              </a:rPr>
              <a:t>bought  </a:t>
            </a:r>
            <a:r>
              <a:rPr sz="1300" spc="-5" dirty="0">
                <a:latin typeface="Carlito"/>
                <a:cs typeface="Carlito"/>
              </a:rPr>
              <a:t>you a</a:t>
            </a:r>
            <a:r>
              <a:rPr sz="1300" spc="-35" dirty="0">
                <a:latin typeface="Carlito"/>
                <a:cs typeface="Carlito"/>
              </a:rPr>
              <a:t> </a:t>
            </a:r>
            <a:r>
              <a:rPr sz="1300" spc="-15" dirty="0">
                <a:latin typeface="Carlito"/>
                <a:cs typeface="Carlito"/>
              </a:rPr>
              <a:t>gift.</a:t>
            </a:r>
            <a:endParaRPr sz="1300">
              <a:latin typeface="Carlito"/>
              <a:cs typeface="Carlito"/>
            </a:endParaRPr>
          </a:p>
        </p:txBody>
      </p:sp>
      <p:sp>
        <p:nvSpPr>
          <p:cNvPr id="6" name="object 6"/>
          <p:cNvSpPr/>
          <p:nvPr/>
        </p:nvSpPr>
        <p:spPr>
          <a:xfrm>
            <a:off x="6001511" y="1708404"/>
            <a:ext cx="2489835" cy="964565"/>
          </a:xfrm>
          <a:custGeom>
            <a:avLst/>
            <a:gdLst/>
            <a:ahLst/>
            <a:cxnLst/>
            <a:rect l="l" t="t" r="r" b="b"/>
            <a:pathLst>
              <a:path w="2489834" h="964564">
                <a:moveTo>
                  <a:pt x="1203706" y="0"/>
                </a:moveTo>
                <a:lnTo>
                  <a:pt x="1418082" y="0"/>
                </a:lnTo>
                <a:lnTo>
                  <a:pt x="1739645" y="0"/>
                </a:lnTo>
                <a:lnTo>
                  <a:pt x="2489835" y="0"/>
                </a:lnTo>
                <a:lnTo>
                  <a:pt x="2489835" y="562483"/>
                </a:lnTo>
                <a:lnTo>
                  <a:pt x="2489835" y="803529"/>
                </a:lnTo>
                <a:lnTo>
                  <a:pt x="2489835" y="964184"/>
                </a:lnTo>
                <a:lnTo>
                  <a:pt x="1739645" y="964184"/>
                </a:lnTo>
                <a:lnTo>
                  <a:pt x="1418082" y="964184"/>
                </a:lnTo>
                <a:lnTo>
                  <a:pt x="1203706" y="964184"/>
                </a:lnTo>
                <a:lnTo>
                  <a:pt x="1203706" y="803529"/>
                </a:lnTo>
                <a:lnTo>
                  <a:pt x="0" y="605536"/>
                </a:lnTo>
                <a:lnTo>
                  <a:pt x="1203706" y="562483"/>
                </a:lnTo>
                <a:lnTo>
                  <a:pt x="1203706" y="0"/>
                </a:lnTo>
                <a:close/>
              </a:path>
            </a:pathLst>
          </a:custGeom>
          <a:ln w="9144">
            <a:solidFill>
              <a:srgbClr val="5F5F5F"/>
            </a:solidFill>
          </a:ln>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467868" y="844292"/>
            <a:ext cx="8209915" cy="29209"/>
          </a:xfrm>
          <a:custGeom>
            <a:avLst/>
            <a:gdLst/>
            <a:ahLst/>
            <a:cxnLst/>
            <a:rect l="l" t="t" r="r" b="b"/>
            <a:pathLst>
              <a:path w="8209915" h="29209">
                <a:moveTo>
                  <a:pt x="8209788" y="0"/>
                </a:moveTo>
                <a:lnTo>
                  <a:pt x="0" y="0"/>
                </a:lnTo>
                <a:lnTo>
                  <a:pt x="0" y="28705"/>
                </a:lnTo>
                <a:lnTo>
                  <a:pt x="8209788" y="28705"/>
                </a:lnTo>
                <a:lnTo>
                  <a:pt x="8209788" y="0"/>
                </a:lnTo>
                <a:close/>
              </a:path>
            </a:pathLst>
          </a:custGeom>
          <a:solidFill>
            <a:srgbClr val="095A82"/>
          </a:solidFill>
        </p:spPr>
        <p:txBody>
          <a:bodyPr wrap="square" lIns="0" tIns="0" rIns="0" bIns="0" rtlCol="0"/>
          <a:lstStyle/>
          <a:p>
            <a:endParaRPr/>
          </a:p>
        </p:txBody>
      </p:sp>
      <p:sp>
        <p:nvSpPr>
          <p:cNvPr id="3" name="object 3"/>
          <p:cNvSpPr txBox="1">
            <a:spLocks noGrp="1"/>
          </p:cNvSpPr>
          <p:nvPr>
            <p:ph type="title"/>
          </p:nvPr>
        </p:nvSpPr>
        <p:spPr>
          <a:xfrm>
            <a:off x="470712" y="300304"/>
            <a:ext cx="269748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An Android</a:t>
            </a:r>
            <a:r>
              <a:rPr sz="2800" b="1" spc="-175" dirty="0">
                <a:latin typeface="Carlito"/>
                <a:cs typeface="Carlito"/>
              </a:rPr>
              <a:t> </a:t>
            </a:r>
            <a:r>
              <a:rPr sz="2800" b="1" spc="-25" dirty="0">
                <a:latin typeface="Carlito"/>
                <a:cs typeface="Carlito"/>
              </a:rPr>
              <a:t>Phone</a:t>
            </a:r>
            <a:endParaRPr sz="2800">
              <a:latin typeface="Carlito"/>
              <a:cs typeface="Carlito"/>
            </a:endParaRPr>
          </a:p>
        </p:txBody>
      </p:sp>
      <p:sp>
        <p:nvSpPr>
          <p:cNvPr id="4" name="object 4"/>
          <p:cNvSpPr txBox="1"/>
          <p:nvPr/>
        </p:nvSpPr>
        <p:spPr>
          <a:xfrm>
            <a:off x="1157122" y="2164206"/>
            <a:ext cx="708660" cy="817880"/>
          </a:xfrm>
          <a:prstGeom prst="rect">
            <a:avLst/>
          </a:prstGeom>
        </p:spPr>
        <p:txBody>
          <a:bodyPr vert="horz" wrap="square" lIns="0" tIns="12065" rIns="0" bIns="0" rtlCol="0">
            <a:spAutoFit/>
          </a:bodyPr>
          <a:lstStyle/>
          <a:p>
            <a:pPr marL="12700" marR="5080" indent="3810" algn="ctr">
              <a:lnSpc>
                <a:spcPct val="100000"/>
              </a:lnSpc>
              <a:spcBef>
                <a:spcPts val="95"/>
              </a:spcBef>
            </a:pPr>
            <a:r>
              <a:rPr sz="1300" spc="-15" dirty="0">
                <a:latin typeface="Carlito"/>
                <a:cs typeface="Carlito"/>
              </a:rPr>
              <a:t>Wow! </a:t>
            </a:r>
            <a:r>
              <a:rPr sz="1300" spc="-20" dirty="0">
                <a:latin typeface="Carlito"/>
                <a:cs typeface="Carlito"/>
              </a:rPr>
              <a:t>An  </a:t>
            </a:r>
            <a:r>
              <a:rPr sz="1300" spc="-10" dirty="0">
                <a:latin typeface="Carlito"/>
                <a:cs typeface="Carlito"/>
              </a:rPr>
              <a:t>android  </a:t>
            </a:r>
            <a:r>
              <a:rPr sz="1300" spc="-15" dirty="0">
                <a:latin typeface="Carlito"/>
                <a:cs typeface="Carlito"/>
              </a:rPr>
              <a:t>phone!!  </a:t>
            </a:r>
            <a:r>
              <a:rPr sz="1300" spc="-5" dirty="0">
                <a:latin typeface="Carlito"/>
                <a:cs typeface="Carlito"/>
              </a:rPr>
              <a:t>Thank</a:t>
            </a:r>
            <a:r>
              <a:rPr sz="1300" spc="-95" dirty="0">
                <a:latin typeface="Carlito"/>
                <a:cs typeface="Carlito"/>
              </a:rPr>
              <a:t> </a:t>
            </a:r>
            <a:r>
              <a:rPr sz="1300" spc="-30" dirty="0">
                <a:latin typeface="Carlito"/>
                <a:cs typeface="Carlito"/>
              </a:rPr>
              <a:t>you</a:t>
            </a:r>
            <a:endParaRPr sz="1300">
              <a:latin typeface="Carlito"/>
              <a:cs typeface="Carlito"/>
            </a:endParaRPr>
          </a:p>
        </p:txBody>
      </p:sp>
      <p:grpSp>
        <p:nvGrpSpPr>
          <p:cNvPr id="5" name="object 5"/>
          <p:cNvGrpSpPr/>
          <p:nvPr/>
        </p:nvGrpSpPr>
        <p:grpSpPr>
          <a:xfrm>
            <a:off x="816863" y="1132332"/>
            <a:ext cx="5661660" cy="3528060"/>
            <a:chOff x="816863" y="1132332"/>
            <a:chExt cx="5661660" cy="3528060"/>
          </a:xfrm>
        </p:grpSpPr>
        <p:sp>
          <p:nvSpPr>
            <p:cNvPr id="6" name="object 6"/>
            <p:cNvSpPr/>
            <p:nvPr/>
          </p:nvSpPr>
          <p:spPr>
            <a:xfrm>
              <a:off x="2948940" y="1132332"/>
              <a:ext cx="3529584" cy="352806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819911" y="2174748"/>
              <a:ext cx="3706495" cy="1303020"/>
            </a:xfrm>
            <a:custGeom>
              <a:avLst/>
              <a:gdLst/>
              <a:ahLst/>
              <a:cxnLst/>
              <a:rect l="l" t="t" r="r" b="b"/>
              <a:pathLst>
                <a:path w="3706495" h="1303020">
                  <a:moveTo>
                    <a:pt x="0" y="0"/>
                  </a:moveTo>
                  <a:lnTo>
                    <a:pt x="736981" y="0"/>
                  </a:lnTo>
                  <a:lnTo>
                    <a:pt x="1052830" y="0"/>
                  </a:lnTo>
                  <a:lnTo>
                    <a:pt x="1263395" y="0"/>
                  </a:lnTo>
                  <a:lnTo>
                    <a:pt x="1263395" y="494538"/>
                  </a:lnTo>
                  <a:lnTo>
                    <a:pt x="3706241" y="1302893"/>
                  </a:lnTo>
                  <a:lnTo>
                    <a:pt x="1263395" y="706501"/>
                  </a:lnTo>
                  <a:lnTo>
                    <a:pt x="1263395" y="847725"/>
                  </a:lnTo>
                  <a:lnTo>
                    <a:pt x="1052830" y="847725"/>
                  </a:lnTo>
                  <a:lnTo>
                    <a:pt x="736981" y="847725"/>
                  </a:lnTo>
                  <a:lnTo>
                    <a:pt x="0" y="847725"/>
                  </a:lnTo>
                  <a:lnTo>
                    <a:pt x="0" y="706501"/>
                  </a:lnTo>
                  <a:lnTo>
                    <a:pt x="0" y="494538"/>
                  </a:lnTo>
                  <a:lnTo>
                    <a:pt x="0" y="0"/>
                  </a:lnTo>
                  <a:close/>
                </a:path>
              </a:pathLst>
            </a:custGeom>
            <a:ln w="6096">
              <a:solidFill>
                <a:srgbClr val="5F5F5F"/>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467868" y="844292"/>
            <a:ext cx="8209915" cy="29209"/>
          </a:xfrm>
          <a:custGeom>
            <a:avLst/>
            <a:gdLst/>
            <a:ahLst/>
            <a:cxnLst/>
            <a:rect l="l" t="t" r="r" b="b"/>
            <a:pathLst>
              <a:path w="8209915" h="29209">
                <a:moveTo>
                  <a:pt x="8209788" y="0"/>
                </a:moveTo>
                <a:lnTo>
                  <a:pt x="0" y="0"/>
                </a:lnTo>
                <a:lnTo>
                  <a:pt x="0" y="28705"/>
                </a:lnTo>
                <a:lnTo>
                  <a:pt x="8209788" y="28705"/>
                </a:lnTo>
                <a:lnTo>
                  <a:pt x="8209788" y="0"/>
                </a:lnTo>
                <a:close/>
              </a:path>
            </a:pathLst>
          </a:custGeom>
          <a:solidFill>
            <a:srgbClr val="095A82"/>
          </a:solidFill>
        </p:spPr>
        <p:txBody>
          <a:bodyPr wrap="square" lIns="0" tIns="0" rIns="0" bIns="0" rtlCol="0"/>
          <a:lstStyle/>
          <a:p>
            <a:endParaRPr/>
          </a:p>
        </p:txBody>
      </p:sp>
      <p:sp>
        <p:nvSpPr>
          <p:cNvPr id="3" name="object 3"/>
          <p:cNvSpPr txBox="1">
            <a:spLocks noGrp="1"/>
          </p:cNvSpPr>
          <p:nvPr>
            <p:ph type="title"/>
          </p:nvPr>
        </p:nvSpPr>
        <p:spPr>
          <a:xfrm>
            <a:off x="470712" y="300304"/>
            <a:ext cx="3961129" cy="45212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rlito"/>
                <a:cs typeface="Carlito"/>
              </a:rPr>
              <a:t>John </a:t>
            </a:r>
            <a:r>
              <a:rPr sz="2800" b="1" spc="-5" dirty="0">
                <a:latin typeface="Carlito"/>
                <a:cs typeface="Carlito"/>
              </a:rPr>
              <a:t>is all set to Learn</a:t>
            </a:r>
            <a:r>
              <a:rPr sz="2800" b="1" spc="-170" dirty="0">
                <a:latin typeface="Carlito"/>
                <a:cs typeface="Carlito"/>
              </a:rPr>
              <a:t> </a:t>
            </a:r>
            <a:r>
              <a:rPr sz="2800" b="1" spc="-25" dirty="0">
                <a:latin typeface="Carlito"/>
                <a:cs typeface="Carlito"/>
              </a:rPr>
              <a:t>Java</a:t>
            </a:r>
            <a:endParaRPr sz="2800">
              <a:latin typeface="Carlito"/>
              <a:cs typeface="Carlito"/>
            </a:endParaRPr>
          </a:p>
        </p:txBody>
      </p:sp>
      <p:sp>
        <p:nvSpPr>
          <p:cNvPr id="4" name="object 4"/>
          <p:cNvSpPr/>
          <p:nvPr/>
        </p:nvSpPr>
        <p:spPr>
          <a:xfrm>
            <a:off x="2994660" y="1203960"/>
            <a:ext cx="3438144" cy="343662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7026402" y="1921890"/>
            <a:ext cx="1129030" cy="421640"/>
          </a:xfrm>
          <a:prstGeom prst="rect">
            <a:avLst/>
          </a:prstGeom>
        </p:spPr>
        <p:txBody>
          <a:bodyPr vert="horz" wrap="square" lIns="0" tIns="12065" rIns="0" bIns="0" rtlCol="0">
            <a:spAutoFit/>
          </a:bodyPr>
          <a:lstStyle/>
          <a:p>
            <a:pPr marL="149225" marR="5080" indent="-137160">
              <a:lnSpc>
                <a:spcPct val="100000"/>
              </a:lnSpc>
              <a:spcBef>
                <a:spcPts val="95"/>
              </a:spcBef>
            </a:pPr>
            <a:r>
              <a:rPr sz="1300" spc="-5" dirty="0">
                <a:latin typeface="Carlito"/>
                <a:cs typeface="Carlito"/>
              </a:rPr>
              <a:t>Well. That</a:t>
            </a:r>
            <a:r>
              <a:rPr sz="1300" spc="-125" dirty="0">
                <a:latin typeface="Carlito"/>
                <a:cs typeface="Carlito"/>
              </a:rPr>
              <a:t> </a:t>
            </a:r>
            <a:r>
              <a:rPr sz="1300" spc="-25" dirty="0">
                <a:latin typeface="Carlito"/>
                <a:cs typeface="Carlito"/>
              </a:rPr>
              <a:t>works  </a:t>
            </a:r>
            <a:r>
              <a:rPr sz="1300" spc="-5" dirty="0">
                <a:latin typeface="Carlito"/>
                <a:cs typeface="Carlito"/>
              </a:rPr>
              <a:t>on Java</a:t>
            </a:r>
            <a:r>
              <a:rPr sz="1300" spc="-55" dirty="0">
                <a:latin typeface="Carlito"/>
                <a:cs typeface="Carlito"/>
              </a:rPr>
              <a:t> </a:t>
            </a:r>
            <a:r>
              <a:rPr sz="1300" spc="-15" dirty="0">
                <a:latin typeface="Carlito"/>
                <a:cs typeface="Carlito"/>
              </a:rPr>
              <a:t>too..</a:t>
            </a:r>
            <a:endParaRPr sz="1300">
              <a:latin typeface="Carlito"/>
              <a:cs typeface="Carlito"/>
            </a:endParaRPr>
          </a:p>
        </p:txBody>
      </p:sp>
      <p:sp>
        <p:nvSpPr>
          <p:cNvPr id="6" name="object 6"/>
          <p:cNvSpPr/>
          <p:nvPr/>
        </p:nvSpPr>
        <p:spPr>
          <a:xfrm>
            <a:off x="6083808" y="1679448"/>
            <a:ext cx="2144395" cy="922019"/>
          </a:xfrm>
          <a:custGeom>
            <a:avLst/>
            <a:gdLst/>
            <a:ahLst/>
            <a:cxnLst/>
            <a:rect l="l" t="t" r="r" b="b"/>
            <a:pathLst>
              <a:path w="2144395" h="922019">
                <a:moveTo>
                  <a:pt x="879601" y="0"/>
                </a:moveTo>
                <a:lnTo>
                  <a:pt x="1090294" y="0"/>
                </a:lnTo>
                <a:lnTo>
                  <a:pt x="1406397" y="0"/>
                </a:lnTo>
                <a:lnTo>
                  <a:pt x="2144014" y="0"/>
                </a:lnTo>
                <a:lnTo>
                  <a:pt x="2144014" y="537844"/>
                </a:lnTo>
                <a:lnTo>
                  <a:pt x="2144014" y="768350"/>
                </a:lnTo>
                <a:lnTo>
                  <a:pt x="2144014" y="922019"/>
                </a:lnTo>
                <a:lnTo>
                  <a:pt x="1406397" y="922019"/>
                </a:lnTo>
                <a:lnTo>
                  <a:pt x="1090294" y="922019"/>
                </a:lnTo>
                <a:lnTo>
                  <a:pt x="879601" y="922019"/>
                </a:lnTo>
                <a:lnTo>
                  <a:pt x="879601" y="768350"/>
                </a:lnTo>
                <a:lnTo>
                  <a:pt x="0" y="731901"/>
                </a:lnTo>
                <a:lnTo>
                  <a:pt x="879601" y="537844"/>
                </a:lnTo>
                <a:lnTo>
                  <a:pt x="879601" y="0"/>
                </a:lnTo>
                <a:close/>
              </a:path>
            </a:pathLst>
          </a:custGeom>
          <a:ln w="6096">
            <a:solidFill>
              <a:srgbClr val="5F5F5F"/>
            </a:solidFill>
          </a:ln>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868" y="844292"/>
            <a:ext cx="8209915" cy="29209"/>
          </a:xfrm>
          <a:custGeom>
            <a:avLst/>
            <a:gdLst/>
            <a:ahLst/>
            <a:cxnLst/>
            <a:rect l="l" t="t" r="r" b="b"/>
            <a:pathLst>
              <a:path w="8209915" h="29209">
                <a:moveTo>
                  <a:pt x="8209788" y="0"/>
                </a:moveTo>
                <a:lnTo>
                  <a:pt x="0" y="0"/>
                </a:lnTo>
                <a:lnTo>
                  <a:pt x="0" y="28705"/>
                </a:lnTo>
                <a:lnTo>
                  <a:pt x="8209788" y="28705"/>
                </a:lnTo>
                <a:lnTo>
                  <a:pt x="8209788" y="0"/>
                </a:lnTo>
                <a:close/>
              </a:path>
            </a:pathLst>
          </a:custGeom>
          <a:solidFill>
            <a:srgbClr val="095A82"/>
          </a:solidFill>
        </p:spPr>
        <p:txBody>
          <a:bodyPr wrap="square" lIns="0" tIns="0" rIns="0" bIns="0" rtlCol="0"/>
          <a:lstStyle/>
          <a:p>
            <a:endParaRPr/>
          </a:p>
        </p:txBody>
      </p:sp>
      <p:sp>
        <p:nvSpPr>
          <p:cNvPr id="3" name="object 3"/>
          <p:cNvSpPr txBox="1">
            <a:spLocks noGrp="1"/>
          </p:cNvSpPr>
          <p:nvPr>
            <p:ph type="title"/>
          </p:nvPr>
        </p:nvSpPr>
        <p:spPr>
          <a:xfrm>
            <a:off x="470712" y="303657"/>
            <a:ext cx="1880870" cy="422275"/>
          </a:xfrm>
          <a:prstGeom prst="rect">
            <a:avLst/>
          </a:prstGeom>
        </p:spPr>
        <p:txBody>
          <a:bodyPr vert="horz" wrap="square" lIns="0" tIns="13335" rIns="0" bIns="0" rtlCol="0">
            <a:spAutoFit/>
          </a:bodyPr>
          <a:lstStyle/>
          <a:p>
            <a:pPr marL="12700">
              <a:lnSpc>
                <a:spcPct val="100000"/>
              </a:lnSpc>
              <a:spcBef>
                <a:spcPts val="105"/>
              </a:spcBef>
            </a:pPr>
            <a:r>
              <a:rPr sz="2600" b="1" spc="-5" dirty="0">
                <a:latin typeface="Carlito"/>
                <a:cs typeface="Carlito"/>
              </a:rPr>
              <a:t>What is</a:t>
            </a:r>
            <a:r>
              <a:rPr sz="2600" b="1" spc="-60" dirty="0">
                <a:latin typeface="Carlito"/>
                <a:cs typeface="Carlito"/>
              </a:rPr>
              <a:t> </a:t>
            </a:r>
            <a:r>
              <a:rPr sz="2600" b="1" spc="-15" dirty="0">
                <a:latin typeface="Carlito"/>
                <a:cs typeface="Carlito"/>
              </a:rPr>
              <a:t>Java?</a:t>
            </a:r>
            <a:endParaRPr sz="2600">
              <a:latin typeface="Carlito"/>
              <a:cs typeface="Carlito"/>
            </a:endParaRPr>
          </a:p>
        </p:txBody>
      </p:sp>
      <p:grpSp>
        <p:nvGrpSpPr>
          <p:cNvPr id="4" name="object 4"/>
          <p:cNvGrpSpPr/>
          <p:nvPr/>
        </p:nvGrpSpPr>
        <p:grpSpPr>
          <a:xfrm>
            <a:off x="4172711" y="2551176"/>
            <a:ext cx="1313815" cy="2087880"/>
            <a:chOff x="4172711" y="2551176"/>
            <a:chExt cx="1313815" cy="2087880"/>
          </a:xfrm>
        </p:grpSpPr>
        <p:sp>
          <p:nvSpPr>
            <p:cNvPr id="5" name="object 5"/>
            <p:cNvSpPr/>
            <p:nvPr/>
          </p:nvSpPr>
          <p:spPr>
            <a:xfrm>
              <a:off x="4649723" y="2551176"/>
              <a:ext cx="836676" cy="17526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469891" y="4241292"/>
              <a:ext cx="220979" cy="391795"/>
            </a:xfrm>
            <a:custGeom>
              <a:avLst/>
              <a:gdLst/>
              <a:ahLst/>
              <a:cxnLst/>
              <a:rect l="l" t="t" r="r" b="b"/>
              <a:pathLst>
                <a:path w="220979" h="391795">
                  <a:moveTo>
                    <a:pt x="157987" y="0"/>
                  </a:moveTo>
                  <a:lnTo>
                    <a:pt x="123952" y="0"/>
                  </a:lnTo>
                  <a:lnTo>
                    <a:pt x="0" y="391541"/>
                  </a:lnTo>
                  <a:lnTo>
                    <a:pt x="7366" y="386321"/>
                  </a:lnTo>
                  <a:lnTo>
                    <a:pt x="15112" y="379895"/>
                  </a:lnTo>
                  <a:lnTo>
                    <a:pt x="22225" y="371894"/>
                  </a:lnTo>
                  <a:lnTo>
                    <a:pt x="27812" y="361911"/>
                  </a:lnTo>
                  <a:lnTo>
                    <a:pt x="207518" y="80429"/>
                  </a:lnTo>
                  <a:lnTo>
                    <a:pt x="220725" y="49110"/>
                  </a:lnTo>
                  <a:lnTo>
                    <a:pt x="215392" y="23545"/>
                  </a:lnTo>
                  <a:lnTo>
                    <a:pt x="193675" y="6311"/>
                  </a:lnTo>
                  <a:lnTo>
                    <a:pt x="157987" y="0"/>
                  </a:lnTo>
                  <a:close/>
                </a:path>
              </a:pathLst>
            </a:custGeom>
            <a:solidFill>
              <a:srgbClr val="BDBDBD"/>
            </a:solidFill>
          </p:spPr>
          <p:txBody>
            <a:bodyPr wrap="square" lIns="0" tIns="0" rIns="0" bIns="0" rtlCol="0"/>
            <a:lstStyle/>
            <a:p>
              <a:endParaRPr/>
            </a:p>
          </p:txBody>
        </p:sp>
        <p:sp>
          <p:nvSpPr>
            <p:cNvPr id="7" name="object 7"/>
            <p:cNvSpPr/>
            <p:nvPr/>
          </p:nvSpPr>
          <p:spPr>
            <a:xfrm>
              <a:off x="4311395" y="4241292"/>
              <a:ext cx="288290" cy="397510"/>
            </a:xfrm>
            <a:custGeom>
              <a:avLst/>
              <a:gdLst/>
              <a:ahLst/>
              <a:cxnLst/>
              <a:rect l="l" t="t" r="r" b="b"/>
              <a:pathLst>
                <a:path w="288289" h="397510">
                  <a:moveTo>
                    <a:pt x="287781" y="0"/>
                  </a:moveTo>
                  <a:lnTo>
                    <a:pt x="0" y="0"/>
                  </a:lnTo>
                  <a:lnTo>
                    <a:pt x="118871" y="392531"/>
                  </a:lnTo>
                  <a:lnTo>
                    <a:pt x="130175" y="396113"/>
                  </a:lnTo>
                  <a:lnTo>
                    <a:pt x="140842" y="397319"/>
                  </a:lnTo>
                  <a:lnTo>
                    <a:pt x="151383" y="396113"/>
                  </a:lnTo>
                  <a:lnTo>
                    <a:pt x="162687" y="392531"/>
                  </a:lnTo>
                  <a:lnTo>
                    <a:pt x="287781" y="0"/>
                  </a:lnTo>
                  <a:close/>
                </a:path>
              </a:pathLst>
            </a:custGeom>
            <a:solidFill>
              <a:srgbClr val="A6A6A6"/>
            </a:solidFill>
          </p:spPr>
          <p:txBody>
            <a:bodyPr wrap="square" lIns="0" tIns="0" rIns="0" bIns="0" rtlCol="0"/>
            <a:lstStyle/>
            <a:p>
              <a:endParaRPr/>
            </a:p>
          </p:txBody>
        </p:sp>
        <p:sp>
          <p:nvSpPr>
            <p:cNvPr id="8" name="object 8"/>
            <p:cNvSpPr/>
            <p:nvPr/>
          </p:nvSpPr>
          <p:spPr>
            <a:xfrm>
              <a:off x="4172712" y="4218432"/>
              <a:ext cx="559435" cy="414655"/>
            </a:xfrm>
            <a:custGeom>
              <a:avLst/>
              <a:gdLst/>
              <a:ahLst/>
              <a:cxnLst/>
              <a:rect l="l" t="t" r="r" b="b"/>
              <a:pathLst>
                <a:path w="559435" h="414654">
                  <a:moveTo>
                    <a:pt x="263652" y="414401"/>
                  </a:moveTo>
                  <a:lnTo>
                    <a:pt x="218567" y="265099"/>
                  </a:lnTo>
                  <a:lnTo>
                    <a:pt x="222504" y="265099"/>
                  </a:lnTo>
                  <a:lnTo>
                    <a:pt x="194183" y="184188"/>
                  </a:lnTo>
                  <a:lnTo>
                    <a:pt x="145542" y="22847"/>
                  </a:lnTo>
                  <a:lnTo>
                    <a:pt x="137795" y="22847"/>
                  </a:lnTo>
                  <a:lnTo>
                    <a:pt x="129794" y="0"/>
                  </a:lnTo>
                  <a:lnTo>
                    <a:pt x="103886" y="9423"/>
                  </a:lnTo>
                  <a:lnTo>
                    <a:pt x="75311" y="17653"/>
                  </a:lnTo>
                  <a:lnTo>
                    <a:pt x="41529" y="23456"/>
                  </a:lnTo>
                  <a:lnTo>
                    <a:pt x="0" y="25654"/>
                  </a:lnTo>
                  <a:lnTo>
                    <a:pt x="142113" y="250126"/>
                  </a:lnTo>
                  <a:lnTo>
                    <a:pt x="146939" y="251117"/>
                  </a:lnTo>
                  <a:lnTo>
                    <a:pt x="232537" y="384771"/>
                  </a:lnTo>
                  <a:lnTo>
                    <a:pt x="240030" y="394754"/>
                  </a:lnTo>
                  <a:lnTo>
                    <a:pt x="248031" y="402767"/>
                  </a:lnTo>
                  <a:lnTo>
                    <a:pt x="256159" y="409181"/>
                  </a:lnTo>
                  <a:lnTo>
                    <a:pt x="263652" y="414401"/>
                  </a:lnTo>
                  <a:close/>
                </a:path>
                <a:path w="559435" h="414654">
                  <a:moveTo>
                    <a:pt x="559181" y="28613"/>
                  </a:moveTo>
                  <a:lnTo>
                    <a:pt x="517398" y="26416"/>
                  </a:lnTo>
                  <a:lnTo>
                    <a:pt x="483743" y="20624"/>
                  </a:lnTo>
                  <a:lnTo>
                    <a:pt x="455930" y="12446"/>
                  </a:lnTo>
                  <a:lnTo>
                    <a:pt x="431546" y="3048"/>
                  </a:lnTo>
                  <a:lnTo>
                    <a:pt x="344297" y="265099"/>
                  </a:lnTo>
                  <a:lnTo>
                    <a:pt x="409702" y="256578"/>
                  </a:lnTo>
                  <a:lnTo>
                    <a:pt x="559181" y="28613"/>
                  </a:lnTo>
                  <a:close/>
                </a:path>
              </a:pathLst>
            </a:custGeom>
            <a:solidFill>
              <a:srgbClr val="BDBDBD"/>
            </a:solidFill>
          </p:spPr>
          <p:txBody>
            <a:bodyPr wrap="square" lIns="0" tIns="0" rIns="0" bIns="0" rtlCol="0"/>
            <a:lstStyle/>
            <a:p>
              <a:endParaRPr/>
            </a:p>
          </p:txBody>
        </p:sp>
        <p:sp>
          <p:nvSpPr>
            <p:cNvPr id="9" name="object 9"/>
            <p:cNvSpPr/>
            <p:nvPr/>
          </p:nvSpPr>
          <p:spPr>
            <a:xfrm>
              <a:off x="4299203" y="4187952"/>
              <a:ext cx="309245" cy="295910"/>
            </a:xfrm>
            <a:custGeom>
              <a:avLst/>
              <a:gdLst/>
              <a:ahLst/>
              <a:cxnLst/>
              <a:rect l="l" t="t" r="r" b="b"/>
              <a:pathLst>
                <a:path w="309245" h="295910">
                  <a:moveTo>
                    <a:pt x="155956" y="0"/>
                  </a:moveTo>
                  <a:lnTo>
                    <a:pt x="101726" y="3987"/>
                  </a:lnTo>
                  <a:lnTo>
                    <a:pt x="43434" y="16637"/>
                  </a:lnTo>
                  <a:lnTo>
                    <a:pt x="0" y="31877"/>
                  </a:lnTo>
                  <a:lnTo>
                    <a:pt x="87375" y="295402"/>
                  </a:lnTo>
                  <a:lnTo>
                    <a:pt x="221487" y="295402"/>
                  </a:lnTo>
                  <a:lnTo>
                    <a:pt x="221487" y="293268"/>
                  </a:lnTo>
                  <a:lnTo>
                    <a:pt x="308863" y="34010"/>
                  </a:lnTo>
                  <a:lnTo>
                    <a:pt x="266700" y="17564"/>
                  </a:lnTo>
                  <a:lnTo>
                    <a:pt x="210185" y="3987"/>
                  </a:lnTo>
                  <a:lnTo>
                    <a:pt x="184658" y="1092"/>
                  </a:lnTo>
                  <a:lnTo>
                    <a:pt x="155956" y="0"/>
                  </a:lnTo>
                  <a:close/>
                </a:path>
              </a:pathLst>
            </a:custGeom>
            <a:solidFill>
              <a:srgbClr val="A6A6A6"/>
            </a:solidFill>
          </p:spPr>
          <p:txBody>
            <a:bodyPr wrap="square" lIns="0" tIns="0" rIns="0" bIns="0" rtlCol="0"/>
            <a:lstStyle/>
            <a:p>
              <a:endParaRPr/>
            </a:p>
          </p:txBody>
        </p:sp>
      </p:grpSp>
      <p:grpSp>
        <p:nvGrpSpPr>
          <p:cNvPr id="10" name="object 10"/>
          <p:cNvGrpSpPr/>
          <p:nvPr/>
        </p:nvGrpSpPr>
        <p:grpSpPr>
          <a:xfrm>
            <a:off x="5713476" y="2319527"/>
            <a:ext cx="864235" cy="146685"/>
            <a:chOff x="5713476" y="2319527"/>
            <a:chExt cx="864235" cy="146685"/>
          </a:xfrm>
        </p:grpSpPr>
        <p:sp>
          <p:nvSpPr>
            <p:cNvPr id="11" name="object 11"/>
            <p:cNvSpPr/>
            <p:nvPr/>
          </p:nvSpPr>
          <p:spPr>
            <a:xfrm>
              <a:off x="5718048" y="2324099"/>
              <a:ext cx="854710" cy="137160"/>
            </a:xfrm>
            <a:custGeom>
              <a:avLst/>
              <a:gdLst/>
              <a:ahLst/>
              <a:cxnLst/>
              <a:rect l="l" t="t" r="r" b="b"/>
              <a:pathLst>
                <a:path w="854709" h="137160">
                  <a:moveTo>
                    <a:pt x="854583" y="134366"/>
                  </a:moveTo>
                  <a:lnTo>
                    <a:pt x="195072" y="134366"/>
                  </a:lnTo>
                  <a:lnTo>
                    <a:pt x="46863" y="30226"/>
                  </a:lnTo>
                  <a:lnTo>
                    <a:pt x="42926" y="27432"/>
                  </a:lnTo>
                  <a:lnTo>
                    <a:pt x="46863" y="24638"/>
                  </a:lnTo>
                  <a:lnTo>
                    <a:pt x="46863" y="16510"/>
                  </a:lnTo>
                  <a:lnTo>
                    <a:pt x="45339" y="9271"/>
                  </a:lnTo>
                  <a:lnTo>
                    <a:pt x="40894" y="4064"/>
                  </a:lnTo>
                  <a:lnTo>
                    <a:pt x="33655" y="1016"/>
                  </a:lnTo>
                  <a:lnTo>
                    <a:pt x="23368" y="0"/>
                  </a:lnTo>
                  <a:lnTo>
                    <a:pt x="14732" y="1016"/>
                  </a:lnTo>
                  <a:lnTo>
                    <a:pt x="7239" y="4064"/>
                  </a:lnTo>
                  <a:lnTo>
                    <a:pt x="2032" y="9271"/>
                  </a:lnTo>
                  <a:lnTo>
                    <a:pt x="0" y="16510"/>
                  </a:lnTo>
                  <a:lnTo>
                    <a:pt x="2032" y="23622"/>
                  </a:lnTo>
                  <a:lnTo>
                    <a:pt x="7239" y="28829"/>
                  </a:lnTo>
                  <a:lnTo>
                    <a:pt x="14732" y="31877"/>
                  </a:lnTo>
                  <a:lnTo>
                    <a:pt x="23368" y="32893"/>
                  </a:lnTo>
                  <a:lnTo>
                    <a:pt x="35179" y="32893"/>
                  </a:lnTo>
                  <a:lnTo>
                    <a:pt x="38989" y="30226"/>
                  </a:lnTo>
                  <a:lnTo>
                    <a:pt x="191135" y="137160"/>
                  </a:lnTo>
                  <a:lnTo>
                    <a:pt x="854583" y="137160"/>
                  </a:lnTo>
                  <a:lnTo>
                    <a:pt x="854583" y="134366"/>
                  </a:lnTo>
                  <a:close/>
                </a:path>
              </a:pathLst>
            </a:custGeom>
            <a:solidFill>
              <a:srgbClr val="A6A6A6"/>
            </a:solidFill>
          </p:spPr>
          <p:txBody>
            <a:bodyPr wrap="square" lIns="0" tIns="0" rIns="0" bIns="0" rtlCol="0"/>
            <a:lstStyle/>
            <a:p>
              <a:endParaRPr/>
            </a:p>
          </p:txBody>
        </p:sp>
        <p:sp>
          <p:nvSpPr>
            <p:cNvPr id="12" name="object 12"/>
            <p:cNvSpPr/>
            <p:nvPr/>
          </p:nvSpPr>
          <p:spPr>
            <a:xfrm>
              <a:off x="5718048" y="2324099"/>
              <a:ext cx="854710" cy="137160"/>
            </a:xfrm>
            <a:custGeom>
              <a:avLst/>
              <a:gdLst/>
              <a:ahLst/>
              <a:cxnLst/>
              <a:rect l="l" t="t" r="r" b="b"/>
              <a:pathLst>
                <a:path w="854709" h="137160">
                  <a:moveTo>
                    <a:pt x="23367" y="0"/>
                  </a:moveTo>
                  <a:lnTo>
                    <a:pt x="33654" y="1016"/>
                  </a:lnTo>
                  <a:lnTo>
                    <a:pt x="40893" y="4063"/>
                  </a:lnTo>
                  <a:lnTo>
                    <a:pt x="45338" y="9270"/>
                  </a:lnTo>
                  <a:lnTo>
                    <a:pt x="46862" y="16510"/>
                  </a:lnTo>
                  <a:lnTo>
                    <a:pt x="46862" y="19176"/>
                  </a:lnTo>
                  <a:lnTo>
                    <a:pt x="46862" y="24637"/>
                  </a:lnTo>
                  <a:lnTo>
                    <a:pt x="42925" y="27431"/>
                  </a:lnTo>
                  <a:lnTo>
                    <a:pt x="130937" y="89281"/>
                  </a:lnTo>
                  <a:lnTo>
                    <a:pt x="176022" y="121031"/>
                  </a:lnTo>
                  <a:lnTo>
                    <a:pt x="192786" y="132714"/>
                  </a:lnTo>
                  <a:lnTo>
                    <a:pt x="195072" y="134366"/>
                  </a:lnTo>
                  <a:lnTo>
                    <a:pt x="576326" y="134366"/>
                  </a:lnTo>
                  <a:lnTo>
                    <a:pt x="772160" y="134366"/>
                  </a:lnTo>
                  <a:lnTo>
                    <a:pt x="844296" y="134366"/>
                  </a:lnTo>
                  <a:lnTo>
                    <a:pt x="854582" y="134366"/>
                  </a:lnTo>
                  <a:lnTo>
                    <a:pt x="854582" y="137160"/>
                  </a:lnTo>
                  <a:lnTo>
                    <a:pt x="471042" y="137160"/>
                  </a:lnTo>
                  <a:lnTo>
                    <a:pt x="274065" y="137160"/>
                  </a:lnTo>
                  <a:lnTo>
                    <a:pt x="201549" y="137160"/>
                  </a:lnTo>
                  <a:lnTo>
                    <a:pt x="191135" y="137160"/>
                  </a:lnTo>
                  <a:lnTo>
                    <a:pt x="103124" y="75311"/>
                  </a:lnTo>
                  <a:lnTo>
                    <a:pt x="58038" y="43561"/>
                  </a:lnTo>
                  <a:lnTo>
                    <a:pt x="41401" y="31876"/>
                  </a:lnTo>
                  <a:lnTo>
                    <a:pt x="38988" y="30225"/>
                  </a:lnTo>
                  <a:lnTo>
                    <a:pt x="35178" y="32893"/>
                  </a:lnTo>
                  <a:lnTo>
                    <a:pt x="31241" y="32893"/>
                  </a:lnTo>
                  <a:lnTo>
                    <a:pt x="23367" y="32893"/>
                  </a:lnTo>
                  <a:lnTo>
                    <a:pt x="14731" y="31876"/>
                  </a:lnTo>
                  <a:lnTo>
                    <a:pt x="7238" y="28829"/>
                  </a:lnTo>
                  <a:lnTo>
                    <a:pt x="2031" y="23622"/>
                  </a:lnTo>
                  <a:lnTo>
                    <a:pt x="0" y="16510"/>
                  </a:lnTo>
                  <a:lnTo>
                    <a:pt x="2031" y="9270"/>
                  </a:lnTo>
                  <a:lnTo>
                    <a:pt x="7238" y="4063"/>
                  </a:lnTo>
                  <a:lnTo>
                    <a:pt x="14731" y="1016"/>
                  </a:lnTo>
                  <a:lnTo>
                    <a:pt x="23367" y="0"/>
                  </a:lnTo>
                  <a:close/>
                </a:path>
              </a:pathLst>
            </a:custGeom>
            <a:ln w="9144">
              <a:solidFill>
                <a:srgbClr val="A6A6A6"/>
              </a:solidFill>
            </a:ln>
          </p:spPr>
          <p:txBody>
            <a:bodyPr wrap="square" lIns="0" tIns="0" rIns="0" bIns="0" rtlCol="0"/>
            <a:lstStyle/>
            <a:p>
              <a:endParaRPr/>
            </a:p>
          </p:txBody>
        </p:sp>
      </p:grpSp>
      <p:sp>
        <p:nvSpPr>
          <p:cNvPr id="13" name="object 13"/>
          <p:cNvSpPr txBox="1"/>
          <p:nvPr/>
        </p:nvSpPr>
        <p:spPr>
          <a:xfrm>
            <a:off x="6701790" y="2015707"/>
            <a:ext cx="2021839" cy="772160"/>
          </a:xfrm>
          <a:prstGeom prst="rect">
            <a:avLst/>
          </a:prstGeom>
        </p:spPr>
        <p:txBody>
          <a:bodyPr vert="horz" wrap="square" lIns="0" tIns="173990" rIns="0" bIns="0" rtlCol="0">
            <a:spAutoFit/>
          </a:bodyPr>
          <a:lstStyle/>
          <a:p>
            <a:pPr marL="12700">
              <a:lnSpc>
                <a:spcPct val="100000"/>
              </a:lnSpc>
              <a:spcBef>
                <a:spcPts val="1370"/>
              </a:spcBef>
            </a:pPr>
            <a:r>
              <a:rPr sz="2400" spc="-15" dirty="0">
                <a:solidFill>
                  <a:srgbClr val="00B59C"/>
                </a:solidFill>
                <a:latin typeface="Carlito"/>
                <a:cs typeface="Carlito"/>
              </a:rPr>
              <a:t>Object-Oriented</a:t>
            </a:r>
            <a:endParaRPr sz="2400">
              <a:latin typeface="Carlito"/>
              <a:cs typeface="Carlito"/>
            </a:endParaRPr>
          </a:p>
          <a:p>
            <a:pPr marL="12700">
              <a:lnSpc>
                <a:spcPct val="100000"/>
              </a:lnSpc>
              <a:spcBef>
                <a:spcPts val="525"/>
              </a:spcBef>
            </a:pPr>
            <a:r>
              <a:rPr sz="1000" spc="-5" dirty="0">
                <a:solidFill>
                  <a:srgbClr val="7D7D7D"/>
                </a:solidFill>
                <a:latin typeface="Arial"/>
                <a:cs typeface="Arial"/>
              </a:rPr>
              <a:t>.</a:t>
            </a:r>
            <a:endParaRPr sz="1000">
              <a:latin typeface="Arial"/>
              <a:cs typeface="Arial"/>
            </a:endParaRPr>
          </a:p>
        </p:txBody>
      </p:sp>
      <p:sp>
        <p:nvSpPr>
          <p:cNvPr id="14" name="object 14"/>
          <p:cNvSpPr/>
          <p:nvPr/>
        </p:nvSpPr>
        <p:spPr>
          <a:xfrm>
            <a:off x="5047488" y="1874532"/>
            <a:ext cx="563880" cy="563880"/>
          </a:xfrm>
          <a:custGeom>
            <a:avLst/>
            <a:gdLst/>
            <a:ahLst/>
            <a:cxnLst/>
            <a:rect l="l" t="t" r="r" b="b"/>
            <a:pathLst>
              <a:path w="563879" h="563880">
                <a:moveTo>
                  <a:pt x="563880" y="281927"/>
                </a:moveTo>
                <a:lnTo>
                  <a:pt x="560197" y="236080"/>
                </a:lnTo>
                <a:lnTo>
                  <a:pt x="549275" y="192519"/>
                </a:lnTo>
                <a:lnTo>
                  <a:pt x="532003" y="152133"/>
                </a:lnTo>
                <a:lnTo>
                  <a:pt x="508889" y="115176"/>
                </a:lnTo>
                <a:lnTo>
                  <a:pt x="480568" y="82283"/>
                </a:lnTo>
                <a:lnTo>
                  <a:pt x="453644" y="59321"/>
                </a:lnTo>
                <a:lnTo>
                  <a:pt x="453644" y="281927"/>
                </a:lnTo>
                <a:lnTo>
                  <a:pt x="447548" y="327647"/>
                </a:lnTo>
                <a:lnTo>
                  <a:pt x="430149" y="368668"/>
                </a:lnTo>
                <a:lnTo>
                  <a:pt x="403352" y="403339"/>
                </a:lnTo>
                <a:lnTo>
                  <a:pt x="368681" y="430136"/>
                </a:lnTo>
                <a:lnTo>
                  <a:pt x="327660" y="447535"/>
                </a:lnTo>
                <a:lnTo>
                  <a:pt x="281940" y="453631"/>
                </a:lnTo>
                <a:lnTo>
                  <a:pt x="236220" y="447535"/>
                </a:lnTo>
                <a:lnTo>
                  <a:pt x="195199" y="430136"/>
                </a:lnTo>
                <a:lnTo>
                  <a:pt x="160528" y="403339"/>
                </a:lnTo>
                <a:lnTo>
                  <a:pt x="133731" y="368668"/>
                </a:lnTo>
                <a:lnTo>
                  <a:pt x="116332" y="327647"/>
                </a:lnTo>
                <a:lnTo>
                  <a:pt x="110236" y="281927"/>
                </a:lnTo>
                <a:lnTo>
                  <a:pt x="116332" y="236080"/>
                </a:lnTo>
                <a:lnTo>
                  <a:pt x="133731" y="194551"/>
                </a:lnTo>
                <a:lnTo>
                  <a:pt x="160528" y="159245"/>
                </a:lnTo>
                <a:lnTo>
                  <a:pt x="195199" y="131813"/>
                </a:lnTo>
                <a:lnTo>
                  <a:pt x="236220" y="114033"/>
                </a:lnTo>
                <a:lnTo>
                  <a:pt x="281940" y="107683"/>
                </a:lnTo>
                <a:lnTo>
                  <a:pt x="327660" y="114033"/>
                </a:lnTo>
                <a:lnTo>
                  <a:pt x="368681" y="131813"/>
                </a:lnTo>
                <a:lnTo>
                  <a:pt x="403352" y="159245"/>
                </a:lnTo>
                <a:lnTo>
                  <a:pt x="430149" y="194551"/>
                </a:lnTo>
                <a:lnTo>
                  <a:pt x="447548" y="236080"/>
                </a:lnTo>
                <a:lnTo>
                  <a:pt x="453644" y="281927"/>
                </a:lnTo>
                <a:lnTo>
                  <a:pt x="453644" y="59321"/>
                </a:lnTo>
                <a:lnTo>
                  <a:pt x="410718" y="31356"/>
                </a:lnTo>
                <a:lnTo>
                  <a:pt x="370332" y="14351"/>
                </a:lnTo>
                <a:lnTo>
                  <a:pt x="327152" y="3670"/>
                </a:lnTo>
                <a:lnTo>
                  <a:pt x="281940" y="0"/>
                </a:lnTo>
                <a:lnTo>
                  <a:pt x="236093" y="3670"/>
                </a:lnTo>
                <a:lnTo>
                  <a:pt x="192532" y="14351"/>
                </a:lnTo>
                <a:lnTo>
                  <a:pt x="152146" y="31356"/>
                </a:lnTo>
                <a:lnTo>
                  <a:pt x="115189" y="54216"/>
                </a:lnTo>
                <a:lnTo>
                  <a:pt x="82296" y="82283"/>
                </a:lnTo>
                <a:lnTo>
                  <a:pt x="54229" y="115176"/>
                </a:lnTo>
                <a:lnTo>
                  <a:pt x="31369" y="152133"/>
                </a:lnTo>
                <a:lnTo>
                  <a:pt x="14351" y="192519"/>
                </a:lnTo>
                <a:lnTo>
                  <a:pt x="3683" y="236080"/>
                </a:lnTo>
                <a:lnTo>
                  <a:pt x="0" y="281927"/>
                </a:lnTo>
                <a:lnTo>
                  <a:pt x="3683" y="327139"/>
                </a:lnTo>
                <a:lnTo>
                  <a:pt x="14351" y="370319"/>
                </a:lnTo>
                <a:lnTo>
                  <a:pt x="31369" y="410705"/>
                </a:lnTo>
                <a:lnTo>
                  <a:pt x="54229" y="447662"/>
                </a:lnTo>
                <a:lnTo>
                  <a:pt x="82296" y="480555"/>
                </a:lnTo>
                <a:lnTo>
                  <a:pt x="115189" y="508876"/>
                </a:lnTo>
                <a:lnTo>
                  <a:pt x="152146" y="531990"/>
                </a:lnTo>
                <a:lnTo>
                  <a:pt x="192532" y="549262"/>
                </a:lnTo>
                <a:lnTo>
                  <a:pt x="236093" y="560184"/>
                </a:lnTo>
                <a:lnTo>
                  <a:pt x="281940" y="563867"/>
                </a:lnTo>
                <a:lnTo>
                  <a:pt x="327152" y="560184"/>
                </a:lnTo>
                <a:lnTo>
                  <a:pt x="370332" y="549262"/>
                </a:lnTo>
                <a:lnTo>
                  <a:pt x="410718" y="531990"/>
                </a:lnTo>
                <a:lnTo>
                  <a:pt x="447675" y="508876"/>
                </a:lnTo>
                <a:lnTo>
                  <a:pt x="480568" y="480555"/>
                </a:lnTo>
                <a:lnTo>
                  <a:pt x="532003" y="410705"/>
                </a:lnTo>
                <a:lnTo>
                  <a:pt x="549275" y="370319"/>
                </a:lnTo>
                <a:lnTo>
                  <a:pt x="560197" y="327139"/>
                </a:lnTo>
                <a:lnTo>
                  <a:pt x="563880" y="281927"/>
                </a:lnTo>
                <a:close/>
              </a:path>
            </a:pathLst>
          </a:custGeom>
          <a:solidFill>
            <a:srgbClr val="008675"/>
          </a:solidFill>
        </p:spPr>
        <p:txBody>
          <a:bodyPr wrap="square" lIns="0" tIns="0" rIns="0" bIns="0" rtlCol="0"/>
          <a:lstStyle/>
          <a:p>
            <a:endParaRPr/>
          </a:p>
        </p:txBody>
      </p:sp>
      <p:sp>
        <p:nvSpPr>
          <p:cNvPr id="15" name="object 15"/>
          <p:cNvSpPr txBox="1"/>
          <p:nvPr/>
        </p:nvSpPr>
        <p:spPr>
          <a:xfrm>
            <a:off x="545388" y="894079"/>
            <a:ext cx="310705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F5F5F"/>
                </a:solidFill>
                <a:latin typeface="Carlito"/>
                <a:cs typeface="Carlito"/>
              </a:rPr>
              <a:t>Java</a:t>
            </a:r>
            <a:r>
              <a:rPr sz="1200" spc="-15" dirty="0">
                <a:solidFill>
                  <a:srgbClr val="5F5F5F"/>
                </a:solidFill>
                <a:latin typeface="Carlito"/>
                <a:cs typeface="Carlito"/>
              </a:rPr>
              <a:t> </a:t>
            </a:r>
            <a:r>
              <a:rPr sz="1200" dirty="0">
                <a:solidFill>
                  <a:srgbClr val="5F5F5F"/>
                </a:solidFill>
                <a:latin typeface="Carlito"/>
                <a:cs typeface="Carlito"/>
              </a:rPr>
              <a:t>is</a:t>
            </a:r>
            <a:r>
              <a:rPr sz="1200" spc="-5" dirty="0">
                <a:solidFill>
                  <a:srgbClr val="5F5F5F"/>
                </a:solidFill>
                <a:latin typeface="Carlito"/>
                <a:cs typeface="Carlito"/>
              </a:rPr>
              <a:t> </a:t>
            </a:r>
            <a:r>
              <a:rPr sz="1200" dirty="0">
                <a:solidFill>
                  <a:srgbClr val="5F5F5F"/>
                </a:solidFill>
                <a:latin typeface="Carlito"/>
                <a:cs typeface="Carlito"/>
              </a:rPr>
              <a:t>a</a:t>
            </a:r>
            <a:r>
              <a:rPr sz="1200" spc="-15" dirty="0">
                <a:solidFill>
                  <a:srgbClr val="5F5F5F"/>
                </a:solidFill>
                <a:latin typeface="Carlito"/>
                <a:cs typeface="Carlito"/>
              </a:rPr>
              <a:t> </a:t>
            </a:r>
            <a:r>
              <a:rPr sz="1200" spc="-5" dirty="0">
                <a:solidFill>
                  <a:srgbClr val="5F5F5F"/>
                </a:solidFill>
                <a:latin typeface="Carlito"/>
                <a:cs typeface="Carlito"/>
              </a:rPr>
              <a:t>computer</a:t>
            </a:r>
            <a:r>
              <a:rPr sz="1200" spc="-40" dirty="0">
                <a:solidFill>
                  <a:srgbClr val="5F5F5F"/>
                </a:solidFill>
                <a:latin typeface="Carlito"/>
                <a:cs typeface="Carlito"/>
              </a:rPr>
              <a:t> </a:t>
            </a:r>
            <a:r>
              <a:rPr sz="1200" spc="-15" dirty="0">
                <a:solidFill>
                  <a:srgbClr val="006EC0"/>
                </a:solidFill>
                <a:latin typeface="Carlito"/>
                <a:cs typeface="Carlito"/>
              </a:rPr>
              <a:t>programming</a:t>
            </a:r>
            <a:r>
              <a:rPr sz="1200" spc="-70" dirty="0">
                <a:solidFill>
                  <a:srgbClr val="006EC0"/>
                </a:solidFill>
                <a:latin typeface="Carlito"/>
                <a:cs typeface="Carlito"/>
              </a:rPr>
              <a:t> </a:t>
            </a:r>
            <a:r>
              <a:rPr sz="1200" dirty="0">
                <a:solidFill>
                  <a:srgbClr val="006EC0"/>
                </a:solidFill>
                <a:latin typeface="Carlito"/>
                <a:cs typeface="Carlito"/>
              </a:rPr>
              <a:t>language</a:t>
            </a:r>
            <a:r>
              <a:rPr sz="1200" spc="-50" dirty="0">
                <a:solidFill>
                  <a:srgbClr val="006EC0"/>
                </a:solidFill>
                <a:latin typeface="Carlito"/>
                <a:cs typeface="Carlito"/>
              </a:rPr>
              <a:t> </a:t>
            </a:r>
            <a:r>
              <a:rPr sz="1200" dirty="0">
                <a:solidFill>
                  <a:srgbClr val="5F5F5F"/>
                </a:solidFill>
                <a:latin typeface="Carlito"/>
                <a:cs typeface="Carlito"/>
              </a:rPr>
              <a:t>that</a:t>
            </a:r>
            <a:r>
              <a:rPr sz="1200" spc="-55" dirty="0">
                <a:solidFill>
                  <a:srgbClr val="5F5F5F"/>
                </a:solidFill>
                <a:latin typeface="Carlito"/>
                <a:cs typeface="Carlito"/>
              </a:rPr>
              <a:t> </a:t>
            </a:r>
            <a:r>
              <a:rPr sz="1200" dirty="0">
                <a:solidFill>
                  <a:srgbClr val="5F5F5F"/>
                </a:solidFill>
                <a:latin typeface="Carlito"/>
                <a:cs typeface="Carlito"/>
              </a:rPr>
              <a:t>is</a:t>
            </a:r>
            <a:r>
              <a:rPr sz="1200" spc="5" dirty="0">
                <a:solidFill>
                  <a:srgbClr val="5F5F5F"/>
                </a:solidFill>
                <a:latin typeface="Carlito"/>
                <a:cs typeface="Carlito"/>
              </a:rPr>
              <a:t> </a:t>
            </a:r>
            <a:r>
              <a:rPr sz="1200" dirty="0">
                <a:solidFill>
                  <a:srgbClr val="5F5F5F"/>
                </a:solidFill>
                <a:latin typeface="Carlito"/>
                <a:cs typeface="Carlito"/>
              </a:rPr>
              <a:t>-</a:t>
            </a:r>
            <a:endParaRPr sz="1200">
              <a:latin typeface="Carlito"/>
              <a:cs typeface="Carlito"/>
            </a:endParaRPr>
          </a:p>
        </p:txBody>
      </p:sp>
      <p:sp>
        <p:nvSpPr>
          <p:cNvPr id="16" name="object 16"/>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868" y="844292"/>
            <a:ext cx="8209915" cy="29209"/>
          </a:xfrm>
          <a:custGeom>
            <a:avLst/>
            <a:gdLst/>
            <a:ahLst/>
            <a:cxnLst/>
            <a:rect l="l" t="t" r="r" b="b"/>
            <a:pathLst>
              <a:path w="8209915" h="29209">
                <a:moveTo>
                  <a:pt x="8209788" y="0"/>
                </a:moveTo>
                <a:lnTo>
                  <a:pt x="0" y="0"/>
                </a:lnTo>
                <a:lnTo>
                  <a:pt x="0" y="28705"/>
                </a:lnTo>
                <a:lnTo>
                  <a:pt x="8209788" y="28705"/>
                </a:lnTo>
                <a:lnTo>
                  <a:pt x="8209788" y="0"/>
                </a:lnTo>
                <a:close/>
              </a:path>
            </a:pathLst>
          </a:custGeom>
          <a:solidFill>
            <a:srgbClr val="095A82"/>
          </a:solidFill>
        </p:spPr>
        <p:txBody>
          <a:bodyPr wrap="square" lIns="0" tIns="0" rIns="0" bIns="0" rtlCol="0"/>
          <a:lstStyle/>
          <a:p>
            <a:endParaRPr/>
          </a:p>
        </p:txBody>
      </p:sp>
      <p:sp>
        <p:nvSpPr>
          <p:cNvPr id="3" name="object 3"/>
          <p:cNvSpPr txBox="1">
            <a:spLocks noGrp="1"/>
          </p:cNvSpPr>
          <p:nvPr>
            <p:ph type="title"/>
          </p:nvPr>
        </p:nvSpPr>
        <p:spPr>
          <a:xfrm>
            <a:off x="470712" y="303657"/>
            <a:ext cx="1880870" cy="422275"/>
          </a:xfrm>
          <a:prstGeom prst="rect">
            <a:avLst/>
          </a:prstGeom>
        </p:spPr>
        <p:txBody>
          <a:bodyPr vert="horz" wrap="square" lIns="0" tIns="13335" rIns="0" bIns="0" rtlCol="0">
            <a:spAutoFit/>
          </a:bodyPr>
          <a:lstStyle/>
          <a:p>
            <a:pPr marL="12700">
              <a:lnSpc>
                <a:spcPct val="100000"/>
              </a:lnSpc>
              <a:spcBef>
                <a:spcPts val="105"/>
              </a:spcBef>
            </a:pPr>
            <a:r>
              <a:rPr sz="2600" b="1" spc="-5" dirty="0">
                <a:latin typeface="Carlito"/>
                <a:cs typeface="Carlito"/>
              </a:rPr>
              <a:t>What is</a:t>
            </a:r>
            <a:r>
              <a:rPr sz="2600" b="1" spc="-60" dirty="0">
                <a:latin typeface="Carlito"/>
                <a:cs typeface="Carlito"/>
              </a:rPr>
              <a:t> </a:t>
            </a:r>
            <a:r>
              <a:rPr sz="2600" b="1" spc="-15" dirty="0">
                <a:latin typeface="Carlito"/>
                <a:cs typeface="Carlito"/>
              </a:rPr>
              <a:t>Java?</a:t>
            </a:r>
            <a:endParaRPr sz="2600">
              <a:latin typeface="Carlito"/>
              <a:cs typeface="Carlito"/>
            </a:endParaRPr>
          </a:p>
        </p:txBody>
      </p:sp>
      <p:grpSp>
        <p:nvGrpSpPr>
          <p:cNvPr id="4" name="object 4"/>
          <p:cNvGrpSpPr/>
          <p:nvPr/>
        </p:nvGrpSpPr>
        <p:grpSpPr>
          <a:xfrm>
            <a:off x="4172711" y="1472183"/>
            <a:ext cx="1438910" cy="3166745"/>
            <a:chOff x="4172711" y="1472183"/>
            <a:chExt cx="1438910" cy="3166745"/>
          </a:xfrm>
        </p:grpSpPr>
        <p:sp>
          <p:nvSpPr>
            <p:cNvPr id="5" name="object 5"/>
            <p:cNvSpPr/>
            <p:nvPr/>
          </p:nvSpPr>
          <p:spPr>
            <a:xfrm>
              <a:off x="4447032" y="1472183"/>
              <a:ext cx="562610" cy="562610"/>
            </a:xfrm>
            <a:custGeom>
              <a:avLst/>
              <a:gdLst/>
              <a:ahLst/>
              <a:cxnLst/>
              <a:rect l="l" t="t" r="r" b="b"/>
              <a:pathLst>
                <a:path w="562610" h="562610">
                  <a:moveTo>
                    <a:pt x="562102" y="281051"/>
                  </a:moveTo>
                  <a:lnTo>
                    <a:pt x="558419" y="235331"/>
                  </a:lnTo>
                  <a:lnTo>
                    <a:pt x="547878" y="192024"/>
                  </a:lnTo>
                  <a:lnTo>
                    <a:pt x="530860" y="151638"/>
                  </a:lnTo>
                  <a:lnTo>
                    <a:pt x="508127" y="114808"/>
                  </a:lnTo>
                  <a:lnTo>
                    <a:pt x="503809" y="109855"/>
                  </a:lnTo>
                  <a:lnTo>
                    <a:pt x="480060" y="82042"/>
                  </a:lnTo>
                  <a:lnTo>
                    <a:pt x="454787" y="60401"/>
                  </a:lnTo>
                  <a:lnTo>
                    <a:pt x="454787" y="281051"/>
                  </a:lnTo>
                  <a:lnTo>
                    <a:pt x="448691" y="326517"/>
                  </a:lnTo>
                  <a:lnTo>
                    <a:pt x="431419" y="367538"/>
                  </a:lnTo>
                  <a:lnTo>
                    <a:pt x="404368" y="402082"/>
                  </a:lnTo>
                  <a:lnTo>
                    <a:pt x="369316" y="428879"/>
                  </a:lnTo>
                  <a:lnTo>
                    <a:pt x="327660" y="446151"/>
                  </a:lnTo>
                  <a:lnTo>
                    <a:pt x="281051" y="452247"/>
                  </a:lnTo>
                  <a:lnTo>
                    <a:pt x="235585" y="446151"/>
                  </a:lnTo>
                  <a:lnTo>
                    <a:pt x="194564" y="428879"/>
                  </a:lnTo>
                  <a:lnTo>
                    <a:pt x="160020" y="402082"/>
                  </a:lnTo>
                  <a:lnTo>
                    <a:pt x="133223" y="367538"/>
                  </a:lnTo>
                  <a:lnTo>
                    <a:pt x="115951" y="326517"/>
                  </a:lnTo>
                  <a:lnTo>
                    <a:pt x="109855" y="281051"/>
                  </a:lnTo>
                  <a:lnTo>
                    <a:pt x="115951" y="235585"/>
                  </a:lnTo>
                  <a:lnTo>
                    <a:pt x="133223" y="194564"/>
                  </a:lnTo>
                  <a:lnTo>
                    <a:pt x="160020" y="160020"/>
                  </a:lnTo>
                  <a:lnTo>
                    <a:pt x="194564" y="133223"/>
                  </a:lnTo>
                  <a:lnTo>
                    <a:pt x="235585" y="115951"/>
                  </a:lnTo>
                  <a:lnTo>
                    <a:pt x="281051" y="109855"/>
                  </a:lnTo>
                  <a:lnTo>
                    <a:pt x="327660" y="115951"/>
                  </a:lnTo>
                  <a:lnTo>
                    <a:pt x="369316" y="133223"/>
                  </a:lnTo>
                  <a:lnTo>
                    <a:pt x="404368" y="160020"/>
                  </a:lnTo>
                  <a:lnTo>
                    <a:pt x="431419" y="194564"/>
                  </a:lnTo>
                  <a:lnTo>
                    <a:pt x="448691" y="235585"/>
                  </a:lnTo>
                  <a:lnTo>
                    <a:pt x="454787" y="281051"/>
                  </a:lnTo>
                  <a:lnTo>
                    <a:pt x="454787" y="60401"/>
                  </a:lnTo>
                  <a:lnTo>
                    <a:pt x="410464" y="31242"/>
                  </a:lnTo>
                  <a:lnTo>
                    <a:pt x="370078" y="14224"/>
                  </a:lnTo>
                  <a:lnTo>
                    <a:pt x="326771" y="3683"/>
                  </a:lnTo>
                  <a:lnTo>
                    <a:pt x="281051" y="0"/>
                  </a:lnTo>
                  <a:lnTo>
                    <a:pt x="235966" y="3683"/>
                  </a:lnTo>
                  <a:lnTo>
                    <a:pt x="192913" y="14224"/>
                  </a:lnTo>
                  <a:lnTo>
                    <a:pt x="152781" y="31242"/>
                  </a:lnTo>
                  <a:lnTo>
                    <a:pt x="115824" y="53975"/>
                  </a:lnTo>
                  <a:lnTo>
                    <a:pt x="83058" y="82042"/>
                  </a:lnTo>
                  <a:lnTo>
                    <a:pt x="54737" y="114808"/>
                  </a:lnTo>
                  <a:lnTo>
                    <a:pt x="31750" y="151638"/>
                  </a:lnTo>
                  <a:lnTo>
                    <a:pt x="14478" y="192024"/>
                  </a:lnTo>
                  <a:lnTo>
                    <a:pt x="3683" y="235331"/>
                  </a:lnTo>
                  <a:lnTo>
                    <a:pt x="0" y="281051"/>
                  </a:lnTo>
                  <a:lnTo>
                    <a:pt x="3683" y="326771"/>
                  </a:lnTo>
                  <a:lnTo>
                    <a:pt x="14478" y="370078"/>
                  </a:lnTo>
                  <a:lnTo>
                    <a:pt x="31750" y="410464"/>
                  </a:lnTo>
                  <a:lnTo>
                    <a:pt x="54737" y="447294"/>
                  </a:lnTo>
                  <a:lnTo>
                    <a:pt x="83058" y="480060"/>
                  </a:lnTo>
                  <a:lnTo>
                    <a:pt x="115824" y="508127"/>
                  </a:lnTo>
                  <a:lnTo>
                    <a:pt x="152781" y="530860"/>
                  </a:lnTo>
                  <a:lnTo>
                    <a:pt x="192913" y="547878"/>
                  </a:lnTo>
                  <a:lnTo>
                    <a:pt x="235966" y="558419"/>
                  </a:lnTo>
                  <a:lnTo>
                    <a:pt x="281051" y="562102"/>
                  </a:lnTo>
                  <a:lnTo>
                    <a:pt x="326771" y="558419"/>
                  </a:lnTo>
                  <a:lnTo>
                    <a:pt x="370078" y="547878"/>
                  </a:lnTo>
                  <a:lnTo>
                    <a:pt x="410464" y="530860"/>
                  </a:lnTo>
                  <a:lnTo>
                    <a:pt x="447294" y="508127"/>
                  </a:lnTo>
                  <a:lnTo>
                    <a:pt x="480060" y="480060"/>
                  </a:lnTo>
                  <a:lnTo>
                    <a:pt x="530860" y="410464"/>
                  </a:lnTo>
                  <a:lnTo>
                    <a:pt x="547878" y="370078"/>
                  </a:lnTo>
                  <a:lnTo>
                    <a:pt x="558419" y="326771"/>
                  </a:lnTo>
                  <a:lnTo>
                    <a:pt x="562102" y="281051"/>
                  </a:lnTo>
                  <a:close/>
                </a:path>
              </a:pathLst>
            </a:custGeom>
            <a:solidFill>
              <a:srgbClr val="006273"/>
            </a:solidFill>
          </p:spPr>
          <p:txBody>
            <a:bodyPr wrap="square" lIns="0" tIns="0" rIns="0" bIns="0" rtlCol="0"/>
            <a:lstStyle/>
            <a:p>
              <a:endParaRPr/>
            </a:p>
          </p:txBody>
        </p:sp>
        <p:sp>
          <p:nvSpPr>
            <p:cNvPr id="6" name="object 6"/>
            <p:cNvSpPr/>
            <p:nvPr/>
          </p:nvSpPr>
          <p:spPr>
            <a:xfrm>
              <a:off x="4498847" y="2188463"/>
              <a:ext cx="987551" cy="211531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047488" y="1874532"/>
              <a:ext cx="563880" cy="563880"/>
            </a:xfrm>
            <a:custGeom>
              <a:avLst/>
              <a:gdLst/>
              <a:ahLst/>
              <a:cxnLst/>
              <a:rect l="l" t="t" r="r" b="b"/>
              <a:pathLst>
                <a:path w="563879" h="563880">
                  <a:moveTo>
                    <a:pt x="563880" y="281927"/>
                  </a:moveTo>
                  <a:lnTo>
                    <a:pt x="560197" y="236080"/>
                  </a:lnTo>
                  <a:lnTo>
                    <a:pt x="549275" y="192519"/>
                  </a:lnTo>
                  <a:lnTo>
                    <a:pt x="532003" y="152133"/>
                  </a:lnTo>
                  <a:lnTo>
                    <a:pt x="508889" y="115176"/>
                  </a:lnTo>
                  <a:lnTo>
                    <a:pt x="480568" y="82283"/>
                  </a:lnTo>
                  <a:lnTo>
                    <a:pt x="453644" y="59321"/>
                  </a:lnTo>
                  <a:lnTo>
                    <a:pt x="453644" y="281927"/>
                  </a:lnTo>
                  <a:lnTo>
                    <a:pt x="447548" y="327647"/>
                  </a:lnTo>
                  <a:lnTo>
                    <a:pt x="430149" y="368668"/>
                  </a:lnTo>
                  <a:lnTo>
                    <a:pt x="403352" y="403339"/>
                  </a:lnTo>
                  <a:lnTo>
                    <a:pt x="368681" y="430136"/>
                  </a:lnTo>
                  <a:lnTo>
                    <a:pt x="327660" y="447535"/>
                  </a:lnTo>
                  <a:lnTo>
                    <a:pt x="281940" y="453631"/>
                  </a:lnTo>
                  <a:lnTo>
                    <a:pt x="236220" y="447535"/>
                  </a:lnTo>
                  <a:lnTo>
                    <a:pt x="195199" y="430136"/>
                  </a:lnTo>
                  <a:lnTo>
                    <a:pt x="160528" y="403339"/>
                  </a:lnTo>
                  <a:lnTo>
                    <a:pt x="133731" y="368668"/>
                  </a:lnTo>
                  <a:lnTo>
                    <a:pt x="116332" y="327647"/>
                  </a:lnTo>
                  <a:lnTo>
                    <a:pt x="110236" y="281927"/>
                  </a:lnTo>
                  <a:lnTo>
                    <a:pt x="116332" y="236080"/>
                  </a:lnTo>
                  <a:lnTo>
                    <a:pt x="133731" y="194551"/>
                  </a:lnTo>
                  <a:lnTo>
                    <a:pt x="160528" y="159245"/>
                  </a:lnTo>
                  <a:lnTo>
                    <a:pt x="195199" y="131813"/>
                  </a:lnTo>
                  <a:lnTo>
                    <a:pt x="236220" y="114033"/>
                  </a:lnTo>
                  <a:lnTo>
                    <a:pt x="281940" y="107683"/>
                  </a:lnTo>
                  <a:lnTo>
                    <a:pt x="327660" y="114033"/>
                  </a:lnTo>
                  <a:lnTo>
                    <a:pt x="368681" y="131813"/>
                  </a:lnTo>
                  <a:lnTo>
                    <a:pt x="403352" y="159245"/>
                  </a:lnTo>
                  <a:lnTo>
                    <a:pt x="430149" y="194551"/>
                  </a:lnTo>
                  <a:lnTo>
                    <a:pt x="447548" y="236080"/>
                  </a:lnTo>
                  <a:lnTo>
                    <a:pt x="453644" y="281927"/>
                  </a:lnTo>
                  <a:lnTo>
                    <a:pt x="453644" y="59321"/>
                  </a:lnTo>
                  <a:lnTo>
                    <a:pt x="410718" y="31356"/>
                  </a:lnTo>
                  <a:lnTo>
                    <a:pt x="370332" y="14351"/>
                  </a:lnTo>
                  <a:lnTo>
                    <a:pt x="327152" y="3670"/>
                  </a:lnTo>
                  <a:lnTo>
                    <a:pt x="281940" y="0"/>
                  </a:lnTo>
                  <a:lnTo>
                    <a:pt x="236093" y="3670"/>
                  </a:lnTo>
                  <a:lnTo>
                    <a:pt x="192532" y="14351"/>
                  </a:lnTo>
                  <a:lnTo>
                    <a:pt x="152146" y="31356"/>
                  </a:lnTo>
                  <a:lnTo>
                    <a:pt x="115189" y="54216"/>
                  </a:lnTo>
                  <a:lnTo>
                    <a:pt x="82296" y="82283"/>
                  </a:lnTo>
                  <a:lnTo>
                    <a:pt x="54229" y="115176"/>
                  </a:lnTo>
                  <a:lnTo>
                    <a:pt x="31369" y="152133"/>
                  </a:lnTo>
                  <a:lnTo>
                    <a:pt x="14351" y="192519"/>
                  </a:lnTo>
                  <a:lnTo>
                    <a:pt x="3683" y="236080"/>
                  </a:lnTo>
                  <a:lnTo>
                    <a:pt x="0" y="281927"/>
                  </a:lnTo>
                  <a:lnTo>
                    <a:pt x="3683" y="327139"/>
                  </a:lnTo>
                  <a:lnTo>
                    <a:pt x="14351" y="370319"/>
                  </a:lnTo>
                  <a:lnTo>
                    <a:pt x="31369" y="410705"/>
                  </a:lnTo>
                  <a:lnTo>
                    <a:pt x="54229" y="447662"/>
                  </a:lnTo>
                  <a:lnTo>
                    <a:pt x="82296" y="480555"/>
                  </a:lnTo>
                  <a:lnTo>
                    <a:pt x="115189" y="508876"/>
                  </a:lnTo>
                  <a:lnTo>
                    <a:pt x="152146" y="531990"/>
                  </a:lnTo>
                  <a:lnTo>
                    <a:pt x="192532" y="549262"/>
                  </a:lnTo>
                  <a:lnTo>
                    <a:pt x="236093" y="560184"/>
                  </a:lnTo>
                  <a:lnTo>
                    <a:pt x="281940" y="563867"/>
                  </a:lnTo>
                  <a:lnTo>
                    <a:pt x="327152" y="560184"/>
                  </a:lnTo>
                  <a:lnTo>
                    <a:pt x="370332" y="549262"/>
                  </a:lnTo>
                  <a:lnTo>
                    <a:pt x="410718" y="531990"/>
                  </a:lnTo>
                  <a:lnTo>
                    <a:pt x="447675" y="508876"/>
                  </a:lnTo>
                  <a:lnTo>
                    <a:pt x="480568" y="480555"/>
                  </a:lnTo>
                  <a:lnTo>
                    <a:pt x="532003" y="410705"/>
                  </a:lnTo>
                  <a:lnTo>
                    <a:pt x="549275" y="370319"/>
                  </a:lnTo>
                  <a:lnTo>
                    <a:pt x="560197" y="327139"/>
                  </a:lnTo>
                  <a:lnTo>
                    <a:pt x="563880" y="281927"/>
                  </a:lnTo>
                  <a:close/>
                </a:path>
              </a:pathLst>
            </a:custGeom>
            <a:solidFill>
              <a:srgbClr val="008675"/>
            </a:solidFill>
          </p:spPr>
          <p:txBody>
            <a:bodyPr wrap="square" lIns="0" tIns="0" rIns="0" bIns="0" rtlCol="0"/>
            <a:lstStyle/>
            <a:p>
              <a:endParaRPr/>
            </a:p>
          </p:txBody>
        </p:sp>
        <p:sp>
          <p:nvSpPr>
            <p:cNvPr id="8" name="object 8"/>
            <p:cNvSpPr/>
            <p:nvPr/>
          </p:nvSpPr>
          <p:spPr>
            <a:xfrm>
              <a:off x="4469891" y="4241291"/>
              <a:ext cx="220979" cy="391795"/>
            </a:xfrm>
            <a:custGeom>
              <a:avLst/>
              <a:gdLst/>
              <a:ahLst/>
              <a:cxnLst/>
              <a:rect l="l" t="t" r="r" b="b"/>
              <a:pathLst>
                <a:path w="220979" h="391795">
                  <a:moveTo>
                    <a:pt x="157987" y="0"/>
                  </a:moveTo>
                  <a:lnTo>
                    <a:pt x="123952" y="0"/>
                  </a:lnTo>
                  <a:lnTo>
                    <a:pt x="0" y="391541"/>
                  </a:lnTo>
                  <a:lnTo>
                    <a:pt x="7366" y="386321"/>
                  </a:lnTo>
                  <a:lnTo>
                    <a:pt x="15112" y="379895"/>
                  </a:lnTo>
                  <a:lnTo>
                    <a:pt x="22225" y="371894"/>
                  </a:lnTo>
                  <a:lnTo>
                    <a:pt x="27812" y="361911"/>
                  </a:lnTo>
                  <a:lnTo>
                    <a:pt x="207518" y="80429"/>
                  </a:lnTo>
                  <a:lnTo>
                    <a:pt x="220725" y="49110"/>
                  </a:lnTo>
                  <a:lnTo>
                    <a:pt x="215392" y="23545"/>
                  </a:lnTo>
                  <a:lnTo>
                    <a:pt x="193675" y="6311"/>
                  </a:lnTo>
                  <a:lnTo>
                    <a:pt x="157987" y="0"/>
                  </a:lnTo>
                  <a:close/>
                </a:path>
              </a:pathLst>
            </a:custGeom>
            <a:solidFill>
              <a:srgbClr val="BDBDBD"/>
            </a:solidFill>
          </p:spPr>
          <p:txBody>
            <a:bodyPr wrap="square" lIns="0" tIns="0" rIns="0" bIns="0" rtlCol="0"/>
            <a:lstStyle/>
            <a:p>
              <a:endParaRPr/>
            </a:p>
          </p:txBody>
        </p:sp>
        <p:sp>
          <p:nvSpPr>
            <p:cNvPr id="9" name="object 9"/>
            <p:cNvSpPr/>
            <p:nvPr/>
          </p:nvSpPr>
          <p:spPr>
            <a:xfrm>
              <a:off x="4311395" y="4241291"/>
              <a:ext cx="288290" cy="397510"/>
            </a:xfrm>
            <a:custGeom>
              <a:avLst/>
              <a:gdLst/>
              <a:ahLst/>
              <a:cxnLst/>
              <a:rect l="l" t="t" r="r" b="b"/>
              <a:pathLst>
                <a:path w="288289" h="397510">
                  <a:moveTo>
                    <a:pt x="287781" y="0"/>
                  </a:moveTo>
                  <a:lnTo>
                    <a:pt x="0" y="0"/>
                  </a:lnTo>
                  <a:lnTo>
                    <a:pt x="118871" y="392531"/>
                  </a:lnTo>
                  <a:lnTo>
                    <a:pt x="130175" y="396113"/>
                  </a:lnTo>
                  <a:lnTo>
                    <a:pt x="140842" y="397319"/>
                  </a:lnTo>
                  <a:lnTo>
                    <a:pt x="151383" y="396113"/>
                  </a:lnTo>
                  <a:lnTo>
                    <a:pt x="162687" y="392531"/>
                  </a:lnTo>
                  <a:lnTo>
                    <a:pt x="287781" y="0"/>
                  </a:lnTo>
                  <a:close/>
                </a:path>
              </a:pathLst>
            </a:custGeom>
            <a:solidFill>
              <a:srgbClr val="A6A6A6"/>
            </a:solidFill>
          </p:spPr>
          <p:txBody>
            <a:bodyPr wrap="square" lIns="0" tIns="0" rIns="0" bIns="0" rtlCol="0"/>
            <a:lstStyle/>
            <a:p>
              <a:endParaRPr/>
            </a:p>
          </p:txBody>
        </p:sp>
        <p:sp>
          <p:nvSpPr>
            <p:cNvPr id="10" name="object 10"/>
            <p:cNvSpPr/>
            <p:nvPr/>
          </p:nvSpPr>
          <p:spPr>
            <a:xfrm>
              <a:off x="4172712" y="4218431"/>
              <a:ext cx="559435" cy="414655"/>
            </a:xfrm>
            <a:custGeom>
              <a:avLst/>
              <a:gdLst/>
              <a:ahLst/>
              <a:cxnLst/>
              <a:rect l="l" t="t" r="r" b="b"/>
              <a:pathLst>
                <a:path w="559435" h="414654">
                  <a:moveTo>
                    <a:pt x="263652" y="414401"/>
                  </a:moveTo>
                  <a:lnTo>
                    <a:pt x="218567" y="265099"/>
                  </a:lnTo>
                  <a:lnTo>
                    <a:pt x="222504" y="265099"/>
                  </a:lnTo>
                  <a:lnTo>
                    <a:pt x="194183" y="184188"/>
                  </a:lnTo>
                  <a:lnTo>
                    <a:pt x="145542" y="22847"/>
                  </a:lnTo>
                  <a:lnTo>
                    <a:pt x="137795" y="22847"/>
                  </a:lnTo>
                  <a:lnTo>
                    <a:pt x="129794" y="0"/>
                  </a:lnTo>
                  <a:lnTo>
                    <a:pt x="103886" y="9423"/>
                  </a:lnTo>
                  <a:lnTo>
                    <a:pt x="75311" y="17653"/>
                  </a:lnTo>
                  <a:lnTo>
                    <a:pt x="41529" y="23456"/>
                  </a:lnTo>
                  <a:lnTo>
                    <a:pt x="0" y="25654"/>
                  </a:lnTo>
                  <a:lnTo>
                    <a:pt x="142113" y="250126"/>
                  </a:lnTo>
                  <a:lnTo>
                    <a:pt x="146939" y="251117"/>
                  </a:lnTo>
                  <a:lnTo>
                    <a:pt x="232537" y="384771"/>
                  </a:lnTo>
                  <a:lnTo>
                    <a:pt x="240030" y="394754"/>
                  </a:lnTo>
                  <a:lnTo>
                    <a:pt x="248031" y="402767"/>
                  </a:lnTo>
                  <a:lnTo>
                    <a:pt x="256159" y="409181"/>
                  </a:lnTo>
                  <a:lnTo>
                    <a:pt x="263652" y="414401"/>
                  </a:lnTo>
                  <a:close/>
                </a:path>
                <a:path w="559435" h="414654">
                  <a:moveTo>
                    <a:pt x="559181" y="28613"/>
                  </a:moveTo>
                  <a:lnTo>
                    <a:pt x="517398" y="26416"/>
                  </a:lnTo>
                  <a:lnTo>
                    <a:pt x="483743" y="20624"/>
                  </a:lnTo>
                  <a:lnTo>
                    <a:pt x="455930" y="12446"/>
                  </a:lnTo>
                  <a:lnTo>
                    <a:pt x="431546" y="3048"/>
                  </a:lnTo>
                  <a:lnTo>
                    <a:pt x="344297" y="265099"/>
                  </a:lnTo>
                  <a:lnTo>
                    <a:pt x="409702" y="256578"/>
                  </a:lnTo>
                  <a:lnTo>
                    <a:pt x="559181" y="28613"/>
                  </a:lnTo>
                  <a:close/>
                </a:path>
              </a:pathLst>
            </a:custGeom>
            <a:solidFill>
              <a:srgbClr val="BDBDBD"/>
            </a:solidFill>
          </p:spPr>
          <p:txBody>
            <a:bodyPr wrap="square" lIns="0" tIns="0" rIns="0" bIns="0" rtlCol="0"/>
            <a:lstStyle/>
            <a:p>
              <a:endParaRPr/>
            </a:p>
          </p:txBody>
        </p:sp>
        <p:sp>
          <p:nvSpPr>
            <p:cNvPr id="11" name="object 11"/>
            <p:cNvSpPr/>
            <p:nvPr/>
          </p:nvSpPr>
          <p:spPr>
            <a:xfrm>
              <a:off x="4299203" y="4187951"/>
              <a:ext cx="309245" cy="295910"/>
            </a:xfrm>
            <a:custGeom>
              <a:avLst/>
              <a:gdLst/>
              <a:ahLst/>
              <a:cxnLst/>
              <a:rect l="l" t="t" r="r" b="b"/>
              <a:pathLst>
                <a:path w="309245" h="295910">
                  <a:moveTo>
                    <a:pt x="155956" y="0"/>
                  </a:moveTo>
                  <a:lnTo>
                    <a:pt x="101726" y="3987"/>
                  </a:lnTo>
                  <a:lnTo>
                    <a:pt x="43434" y="16637"/>
                  </a:lnTo>
                  <a:lnTo>
                    <a:pt x="0" y="31877"/>
                  </a:lnTo>
                  <a:lnTo>
                    <a:pt x="87375" y="295402"/>
                  </a:lnTo>
                  <a:lnTo>
                    <a:pt x="221487" y="295402"/>
                  </a:lnTo>
                  <a:lnTo>
                    <a:pt x="221487" y="293268"/>
                  </a:lnTo>
                  <a:lnTo>
                    <a:pt x="308863" y="34010"/>
                  </a:lnTo>
                  <a:lnTo>
                    <a:pt x="266700" y="17564"/>
                  </a:lnTo>
                  <a:lnTo>
                    <a:pt x="210185" y="3987"/>
                  </a:lnTo>
                  <a:lnTo>
                    <a:pt x="184658" y="1092"/>
                  </a:lnTo>
                  <a:lnTo>
                    <a:pt x="155956" y="0"/>
                  </a:lnTo>
                  <a:close/>
                </a:path>
              </a:pathLst>
            </a:custGeom>
            <a:solidFill>
              <a:srgbClr val="A6A6A6"/>
            </a:solidFill>
          </p:spPr>
          <p:txBody>
            <a:bodyPr wrap="square" lIns="0" tIns="0" rIns="0" bIns="0" rtlCol="0"/>
            <a:lstStyle/>
            <a:p>
              <a:endParaRPr/>
            </a:p>
          </p:txBody>
        </p:sp>
      </p:grpSp>
      <p:grpSp>
        <p:nvGrpSpPr>
          <p:cNvPr id="12" name="object 12"/>
          <p:cNvGrpSpPr/>
          <p:nvPr/>
        </p:nvGrpSpPr>
        <p:grpSpPr>
          <a:xfrm>
            <a:off x="4824984" y="1274063"/>
            <a:ext cx="790575" cy="108585"/>
            <a:chOff x="4824984" y="1274063"/>
            <a:chExt cx="790575" cy="108585"/>
          </a:xfrm>
        </p:grpSpPr>
        <p:sp>
          <p:nvSpPr>
            <p:cNvPr id="13" name="object 13"/>
            <p:cNvSpPr/>
            <p:nvPr/>
          </p:nvSpPr>
          <p:spPr>
            <a:xfrm>
              <a:off x="4829556" y="1278635"/>
              <a:ext cx="781685" cy="99060"/>
            </a:xfrm>
            <a:custGeom>
              <a:avLst/>
              <a:gdLst/>
              <a:ahLst/>
              <a:cxnLst/>
              <a:rect l="l" t="t" r="r" b="b"/>
              <a:pathLst>
                <a:path w="781685" h="99059">
                  <a:moveTo>
                    <a:pt x="781304" y="0"/>
                  </a:moveTo>
                  <a:lnTo>
                    <a:pt x="174752" y="0"/>
                  </a:lnTo>
                  <a:lnTo>
                    <a:pt x="35687" y="77216"/>
                  </a:lnTo>
                  <a:lnTo>
                    <a:pt x="32131" y="75311"/>
                  </a:lnTo>
                  <a:lnTo>
                    <a:pt x="10668" y="75311"/>
                  </a:lnTo>
                  <a:lnTo>
                    <a:pt x="0" y="79248"/>
                  </a:lnTo>
                  <a:lnTo>
                    <a:pt x="0" y="95123"/>
                  </a:lnTo>
                  <a:lnTo>
                    <a:pt x="10668" y="99060"/>
                  </a:lnTo>
                  <a:lnTo>
                    <a:pt x="35687" y="99060"/>
                  </a:lnTo>
                  <a:lnTo>
                    <a:pt x="42799" y="95123"/>
                  </a:lnTo>
                  <a:lnTo>
                    <a:pt x="42799" y="81280"/>
                  </a:lnTo>
                  <a:lnTo>
                    <a:pt x="39243" y="79248"/>
                  </a:lnTo>
                  <a:lnTo>
                    <a:pt x="42926" y="77216"/>
                  </a:lnTo>
                  <a:lnTo>
                    <a:pt x="178308" y="2032"/>
                  </a:lnTo>
                  <a:lnTo>
                    <a:pt x="781304" y="2032"/>
                  </a:lnTo>
                  <a:lnTo>
                    <a:pt x="781304" y="0"/>
                  </a:lnTo>
                  <a:close/>
                </a:path>
              </a:pathLst>
            </a:custGeom>
            <a:solidFill>
              <a:srgbClr val="A6A6A6"/>
            </a:solidFill>
          </p:spPr>
          <p:txBody>
            <a:bodyPr wrap="square" lIns="0" tIns="0" rIns="0" bIns="0" rtlCol="0"/>
            <a:lstStyle/>
            <a:p>
              <a:endParaRPr/>
            </a:p>
          </p:txBody>
        </p:sp>
        <p:sp>
          <p:nvSpPr>
            <p:cNvPr id="14" name="object 14"/>
            <p:cNvSpPr/>
            <p:nvPr/>
          </p:nvSpPr>
          <p:spPr>
            <a:xfrm>
              <a:off x="4829556" y="1278635"/>
              <a:ext cx="781685" cy="99060"/>
            </a:xfrm>
            <a:custGeom>
              <a:avLst/>
              <a:gdLst/>
              <a:ahLst/>
              <a:cxnLst/>
              <a:rect l="l" t="t" r="r" b="b"/>
              <a:pathLst>
                <a:path w="781685" h="99059">
                  <a:moveTo>
                    <a:pt x="21463" y="99060"/>
                  </a:moveTo>
                  <a:lnTo>
                    <a:pt x="35687" y="99060"/>
                  </a:lnTo>
                  <a:lnTo>
                    <a:pt x="42799" y="95123"/>
                  </a:lnTo>
                  <a:lnTo>
                    <a:pt x="42799" y="87122"/>
                  </a:lnTo>
                  <a:lnTo>
                    <a:pt x="42799" y="85216"/>
                  </a:lnTo>
                  <a:lnTo>
                    <a:pt x="42799" y="81279"/>
                  </a:lnTo>
                  <a:lnTo>
                    <a:pt x="39243" y="79248"/>
                  </a:lnTo>
                  <a:lnTo>
                    <a:pt x="119634" y="34543"/>
                  </a:lnTo>
                  <a:lnTo>
                    <a:pt x="160909" y="11684"/>
                  </a:lnTo>
                  <a:lnTo>
                    <a:pt x="176149" y="3175"/>
                  </a:lnTo>
                  <a:lnTo>
                    <a:pt x="178308" y="2031"/>
                  </a:lnTo>
                  <a:lnTo>
                    <a:pt x="526923" y="2031"/>
                  </a:lnTo>
                  <a:lnTo>
                    <a:pt x="705993" y="2031"/>
                  </a:lnTo>
                  <a:lnTo>
                    <a:pt x="771906" y="2031"/>
                  </a:lnTo>
                  <a:lnTo>
                    <a:pt x="781304" y="2031"/>
                  </a:lnTo>
                  <a:lnTo>
                    <a:pt x="781304" y="0"/>
                  </a:lnTo>
                  <a:lnTo>
                    <a:pt x="430657" y="0"/>
                  </a:lnTo>
                  <a:lnTo>
                    <a:pt x="250571" y="0"/>
                  </a:lnTo>
                  <a:lnTo>
                    <a:pt x="184277" y="0"/>
                  </a:lnTo>
                  <a:lnTo>
                    <a:pt x="174752" y="0"/>
                  </a:lnTo>
                  <a:lnTo>
                    <a:pt x="94361" y="44703"/>
                  </a:lnTo>
                  <a:lnTo>
                    <a:pt x="53086" y="67563"/>
                  </a:lnTo>
                  <a:lnTo>
                    <a:pt x="37846" y="76073"/>
                  </a:lnTo>
                  <a:lnTo>
                    <a:pt x="35687" y="77215"/>
                  </a:lnTo>
                  <a:lnTo>
                    <a:pt x="32131" y="75311"/>
                  </a:lnTo>
                  <a:lnTo>
                    <a:pt x="28575" y="75311"/>
                  </a:lnTo>
                  <a:lnTo>
                    <a:pt x="21463" y="75311"/>
                  </a:lnTo>
                  <a:lnTo>
                    <a:pt x="10668" y="75311"/>
                  </a:lnTo>
                  <a:lnTo>
                    <a:pt x="0" y="79248"/>
                  </a:lnTo>
                  <a:lnTo>
                    <a:pt x="0" y="87122"/>
                  </a:lnTo>
                  <a:lnTo>
                    <a:pt x="0" y="95123"/>
                  </a:lnTo>
                  <a:lnTo>
                    <a:pt x="10668" y="99060"/>
                  </a:lnTo>
                  <a:lnTo>
                    <a:pt x="21463" y="99060"/>
                  </a:lnTo>
                  <a:close/>
                </a:path>
              </a:pathLst>
            </a:custGeom>
            <a:ln w="9144">
              <a:solidFill>
                <a:srgbClr val="A6A6A6"/>
              </a:solidFill>
            </a:ln>
          </p:spPr>
          <p:txBody>
            <a:bodyPr wrap="square" lIns="0" tIns="0" rIns="0" bIns="0" rtlCol="0"/>
            <a:lstStyle/>
            <a:p>
              <a:endParaRPr/>
            </a:p>
          </p:txBody>
        </p:sp>
      </p:grpSp>
      <p:sp>
        <p:nvSpPr>
          <p:cNvPr id="15" name="object 15"/>
          <p:cNvSpPr txBox="1"/>
          <p:nvPr/>
        </p:nvSpPr>
        <p:spPr>
          <a:xfrm>
            <a:off x="5674233" y="908050"/>
            <a:ext cx="1459865" cy="391160"/>
          </a:xfrm>
          <a:prstGeom prst="rect">
            <a:avLst/>
          </a:prstGeom>
        </p:spPr>
        <p:txBody>
          <a:bodyPr vert="horz" wrap="square" lIns="0" tIns="12700" rIns="0" bIns="0" rtlCol="0">
            <a:spAutoFit/>
          </a:bodyPr>
          <a:lstStyle/>
          <a:p>
            <a:pPr marL="12700">
              <a:lnSpc>
                <a:spcPct val="100000"/>
              </a:lnSpc>
              <a:spcBef>
                <a:spcPts val="100"/>
              </a:spcBef>
            </a:pPr>
            <a:r>
              <a:rPr sz="2400" spc="-15" dirty="0">
                <a:solidFill>
                  <a:srgbClr val="008599"/>
                </a:solidFill>
                <a:latin typeface="Carlito"/>
                <a:cs typeface="Carlito"/>
              </a:rPr>
              <a:t>Class-based</a:t>
            </a:r>
            <a:endParaRPr sz="2400">
              <a:latin typeface="Carlito"/>
              <a:cs typeface="Carlito"/>
            </a:endParaRPr>
          </a:p>
        </p:txBody>
      </p:sp>
      <p:grpSp>
        <p:nvGrpSpPr>
          <p:cNvPr id="16" name="object 16"/>
          <p:cNvGrpSpPr/>
          <p:nvPr/>
        </p:nvGrpSpPr>
        <p:grpSpPr>
          <a:xfrm>
            <a:off x="5713476" y="2319527"/>
            <a:ext cx="864235" cy="146685"/>
            <a:chOff x="5713476" y="2319527"/>
            <a:chExt cx="864235" cy="146685"/>
          </a:xfrm>
        </p:grpSpPr>
        <p:sp>
          <p:nvSpPr>
            <p:cNvPr id="17" name="object 17"/>
            <p:cNvSpPr/>
            <p:nvPr/>
          </p:nvSpPr>
          <p:spPr>
            <a:xfrm>
              <a:off x="5718048" y="2324099"/>
              <a:ext cx="854710" cy="137160"/>
            </a:xfrm>
            <a:custGeom>
              <a:avLst/>
              <a:gdLst/>
              <a:ahLst/>
              <a:cxnLst/>
              <a:rect l="l" t="t" r="r" b="b"/>
              <a:pathLst>
                <a:path w="854709" h="137160">
                  <a:moveTo>
                    <a:pt x="854583" y="134366"/>
                  </a:moveTo>
                  <a:lnTo>
                    <a:pt x="195072" y="134366"/>
                  </a:lnTo>
                  <a:lnTo>
                    <a:pt x="46863" y="30226"/>
                  </a:lnTo>
                  <a:lnTo>
                    <a:pt x="42926" y="27432"/>
                  </a:lnTo>
                  <a:lnTo>
                    <a:pt x="46863" y="24638"/>
                  </a:lnTo>
                  <a:lnTo>
                    <a:pt x="46863" y="16510"/>
                  </a:lnTo>
                  <a:lnTo>
                    <a:pt x="45339" y="9271"/>
                  </a:lnTo>
                  <a:lnTo>
                    <a:pt x="40894" y="4064"/>
                  </a:lnTo>
                  <a:lnTo>
                    <a:pt x="33655" y="1016"/>
                  </a:lnTo>
                  <a:lnTo>
                    <a:pt x="23368" y="0"/>
                  </a:lnTo>
                  <a:lnTo>
                    <a:pt x="14732" y="1016"/>
                  </a:lnTo>
                  <a:lnTo>
                    <a:pt x="7239" y="4064"/>
                  </a:lnTo>
                  <a:lnTo>
                    <a:pt x="2032" y="9271"/>
                  </a:lnTo>
                  <a:lnTo>
                    <a:pt x="0" y="16510"/>
                  </a:lnTo>
                  <a:lnTo>
                    <a:pt x="2032" y="23622"/>
                  </a:lnTo>
                  <a:lnTo>
                    <a:pt x="7239" y="28829"/>
                  </a:lnTo>
                  <a:lnTo>
                    <a:pt x="14732" y="31877"/>
                  </a:lnTo>
                  <a:lnTo>
                    <a:pt x="23368" y="32893"/>
                  </a:lnTo>
                  <a:lnTo>
                    <a:pt x="35179" y="32893"/>
                  </a:lnTo>
                  <a:lnTo>
                    <a:pt x="38989" y="30226"/>
                  </a:lnTo>
                  <a:lnTo>
                    <a:pt x="191135" y="137160"/>
                  </a:lnTo>
                  <a:lnTo>
                    <a:pt x="854583" y="137160"/>
                  </a:lnTo>
                  <a:lnTo>
                    <a:pt x="854583" y="134366"/>
                  </a:lnTo>
                  <a:close/>
                </a:path>
              </a:pathLst>
            </a:custGeom>
            <a:solidFill>
              <a:srgbClr val="A6A6A6"/>
            </a:solidFill>
          </p:spPr>
          <p:txBody>
            <a:bodyPr wrap="square" lIns="0" tIns="0" rIns="0" bIns="0" rtlCol="0"/>
            <a:lstStyle/>
            <a:p>
              <a:endParaRPr/>
            </a:p>
          </p:txBody>
        </p:sp>
        <p:sp>
          <p:nvSpPr>
            <p:cNvPr id="18" name="object 18"/>
            <p:cNvSpPr/>
            <p:nvPr/>
          </p:nvSpPr>
          <p:spPr>
            <a:xfrm>
              <a:off x="5718048" y="2324099"/>
              <a:ext cx="854710" cy="137160"/>
            </a:xfrm>
            <a:custGeom>
              <a:avLst/>
              <a:gdLst/>
              <a:ahLst/>
              <a:cxnLst/>
              <a:rect l="l" t="t" r="r" b="b"/>
              <a:pathLst>
                <a:path w="854709" h="137160">
                  <a:moveTo>
                    <a:pt x="23367" y="0"/>
                  </a:moveTo>
                  <a:lnTo>
                    <a:pt x="33654" y="1016"/>
                  </a:lnTo>
                  <a:lnTo>
                    <a:pt x="40893" y="4063"/>
                  </a:lnTo>
                  <a:lnTo>
                    <a:pt x="45338" y="9270"/>
                  </a:lnTo>
                  <a:lnTo>
                    <a:pt x="46862" y="16510"/>
                  </a:lnTo>
                  <a:lnTo>
                    <a:pt x="46862" y="19176"/>
                  </a:lnTo>
                  <a:lnTo>
                    <a:pt x="46862" y="24637"/>
                  </a:lnTo>
                  <a:lnTo>
                    <a:pt x="42925" y="27431"/>
                  </a:lnTo>
                  <a:lnTo>
                    <a:pt x="130937" y="89281"/>
                  </a:lnTo>
                  <a:lnTo>
                    <a:pt x="176022" y="121031"/>
                  </a:lnTo>
                  <a:lnTo>
                    <a:pt x="192786" y="132714"/>
                  </a:lnTo>
                  <a:lnTo>
                    <a:pt x="195072" y="134366"/>
                  </a:lnTo>
                  <a:lnTo>
                    <a:pt x="576326" y="134366"/>
                  </a:lnTo>
                  <a:lnTo>
                    <a:pt x="772160" y="134366"/>
                  </a:lnTo>
                  <a:lnTo>
                    <a:pt x="844296" y="134366"/>
                  </a:lnTo>
                  <a:lnTo>
                    <a:pt x="854582" y="134366"/>
                  </a:lnTo>
                  <a:lnTo>
                    <a:pt x="854582" y="137160"/>
                  </a:lnTo>
                  <a:lnTo>
                    <a:pt x="471042" y="137160"/>
                  </a:lnTo>
                  <a:lnTo>
                    <a:pt x="274065" y="137160"/>
                  </a:lnTo>
                  <a:lnTo>
                    <a:pt x="201549" y="137160"/>
                  </a:lnTo>
                  <a:lnTo>
                    <a:pt x="191135" y="137160"/>
                  </a:lnTo>
                  <a:lnTo>
                    <a:pt x="103124" y="75311"/>
                  </a:lnTo>
                  <a:lnTo>
                    <a:pt x="58038" y="43561"/>
                  </a:lnTo>
                  <a:lnTo>
                    <a:pt x="41401" y="31876"/>
                  </a:lnTo>
                  <a:lnTo>
                    <a:pt x="38988" y="30225"/>
                  </a:lnTo>
                  <a:lnTo>
                    <a:pt x="35178" y="32893"/>
                  </a:lnTo>
                  <a:lnTo>
                    <a:pt x="31241" y="32893"/>
                  </a:lnTo>
                  <a:lnTo>
                    <a:pt x="23367" y="32893"/>
                  </a:lnTo>
                  <a:lnTo>
                    <a:pt x="14731" y="31876"/>
                  </a:lnTo>
                  <a:lnTo>
                    <a:pt x="7238" y="28829"/>
                  </a:lnTo>
                  <a:lnTo>
                    <a:pt x="2031" y="23622"/>
                  </a:lnTo>
                  <a:lnTo>
                    <a:pt x="0" y="16510"/>
                  </a:lnTo>
                  <a:lnTo>
                    <a:pt x="2031" y="9270"/>
                  </a:lnTo>
                  <a:lnTo>
                    <a:pt x="7238" y="4063"/>
                  </a:lnTo>
                  <a:lnTo>
                    <a:pt x="14731" y="1016"/>
                  </a:lnTo>
                  <a:lnTo>
                    <a:pt x="23367" y="0"/>
                  </a:lnTo>
                  <a:close/>
                </a:path>
              </a:pathLst>
            </a:custGeom>
            <a:ln w="9144">
              <a:solidFill>
                <a:srgbClr val="A6A6A6"/>
              </a:solidFill>
            </a:ln>
          </p:spPr>
          <p:txBody>
            <a:bodyPr wrap="square" lIns="0" tIns="0" rIns="0" bIns="0" rtlCol="0"/>
            <a:lstStyle/>
            <a:p>
              <a:endParaRPr/>
            </a:p>
          </p:txBody>
        </p:sp>
      </p:grpSp>
      <p:sp>
        <p:nvSpPr>
          <p:cNvPr id="19" name="object 19"/>
          <p:cNvSpPr txBox="1"/>
          <p:nvPr/>
        </p:nvSpPr>
        <p:spPr>
          <a:xfrm>
            <a:off x="6701790" y="2176983"/>
            <a:ext cx="2021205" cy="391795"/>
          </a:xfrm>
          <a:prstGeom prst="rect">
            <a:avLst/>
          </a:prstGeom>
        </p:spPr>
        <p:txBody>
          <a:bodyPr vert="horz" wrap="square" lIns="0" tIns="12700" rIns="0" bIns="0" rtlCol="0">
            <a:spAutoFit/>
          </a:bodyPr>
          <a:lstStyle/>
          <a:p>
            <a:pPr marL="12700">
              <a:lnSpc>
                <a:spcPct val="100000"/>
              </a:lnSpc>
              <a:spcBef>
                <a:spcPts val="100"/>
              </a:spcBef>
            </a:pPr>
            <a:r>
              <a:rPr sz="2400" spc="-15" dirty="0">
                <a:solidFill>
                  <a:srgbClr val="00B59C"/>
                </a:solidFill>
                <a:latin typeface="Carlito"/>
                <a:cs typeface="Carlito"/>
              </a:rPr>
              <a:t>Object-Oriented</a:t>
            </a:r>
            <a:endParaRPr sz="2400">
              <a:latin typeface="Carlito"/>
              <a:cs typeface="Carlito"/>
            </a:endParaRPr>
          </a:p>
        </p:txBody>
      </p:sp>
      <p:sp>
        <p:nvSpPr>
          <p:cNvPr id="21" name="object 21"/>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20" name="object 20"/>
          <p:cNvSpPr txBox="1"/>
          <p:nvPr/>
        </p:nvSpPr>
        <p:spPr>
          <a:xfrm>
            <a:off x="545388" y="894079"/>
            <a:ext cx="310705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5F5F5F"/>
                </a:solidFill>
                <a:latin typeface="Carlito"/>
                <a:cs typeface="Carlito"/>
              </a:rPr>
              <a:t>Java</a:t>
            </a:r>
            <a:r>
              <a:rPr sz="1200" spc="-15" dirty="0">
                <a:solidFill>
                  <a:srgbClr val="5F5F5F"/>
                </a:solidFill>
                <a:latin typeface="Carlito"/>
                <a:cs typeface="Carlito"/>
              </a:rPr>
              <a:t> </a:t>
            </a:r>
            <a:r>
              <a:rPr sz="1200" dirty="0">
                <a:solidFill>
                  <a:srgbClr val="5F5F5F"/>
                </a:solidFill>
                <a:latin typeface="Carlito"/>
                <a:cs typeface="Carlito"/>
              </a:rPr>
              <a:t>is</a:t>
            </a:r>
            <a:r>
              <a:rPr sz="1200" spc="-5" dirty="0">
                <a:solidFill>
                  <a:srgbClr val="5F5F5F"/>
                </a:solidFill>
                <a:latin typeface="Carlito"/>
                <a:cs typeface="Carlito"/>
              </a:rPr>
              <a:t> </a:t>
            </a:r>
            <a:r>
              <a:rPr sz="1200" dirty="0">
                <a:solidFill>
                  <a:srgbClr val="5F5F5F"/>
                </a:solidFill>
                <a:latin typeface="Carlito"/>
                <a:cs typeface="Carlito"/>
              </a:rPr>
              <a:t>a</a:t>
            </a:r>
            <a:r>
              <a:rPr sz="1200" spc="-15" dirty="0">
                <a:solidFill>
                  <a:srgbClr val="5F5F5F"/>
                </a:solidFill>
                <a:latin typeface="Carlito"/>
                <a:cs typeface="Carlito"/>
              </a:rPr>
              <a:t> </a:t>
            </a:r>
            <a:r>
              <a:rPr sz="1200" spc="-5" dirty="0">
                <a:solidFill>
                  <a:srgbClr val="5F5F5F"/>
                </a:solidFill>
                <a:latin typeface="Carlito"/>
                <a:cs typeface="Carlito"/>
              </a:rPr>
              <a:t>computer</a:t>
            </a:r>
            <a:r>
              <a:rPr sz="1200" spc="-40" dirty="0">
                <a:solidFill>
                  <a:srgbClr val="5F5F5F"/>
                </a:solidFill>
                <a:latin typeface="Carlito"/>
                <a:cs typeface="Carlito"/>
              </a:rPr>
              <a:t> </a:t>
            </a:r>
            <a:r>
              <a:rPr sz="1200" spc="-15" dirty="0">
                <a:solidFill>
                  <a:srgbClr val="006EC0"/>
                </a:solidFill>
                <a:latin typeface="Carlito"/>
                <a:cs typeface="Carlito"/>
              </a:rPr>
              <a:t>programming</a:t>
            </a:r>
            <a:r>
              <a:rPr sz="1200" spc="-70" dirty="0">
                <a:solidFill>
                  <a:srgbClr val="006EC0"/>
                </a:solidFill>
                <a:latin typeface="Carlito"/>
                <a:cs typeface="Carlito"/>
              </a:rPr>
              <a:t> </a:t>
            </a:r>
            <a:r>
              <a:rPr sz="1200" dirty="0">
                <a:solidFill>
                  <a:srgbClr val="006EC0"/>
                </a:solidFill>
                <a:latin typeface="Carlito"/>
                <a:cs typeface="Carlito"/>
              </a:rPr>
              <a:t>language</a:t>
            </a:r>
            <a:r>
              <a:rPr sz="1200" spc="-50" dirty="0">
                <a:solidFill>
                  <a:srgbClr val="006EC0"/>
                </a:solidFill>
                <a:latin typeface="Carlito"/>
                <a:cs typeface="Carlito"/>
              </a:rPr>
              <a:t> </a:t>
            </a:r>
            <a:r>
              <a:rPr sz="1200" dirty="0">
                <a:solidFill>
                  <a:srgbClr val="5F5F5F"/>
                </a:solidFill>
                <a:latin typeface="Carlito"/>
                <a:cs typeface="Carlito"/>
              </a:rPr>
              <a:t>that</a:t>
            </a:r>
            <a:r>
              <a:rPr sz="1200" spc="-55" dirty="0">
                <a:solidFill>
                  <a:srgbClr val="5F5F5F"/>
                </a:solidFill>
                <a:latin typeface="Carlito"/>
                <a:cs typeface="Carlito"/>
              </a:rPr>
              <a:t> </a:t>
            </a:r>
            <a:r>
              <a:rPr sz="1200" dirty="0">
                <a:solidFill>
                  <a:srgbClr val="5F5F5F"/>
                </a:solidFill>
                <a:latin typeface="Carlito"/>
                <a:cs typeface="Carlito"/>
              </a:rPr>
              <a:t>is</a:t>
            </a:r>
            <a:r>
              <a:rPr sz="1200" spc="5" dirty="0">
                <a:solidFill>
                  <a:srgbClr val="5F5F5F"/>
                </a:solidFill>
                <a:latin typeface="Carlito"/>
                <a:cs typeface="Carlito"/>
              </a:rPr>
              <a:t> </a:t>
            </a:r>
            <a:r>
              <a:rPr sz="1200" dirty="0">
                <a:solidFill>
                  <a:srgbClr val="5F5F5F"/>
                </a:solidFill>
                <a:latin typeface="Carlito"/>
                <a:cs typeface="Carlito"/>
              </a:rPr>
              <a:t>-</a:t>
            </a:r>
            <a:endParaRPr sz="1200">
              <a:latin typeface="Carlito"/>
              <a:cs typeface="Carli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868" y="844292"/>
            <a:ext cx="8209915" cy="29209"/>
          </a:xfrm>
          <a:custGeom>
            <a:avLst/>
            <a:gdLst/>
            <a:ahLst/>
            <a:cxnLst/>
            <a:rect l="l" t="t" r="r" b="b"/>
            <a:pathLst>
              <a:path w="8209915" h="29209">
                <a:moveTo>
                  <a:pt x="8209788" y="0"/>
                </a:moveTo>
                <a:lnTo>
                  <a:pt x="0" y="0"/>
                </a:lnTo>
                <a:lnTo>
                  <a:pt x="0" y="28705"/>
                </a:lnTo>
                <a:lnTo>
                  <a:pt x="8209788" y="28705"/>
                </a:lnTo>
                <a:lnTo>
                  <a:pt x="8209788" y="0"/>
                </a:lnTo>
                <a:close/>
              </a:path>
            </a:pathLst>
          </a:custGeom>
          <a:solidFill>
            <a:srgbClr val="095A82"/>
          </a:solidFill>
        </p:spPr>
        <p:txBody>
          <a:bodyPr wrap="square" lIns="0" tIns="0" rIns="0" bIns="0" rtlCol="0"/>
          <a:lstStyle/>
          <a:p>
            <a:endParaRPr/>
          </a:p>
        </p:txBody>
      </p:sp>
      <p:sp>
        <p:nvSpPr>
          <p:cNvPr id="3" name="object 3"/>
          <p:cNvSpPr txBox="1">
            <a:spLocks noGrp="1"/>
          </p:cNvSpPr>
          <p:nvPr>
            <p:ph type="title"/>
          </p:nvPr>
        </p:nvSpPr>
        <p:spPr>
          <a:xfrm>
            <a:off x="470712" y="303657"/>
            <a:ext cx="1880870" cy="422275"/>
          </a:xfrm>
          <a:prstGeom prst="rect">
            <a:avLst/>
          </a:prstGeom>
        </p:spPr>
        <p:txBody>
          <a:bodyPr vert="horz" wrap="square" lIns="0" tIns="13335" rIns="0" bIns="0" rtlCol="0">
            <a:spAutoFit/>
          </a:bodyPr>
          <a:lstStyle/>
          <a:p>
            <a:pPr marL="12700">
              <a:lnSpc>
                <a:spcPct val="100000"/>
              </a:lnSpc>
              <a:spcBef>
                <a:spcPts val="105"/>
              </a:spcBef>
            </a:pPr>
            <a:r>
              <a:rPr sz="2600" b="1" spc="-5" dirty="0">
                <a:latin typeface="Carlito"/>
                <a:cs typeface="Carlito"/>
              </a:rPr>
              <a:t>What is</a:t>
            </a:r>
            <a:r>
              <a:rPr sz="2600" b="1" spc="-60" dirty="0">
                <a:latin typeface="Carlito"/>
                <a:cs typeface="Carlito"/>
              </a:rPr>
              <a:t> </a:t>
            </a:r>
            <a:r>
              <a:rPr sz="2600" b="1" spc="-15" dirty="0">
                <a:latin typeface="Carlito"/>
                <a:cs typeface="Carlito"/>
              </a:rPr>
              <a:t>Java?</a:t>
            </a:r>
            <a:endParaRPr sz="2600">
              <a:latin typeface="Carlito"/>
              <a:cs typeface="Carlito"/>
            </a:endParaRPr>
          </a:p>
        </p:txBody>
      </p:sp>
      <p:grpSp>
        <p:nvGrpSpPr>
          <p:cNvPr id="4" name="object 4"/>
          <p:cNvGrpSpPr/>
          <p:nvPr/>
        </p:nvGrpSpPr>
        <p:grpSpPr>
          <a:xfrm>
            <a:off x="2901695" y="957072"/>
            <a:ext cx="2713990" cy="3681729"/>
            <a:chOff x="2901695" y="957072"/>
            <a:chExt cx="2713990" cy="3681729"/>
          </a:xfrm>
        </p:grpSpPr>
        <p:sp>
          <p:nvSpPr>
            <p:cNvPr id="5" name="object 5"/>
            <p:cNvSpPr/>
            <p:nvPr/>
          </p:nvSpPr>
          <p:spPr>
            <a:xfrm>
              <a:off x="3953255" y="1767840"/>
              <a:ext cx="454151" cy="246126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857244" y="957071"/>
              <a:ext cx="605155" cy="603250"/>
            </a:xfrm>
            <a:custGeom>
              <a:avLst/>
              <a:gdLst/>
              <a:ahLst/>
              <a:cxnLst/>
              <a:rect l="l" t="t" r="r" b="b"/>
              <a:pathLst>
                <a:path w="605154" h="603250">
                  <a:moveTo>
                    <a:pt x="604901" y="301498"/>
                  </a:moveTo>
                  <a:lnTo>
                    <a:pt x="600964" y="252730"/>
                  </a:lnTo>
                  <a:lnTo>
                    <a:pt x="589407" y="206375"/>
                  </a:lnTo>
                  <a:lnTo>
                    <a:pt x="571119" y="163195"/>
                  </a:lnTo>
                  <a:lnTo>
                    <a:pt x="546354" y="123698"/>
                  </a:lnTo>
                  <a:lnTo>
                    <a:pt x="516128" y="88519"/>
                  </a:lnTo>
                  <a:lnTo>
                    <a:pt x="486918" y="63512"/>
                  </a:lnTo>
                  <a:lnTo>
                    <a:pt x="486918" y="301498"/>
                  </a:lnTo>
                  <a:lnTo>
                    <a:pt x="480187" y="350647"/>
                  </a:lnTo>
                  <a:lnTo>
                    <a:pt x="461264" y="394716"/>
                  </a:lnTo>
                  <a:lnTo>
                    <a:pt x="432181" y="431927"/>
                  </a:lnTo>
                  <a:lnTo>
                    <a:pt x="394716" y="460629"/>
                  </a:lnTo>
                  <a:lnTo>
                    <a:pt x="350774" y="479044"/>
                  </a:lnTo>
                  <a:lnTo>
                    <a:pt x="302387" y="485648"/>
                  </a:lnTo>
                  <a:lnTo>
                    <a:pt x="253238" y="479044"/>
                  </a:lnTo>
                  <a:lnTo>
                    <a:pt x="209042" y="460629"/>
                  </a:lnTo>
                  <a:lnTo>
                    <a:pt x="171831" y="431927"/>
                  </a:lnTo>
                  <a:lnTo>
                    <a:pt x="143002" y="394716"/>
                  </a:lnTo>
                  <a:lnTo>
                    <a:pt x="124460" y="350647"/>
                  </a:lnTo>
                  <a:lnTo>
                    <a:pt x="117983" y="301498"/>
                  </a:lnTo>
                  <a:lnTo>
                    <a:pt x="124460" y="253365"/>
                  </a:lnTo>
                  <a:lnTo>
                    <a:pt x="143002" y="209550"/>
                  </a:lnTo>
                  <a:lnTo>
                    <a:pt x="171831" y="172212"/>
                  </a:lnTo>
                  <a:lnTo>
                    <a:pt x="209042" y="143129"/>
                  </a:lnTo>
                  <a:lnTo>
                    <a:pt x="253238" y="124206"/>
                  </a:lnTo>
                  <a:lnTo>
                    <a:pt x="302387" y="117475"/>
                  </a:lnTo>
                  <a:lnTo>
                    <a:pt x="350774" y="124206"/>
                  </a:lnTo>
                  <a:lnTo>
                    <a:pt x="394716" y="143129"/>
                  </a:lnTo>
                  <a:lnTo>
                    <a:pt x="432181" y="172212"/>
                  </a:lnTo>
                  <a:lnTo>
                    <a:pt x="461264" y="209550"/>
                  </a:lnTo>
                  <a:lnTo>
                    <a:pt x="480187" y="253365"/>
                  </a:lnTo>
                  <a:lnTo>
                    <a:pt x="486918" y="301498"/>
                  </a:lnTo>
                  <a:lnTo>
                    <a:pt x="486918" y="63512"/>
                  </a:lnTo>
                  <a:lnTo>
                    <a:pt x="441198" y="33782"/>
                  </a:lnTo>
                  <a:lnTo>
                    <a:pt x="397891" y="15367"/>
                  </a:lnTo>
                  <a:lnTo>
                    <a:pt x="351409" y="3937"/>
                  </a:lnTo>
                  <a:lnTo>
                    <a:pt x="302387" y="0"/>
                  </a:lnTo>
                  <a:lnTo>
                    <a:pt x="252857" y="3937"/>
                  </a:lnTo>
                  <a:lnTo>
                    <a:pt x="205994" y="15367"/>
                  </a:lnTo>
                  <a:lnTo>
                    <a:pt x="162560" y="33782"/>
                  </a:lnTo>
                  <a:lnTo>
                    <a:pt x="122936" y="58293"/>
                  </a:lnTo>
                  <a:lnTo>
                    <a:pt x="87757" y="88519"/>
                  </a:lnTo>
                  <a:lnTo>
                    <a:pt x="57785" y="123698"/>
                  </a:lnTo>
                  <a:lnTo>
                    <a:pt x="33401" y="163195"/>
                  </a:lnTo>
                  <a:lnTo>
                    <a:pt x="15240" y="206375"/>
                  </a:lnTo>
                  <a:lnTo>
                    <a:pt x="3937" y="252730"/>
                  </a:lnTo>
                  <a:lnTo>
                    <a:pt x="0" y="301498"/>
                  </a:lnTo>
                  <a:lnTo>
                    <a:pt x="3937" y="351028"/>
                  </a:lnTo>
                  <a:lnTo>
                    <a:pt x="15240" y="397637"/>
                  </a:lnTo>
                  <a:lnTo>
                    <a:pt x="33401" y="441071"/>
                  </a:lnTo>
                  <a:lnTo>
                    <a:pt x="57785" y="480568"/>
                  </a:lnTo>
                  <a:lnTo>
                    <a:pt x="87757" y="515620"/>
                  </a:lnTo>
                  <a:lnTo>
                    <a:pt x="122936" y="545592"/>
                  </a:lnTo>
                  <a:lnTo>
                    <a:pt x="162560" y="569849"/>
                  </a:lnTo>
                  <a:lnTo>
                    <a:pt x="205994" y="588010"/>
                  </a:lnTo>
                  <a:lnTo>
                    <a:pt x="252857" y="599186"/>
                  </a:lnTo>
                  <a:lnTo>
                    <a:pt x="302387" y="603123"/>
                  </a:lnTo>
                  <a:lnTo>
                    <a:pt x="351409" y="599186"/>
                  </a:lnTo>
                  <a:lnTo>
                    <a:pt x="397891" y="588010"/>
                  </a:lnTo>
                  <a:lnTo>
                    <a:pt x="441198" y="569849"/>
                  </a:lnTo>
                  <a:lnTo>
                    <a:pt x="480822" y="545592"/>
                  </a:lnTo>
                  <a:lnTo>
                    <a:pt x="516128" y="515620"/>
                  </a:lnTo>
                  <a:lnTo>
                    <a:pt x="542036" y="485648"/>
                  </a:lnTo>
                  <a:lnTo>
                    <a:pt x="571119" y="441071"/>
                  </a:lnTo>
                  <a:lnTo>
                    <a:pt x="589407" y="397637"/>
                  </a:lnTo>
                  <a:lnTo>
                    <a:pt x="600964" y="351028"/>
                  </a:lnTo>
                  <a:lnTo>
                    <a:pt x="604901" y="301498"/>
                  </a:lnTo>
                  <a:close/>
                </a:path>
              </a:pathLst>
            </a:custGeom>
            <a:solidFill>
              <a:srgbClr val="ED0028"/>
            </a:solidFill>
          </p:spPr>
          <p:txBody>
            <a:bodyPr wrap="square" lIns="0" tIns="0" rIns="0" bIns="0" rtlCol="0"/>
            <a:lstStyle/>
            <a:p>
              <a:endParaRPr/>
            </a:p>
          </p:txBody>
        </p:sp>
        <p:sp>
          <p:nvSpPr>
            <p:cNvPr id="7" name="object 7"/>
            <p:cNvSpPr/>
            <p:nvPr/>
          </p:nvSpPr>
          <p:spPr>
            <a:xfrm>
              <a:off x="4447032" y="1472183"/>
              <a:ext cx="562610" cy="562610"/>
            </a:xfrm>
            <a:custGeom>
              <a:avLst/>
              <a:gdLst/>
              <a:ahLst/>
              <a:cxnLst/>
              <a:rect l="l" t="t" r="r" b="b"/>
              <a:pathLst>
                <a:path w="562610" h="562610">
                  <a:moveTo>
                    <a:pt x="562102" y="281051"/>
                  </a:moveTo>
                  <a:lnTo>
                    <a:pt x="558419" y="235331"/>
                  </a:lnTo>
                  <a:lnTo>
                    <a:pt x="547878" y="192024"/>
                  </a:lnTo>
                  <a:lnTo>
                    <a:pt x="530860" y="151638"/>
                  </a:lnTo>
                  <a:lnTo>
                    <a:pt x="508127" y="114808"/>
                  </a:lnTo>
                  <a:lnTo>
                    <a:pt x="503809" y="109855"/>
                  </a:lnTo>
                  <a:lnTo>
                    <a:pt x="480060" y="82042"/>
                  </a:lnTo>
                  <a:lnTo>
                    <a:pt x="454787" y="60401"/>
                  </a:lnTo>
                  <a:lnTo>
                    <a:pt x="454787" y="281051"/>
                  </a:lnTo>
                  <a:lnTo>
                    <a:pt x="448691" y="326517"/>
                  </a:lnTo>
                  <a:lnTo>
                    <a:pt x="431419" y="367538"/>
                  </a:lnTo>
                  <a:lnTo>
                    <a:pt x="404368" y="402082"/>
                  </a:lnTo>
                  <a:lnTo>
                    <a:pt x="369316" y="428879"/>
                  </a:lnTo>
                  <a:lnTo>
                    <a:pt x="327660" y="446151"/>
                  </a:lnTo>
                  <a:lnTo>
                    <a:pt x="281051" y="452247"/>
                  </a:lnTo>
                  <a:lnTo>
                    <a:pt x="235585" y="446151"/>
                  </a:lnTo>
                  <a:lnTo>
                    <a:pt x="194564" y="428879"/>
                  </a:lnTo>
                  <a:lnTo>
                    <a:pt x="160020" y="402082"/>
                  </a:lnTo>
                  <a:lnTo>
                    <a:pt x="133223" y="367538"/>
                  </a:lnTo>
                  <a:lnTo>
                    <a:pt x="115951" y="326517"/>
                  </a:lnTo>
                  <a:lnTo>
                    <a:pt x="109855" y="281051"/>
                  </a:lnTo>
                  <a:lnTo>
                    <a:pt x="115951" y="235585"/>
                  </a:lnTo>
                  <a:lnTo>
                    <a:pt x="133223" y="194564"/>
                  </a:lnTo>
                  <a:lnTo>
                    <a:pt x="160020" y="160020"/>
                  </a:lnTo>
                  <a:lnTo>
                    <a:pt x="194564" y="133223"/>
                  </a:lnTo>
                  <a:lnTo>
                    <a:pt x="235585" y="115951"/>
                  </a:lnTo>
                  <a:lnTo>
                    <a:pt x="281051" y="109855"/>
                  </a:lnTo>
                  <a:lnTo>
                    <a:pt x="327660" y="115951"/>
                  </a:lnTo>
                  <a:lnTo>
                    <a:pt x="369316" y="133223"/>
                  </a:lnTo>
                  <a:lnTo>
                    <a:pt x="404368" y="160020"/>
                  </a:lnTo>
                  <a:lnTo>
                    <a:pt x="431419" y="194564"/>
                  </a:lnTo>
                  <a:lnTo>
                    <a:pt x="448691" y="235585"/>
                  </a:lnTo>
                  <a:lnTo>
                    <a:pt x="454787" y="281051"/>
                  </a:lnTo>
                  <a:lnTo>
                    <a:pt x="454787" y="60401"/>
                  </a:lnTo>
                  <a:lnTo>
                    <a:pt x="410464" y="31242"/>
                  </a:lnTo>
                  <a:lnTo>
                    <a:pt x="370078" y="14224"/>
                  </a:lnTo>
                  <a:lnTo>
                    <a:pt x="326771" y="3683"/>
                  </a:lnTo>
                  <a:lnTo>
                    <a:pt x="281051" y="0"/>
                  </a:lnTo>
                  <a:lnTo>
                    <a:pt x="235966" y="3683"/>
                  </a:lnTo>
                  <a:lnTo>
                    <a:pt x="192913" y="14224"/>
                  </a:lnTo>
                  <a:lnTo>
                    <a:pt x="152781" y="31242"/>
                  </a:lnTo>
                  <a:lnTo>
                    <a:pt x="115824" y="53975"/>
                  </a:lnTo>
                  <a:lnTo>
                    <a:pt x="83058" y="82042"/>
                  </a:lnTo>
                  <a:lnTo>
                    <a:pt x="54737" y="114808"/>
                  </a:lnTo>
                  <a:lnTo>
                    <a:pt x="31750" y="151638"/>
                  </a:lnTo>
                  <a:lnTo>
                    <a:pt x="14478" y="192024"/>
                  </a:lnTo>
                  <a:lnTo>
                    <a:pt x="3683" y="235331"/>
                  </a:lnTo>
                  <a:lnTo>
                    <a:pt x="0" y="281051"/>
                  </a:lnTo>
                  <a:lnTo>
                    <a:pt x="3683" y="326771"/>
                  </a:lnTo>
                  <a:lnTo>
                    <a:pt x="14478" y="370078"/>
                  </a:lnTo>
                  <a:lnTo>
                    <a:pt x="31750" y="410464"/>
                  </a:lnTo>
                  <a:lnTo>
                    <a:pt x="54737" y="447294"/>
                  </a:lnTo>
                  <a:lnTo>
                    <a:pt x="83058" y="480060"/>
                  </a:lnTo>
                  <a:lnTo>
                    <a:pt x="115824" y="508127"/>
                  </a:lnTo>
                  <a:lnTo>
                    <a:pt x="152781" y="530860"/>
                  </a:lnTo>
                  <a:lnTo>
                    <a:pt x="192913" y="547878"/>
                  </a:lnTo>
                  <a:lnTo>
                    <a:pt x="235966" y="558419"/>
                  </a:lnTo>
                  <a:lnTo>
                    <a:pt x="281051" y="562102"/>
                  </a:lnTo>
                  <a:lnTo>
                    <a:pt x="326771" y="558419"/>
                  </a:lnTo>
                  <a:lnTo>
                    <a:pt x="370078" y="547878"/>
                  </a:lnTo>
                  <a:lnTo>
                    <a:pt x="410464" y="530860"/>
                  </a:lnTo>
                  <a:lnTo>
                    <a:pt x="447294" y="508127"/>
                  </a:lnTo>
                  <a:lnTo>
                    <a:pt x="480060" y="480060"/>
                  </a:lnTo>
                  <a:lnTo>
                    <a:pt x="530860" y="410464"/>
                  </a:lnTo>
                  <a:lnTo>
                    <a:pt x="547878" y="370078"/>
                  </a:lnTo>
                  <a:lnTo>
                    <a:pt x="558419" y="326771"/>
                  </a:lnTo>
                  <a:lnTo>
                    <a:pt x="562102" y="281051"/>
                  </a:lnTo>
                  <a:close/>
                </a:path>
              </a:pathLst>
            </a:custGeom>
            <a:solidFill>
              <a:srgbClr val="006273"/>
            </a:solidFill>
          </p:spPr>
          <p:txBody>
            <a:bodyPr wrap="square" lIns="0" tIns="0" rIns="0" bIns="0" rtlCol="0"/>
            <a:lstStyle/>
            <a:p>
              <a:endParaRPr/>
            </a:p>
          </p:txBody>
        </p:sp>
        <p:sp>
          <p:nvSpPr>
            <p:cNvPr id="8" name="object 8"/>
            <p:cNvSpPr/>
            <p:nvPr/>
          </p:nvSpPr>
          <p:spPr>
            <a:xfrm>
              <a:off x="4498847" y="2188463"/>
              <a:ext cx="987551" cy="2115312"/>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5047488" y="1874532"/>
              <a:ext cx="563880" cy="563880"/>
            </a:xfrm>
            <a:custGeom>
              <a:avLst/>
              <a:gdLst/>
              <a:ahLst/>
              <a:cxnLst/>
              <a:rect l="l" t="t" r="r" b="b"/>
              <a:pathLst>
                <a:path w="563879" h="563880">
                  <a:moveTo>
                    <a:pt x="563880" y="281927"/>
                  </a:moveTo>
                  <a:lnTo>
                    <a:pt x="560197" y="236080"/>
                  </a:lnTo>
                  <a:lnTo>
                    <a:pt x="549275" y="192519"/>
                  </a:lnTo>
                  <a:lnTo>
                    <a:pt x="532003" y="152133"/>
                  </a:lnTo>
                  <a:lnTo>
                    <a:pt x="508889" y="115176"/>
                  </a:lnTo>
                  <a:lnTo>
                    <a:pt x="480568" y="82283"/>
                  </a:lnTo>
                  <a:lnTo>
                    <a:pt x="453644" y="59321"/>
                  </a:lnTo>
                  <a:lnTo>
                    <a:pt x="453644" y="281927"/>
                  </a:lnTo>
                  <a:lnTo>
                    <a:pt x="447548" y="327647"/>
                  </a:lnTo>
                  <a:lnTo>
                    <a:pt x="430149" y="368668"/>
                  </a:lnTo>
                  <a:lnTo>
                    <a:pt x="403352" y="403339"/>
                  </a:lnTo>
                  <a:lnTo>
                    <a:pt x="368681" y="430136"/>
                  </a:lnTo>
                  <a:lnTo>
                    <a:pt x="327660" y="447535"/>
                  </a:lnTo>
                  <a:lnTo>
                    <a:pt x="281940" y="453631"/>
                  </a:lnTo>
                  <a:lnTo>
                    <a:pt x="236220" y="447535"/>
                  </a:lnTo>
                  <a:lnTo>
                    <a:pt x="195199" y="430136"/>
                  </a:lnTo>
                  <a:lnTo>
                    <a:pt x="160528" y="403339"/>
                  </a:lnTo>
                  <a:lnTo>
                    <a:pt x="133731" y="368668"/>
                  </a:lnTo>
                  <a:lnTo>
                    <a:pt x="116332" y="327647"/>
                  </a:lnTo>
                  <a:lnTo>
                    <a:pt x="110236" y="281927"/>
                  </a:lnTo>
                  <a:lnTo>
                    <a:pt x="116332" y="236080"/>
                  </a:lnTo>
                  <a:lnTo>
                    <a:pt x="133731" y="194551"/>
                  </a:lnTo>
                  <a:lnTo>
                    <a:pt x="160528" y="159245"/>
                  </a:lnTo>
                  <a:lnTo>
                    <a:pt x="195199" y="131813"/>
                  </a:lnTo>
                  <a:lnTo>
                    <a:pt x="236220" y="114033"/>
                  </a:lnTo>
                  <a:lnTo>
                    <a:pt x="281940" y="107683"/>
                  </a:lnTo>
                  <a:lnTo>
                    <a:pt x="327660" y="114033"/>
                  </a:lnTo>
                  <a:lnTo>
                    <a:pt x="368681" y="131813"/>
                  </a:lnTo>
                  <a:lnTo>
                    <a:pt x="403352" y="159245"/>
                  </a:lnTo>
                  <a:lnTo>
                    <a:pt x="430149" y="194551"/>
                  </a:lnTo>
                  <a:lnTo>
                    <a:pt x="447548" y="236080"/>
                  </a:lnTo>
                  <a:lnTo>
                    <a:pt x="453644" y="281927"/>
                  </a:lnTo>
                  <a:lnTo>
                    <a:pt x="453644" y="59321"/>
                  </a:lnTo>
                  <a:lnTo>
                    <a:pt x="410718" y="31356"/>
                  </a:lnTo>
                  <a:lnTo>
                    <a:pt x="370332" y="14351"/>
                  </a:lnTo>
                  <a:lnTo>
                    <a:pt x="327152" y="3670"/>
                  </a:lnTo>
                  <a:lnTo>
                    <a:pt x="281940" y="0"/>
                  </a:lnTo>
                  <a:lnTo>
                    <a:pt x="236093" y="3670"/>
                  </a:lnTo>
                  <a:lnTo>
                    <a:pt x="192532" y="14351"/>
                  </a:lnTo>
                  <a:lnTo>
                    <a:pt x="152146" y="31356"/>
                  </a:lnTo>
                  <a:lnTo>
                    <a:pt x="115189" y="54216"/>
                  </a:lnTo>
                  <a:lnTo>
                    <a:pt x="82296" y="82283"/>
                  </a:lnTo>
                  <a:lnTo>
                    <a:pt x="54229" y="115176"/>
                  </a:lnTo>
                  <a:lnTo>
                    <a:pt x="31369" y="152133"/>
                  </a:lnTo>
                  <a:lnTo>
                    <a:pt x="14351" y="192519"/>
                  </a:lnTo>
                  <a:lnTo>
                    <a:pt x="3683" y="236080"/>
                  </a:lnTo>
                  <a:lnTo>
                    <a:pt x="0" y="281927"/>
                  </a:lnTo>
                  <a:lnTo>
                    <a:pt x="3683" y="327139"/>
                  </a:lnTo>
                  <a:lnTo>
                    <a:pt x="14351" y="370319"/>
                  </a:lnTo>
                  <a:lnTo>
                    <a:pt x="31369" y="410705"/>
                  </a:lnTo>
                  <a:lnTo>
                    <a:pt x="54229" y="447662"/>
                  </a:lnTo>
                  <a:lnTo>
                    <a:pt x="82296" y="480555"/>
                  </a:lnTo>
                  <a:lnTo>
                    <a:pt x="115189" y="508876"/>
                  </a:lnTo>
                  <a:lnTo>
                    <a:pt x="152146" y="531990"/>
                  </a:lnTo>
                  <a:lnTo>
                    <a:pt x="192532" y="549262"/>
                  </a:lnTo>
                  <a:lnTo>
                    <a:pt x="236093" y="560184"/>
                  </a:lnTo>
                  <a:lnTo>
                    <a:pt x="281940" y="563867"/>
                  </a:lnTo>
                  <a:lnTo>
                    <a:pt x="327152" y="560184"/>
                  </a:lnTo>
                  <a:lnTo>
                    <a:pt x="370332" y="549262"/>
                  </a:lnTo>
                  <a:lnTo>
                    <a:pt x="410718" y="531990"/>
                  </a:lnTo>
                  <a:lnTo>
                    <a:pt x="447675" y="508876"/>
                  </a:lnTo>
                  <a:lnTo>
                    <a:pt x="480568" y="480555"/>
                  </a:lnTo>
                  <a:lnTo>
                    <a:pt x="532003" y="410705"/>
                  </a:lnTo>
                  <a:lnTo>
                    <a:pt x="549275" y="370319"/>
                  </a:lnTo>
                  <a:lnTo>
                    <a:pt x="560197" y="327139"/>
                  </a:lnTo>
                  <a:lnTo>
                    <a:pt x="563880" y="281927"/>
                  </a:lnTo>
                  <a:close/>
                </a:path>
              </a:pathLst>
            </a:custGeom>
            <a:solidFill>
              <a:srgbClr val="008675"/>
            </a:solidFill>
          </p:spPr>
          <p:txBody>
            <a:bodyPr wrap="square" lIns="0" tIns="0" rIns="0" bIns="0" rtlCol="0"/>
            <a:lstStyle/>
            <a:p>
              <a:endParaRPr/>
            </a:p>
          </p:txBody>
        </p:sp>
        <p:sp>
          <p:nvSpPr>
            <p:cNvPr id="10" name="object 10"/>
            <p:cNvSpPr/>
            <p:nvPr/>
          </p:nvSpPr>
          <p:spPr>
            <a:xfrm>
              <a:off x="4829556" y="1278635"/>
              <a:ext cx="781685" cy="99060"/>
            </a:xfrm>
            <a:custGeom>
              <a:avLst/>
              <a:gdLst/>
              <a:ahLst/>
              <a:cxnLst/>
              <a:rect l="l" t="t" r="r" b="b"/>
              <a:pathLst>
                <a:path w="781685" h="99059">
                  <a:moveTo>
                    <a:pt x="781304" y="0"/>
                  </a:moveTo>
                  <a:lnTo>
                    <a:pt x="174752" y="0"/>
                  </a:lnTo>
                  <a:lnTo>
                    <a:pt x="35687" y="77216"/>
                  </a:lnTo>
                  <a:lnTo>
                    <a:pt x="32131" y="75311"/>
                  </a:lnTo>
                  <a:lnTo>
                    <a:pt x="10668" y="75311"/>
                  </a:lnTo>
                  <a:lnTo>
                    <a:pt x="0" y="79248"/>
                  </a:lnTo>
                  <a:lnTo>
                    <a:pt x="0" y="95123"/>
                  </a:lnTo>
                  <a:lnTo>
                    <a:pt x="10668" y="99060"/>
                  </a:lnTo>
                  <a:lnTo>
                    <a:pt x="35687" y="99060"/>
                  </a:lnTo>
                  <a:lnTo>
                    <a:pt x="42799" y="95123"/>
                  </a:lnTo>
                  <a:lnTo>
                    <a:pt x="42799" y="81280"/>
                  </a:lnTo>
                  <a:lnTo>
                    <a:pt x="39243" y="79248"/>
                  </a:lnTo>
                  <a:lnTo>
                    <a:pt x="42926" y="77216"/>
                  </a:lnTo>
                  <a:lnTo>
                    <a:pt x="178308" y="2032"/>
                  </a:lnTo>
                  <a:lnTo>
                    <a:pt x="781304" y="2032"/>
                  </a:lnTo>
                  <a:lnTo>
                    <a:pt x="781304" y="0"/>
                  </a:lnTo>
                  <a:close/>
                </a:path>
              </a:pathLst>
            </a:custGeom>
            <a:solidFill>
              <a:srgbClr val="A6A6A6"/>
            </a:solidFill>
          </p:spPr>
          <p:txBody>
            <a:bodyPr wrap="square" lIns="0" tIns="0" rIns="0" bIns="0" rtlCol="0"/>
            <a:lstStyle/>
            <a:p>
              <a:endParaRPr/>
            </a:p>
          </p:txBody>
        </p:sp>
        <p:sp>
          <p:nvSpPr>
            <p:cNvPr id="11" name="object 11"/>
            <p:cNvSpPr/>
            <p:nvPr/>
          </p:nvSpPr>
          <p:spPr>
            <a:xfrm>
              <a:off x="4829555" y="1278636"/>
              <a:ext cx="781685" cy="99060"/>
            </a:xfrm>
            <a:custGeom>
              <a:avLst/>
              <a:gdLst/>
              <a:ahLst/>
              <a:cxnLst/>
              <a:rect l="l" t="t" r="r" b="b"/>
              <a:pathLst>
                <a:path w="781685" h="99059">
                  <a:moveTo>
                    <a:pt x="21463" y="99060"/>
                  </a:moveTo>
                  <a:lnTo>
                    <a:pt x="35687" y="99060"/>
                  </a:lnTo>
                  <a:lnTo>
                    <a:pt x="42799" y="95123"/>
                  </a:lnTo>
                  <a:lnTo>
                    <a:pt x="42799" y="87122"/>
                  </a:lnTo>
                  <a:lnTo>
                    <a:pt x="42799" y="85216"/>
                  </a:lnTo>
                  <a:lnTo>
                    <a:pt x="42799" y="81279"/>
                  </a:lnTo>
                  <a:lnTo>
                    <a:pt x="39243" y="79248"/>
                  </a:lnTo>
                  <a:lnTo>
                    <a:pt x="119634" y="34543"/>
                  </a:lnTo>
                  <a:lnTo>
                    <a:pt x="160909" y="11684"/>
                  </a:lnTo>
                  <a:lnTo>
                    <a:pt x="176149" y="3175"/>
                  </a:lnTo>
                  <a:lnTo>
                    <a:pt x="178308" y="2031"/>
                  </a:lnTo>
                  <a:lnTo>
                    <a:pt x="526923" y="2031"/>
                  </a:lnTo>
                  <a:lnTo>
                    <a:pt x="705993" y="2031"/>
                  </a:lnTo>
                  <a:lnTo>
                    <a:pt x="771906" y="2031"/>
                  </a:lnTo>
                  <a:lnTo>
                    <a:pt x="781304" y="2031"/>
                  </a:lnTo>
                  <a:lnTo>
                    <a:pt x="781304" y="0"/>
                  </a:lnTo>
                  <a:lnTo>
                    <a:pt x="430657" y="0"/>
                  </a:lnTo>
                  <a:lnTo>
                    <a:pt x="250571" y="0"/>
                  </a:lnTo>
                  <a:lnTo>
                    <a:pt x="184277" y="0"/>
                  </a:lnTo>
                  <a:lnTo>
                    <a:pt x="174752" y="0"/>
                  </a:lnTo>
                  <a:lnTo>
                    <a:pt x="94361" y="44703"/>
                  </a:lnTo>
                  <a:lnTo>
                    <a:pt x="53086" y="67563"/>
                  </a:lnTo>
                  <a:lnTo>
                    <a:pt x="37846" y="76073"/>
                  </a:lnTo>
                  <a:lnTo>
                    <a:pt x="35687" y="77215"/>
                  </a:lnTo>
                  <a:lnTo>
                    <a:pt x="32131" y="75311"/>
                  </a:lnTo>
                  <a:lnTo>
                    <a:pt x="28575" y="75311"/>
                  </a:lnTo>
                  <a:lnTo>
                    <a:pt x="21463" y="75311"/>
                  </a:lnTo>
                  <a:lnTo>
                    <a:pt x="10668" y="75311"/>
                  </a:lnTo>
                  <a:lnTo>
                    <a:pt x="0" y="79248"/>
                  </a:lnTo>
                  <a:lnTo>
                    <a:pt x="0" y="87122"/>
                  </a:lnTo>
                  <a:lnTo>
                    <a:pt x="0" y="95123"/>
                  </a:lnTo>
                  <a:lnTo>
                    <a:pt x="10668" y="99060"/>
                  </a:lnTo>
                  <a:lnTo>
                    <a:pt x="21463" y="99060"/>
                  </a:lnTo>
                  <a:close/>
                </a:path>
              </a:pathLst>
            </a:custGeom>
            <a:ln w="9144">
              <a:solidFill>
                <a:srgbClr val="A6A6A6"/>
              </a:solidFill>
            </a:ln>
          </p:spPr>
          <p:txBody>
            <a:bodyPr wrap="square" lIns="0" tIns="0" rIns="0" bIns="0" rtlCol="0"/>
            <a:lstStyle/>
            <a:p>
              <a:endParaRPr/>
            </a:p>
          </p:txBody>
        </p:sp>
        <p:sp>
          <p:nvSpPr>
            <p:cNvPr id="12" name="object 12"/>
            <p:cNvSpPr/>
            <p:nvPr/>
          </p:nvSpPr>
          <p:spPr>
            <a:xfrm>
              <a:off x="4469891" y="4241292"/>
              <a:ext cx="220979" cy="391795"/>
            </a:xfrm>
            <a:custGeom>
              <a:avLst/>
              <a:gdLst/>
              <a:ahLst/>
              <a:cxnLst/>
              <a:rect l="l" t="t" r="r" b="b"/>
              <a:pathLst>
                <a:path w="220979" h="391795">
                  <a:moveTo>
                    <a:pt x="157987" y="0"/>
                  </a:moveTo>
                  <a:lnTo>
                    <a:pt x="123952" y="0"/>
                  </a:lnTo>
                  <a:lnTo>
                    <a:pt x="0" y="391541"/>
                  </a:lnTo>
                  <a:lnTo>
                    <a:pt x="7366" y="386321"/>
                  </a:lnTo>
                  <a:lnTo>
                    <a:pt x="15112" y="379895"/>
                  </a:lnTo>
                  <a:lnTo>
                    <a:pt x="22225" y="371894"/>
                  </a:lnTo>
                  <a:lnTo>
                    <a:pt x="27812" y="361911"/>
                  </a:lnTo>
                  <a:lnTo>
                    <a:pt x="207518" y="80429"/>
                  </a:lnTo>
                  <a:lnTo>
                    <a:pt x="220725" y="49110"/>
                  </a:lnTo>
                  <a:lnTo>
                    <a:pt x="215392" y="23545"/>
                  </a:lnTo>
                  <a:lnTo>
                    <a:pt x="193675" y="6311"/>
                  </a:lnTo>
                  <a:lnTo>
                    <a:pt x="157987" y="0"/>
                  </a:lnTo>
                  <a:close/>
                </a:path>
              </a:pathLst>
            </a:custGeom>
            <a:solidFill>
              <a:srgbClr val="BDBDBD"/>
            </a:solidFill>
          </p:spPr>
          <p:txBody>
            <a:bodyPr wrap="square" lIns="0" tIns="0" rIns="0" bIns="0" rtlCol="0"/>
            <a:lstStyle/>
            <a:p>
              <a:endParaRPr/>
            </a:p>
          </p:txBody>
        </p:sp>
        <p:sp>
          <p:nvSpPr>
            <p:cNvPr id="13" name="object 13"/>
            <p:cNvSpPr/>
            <p:nvPr/>
          </p:nvSpPr>
          <p:spPr>
            <a:xfrm>
              <a:off x="4311395" y="4241292"/>
              <a:ext cx="288290" cy="397510"/>
            </a:xfrm>
            <a:custGeom>
              <a:avLst/>
              <a:gdLst/>
              <a:ahLst/>
              <a:cxnLst/>
              <a:rect l="l" t="t" r="r" b="b"/>
              <a:pathLst>
                <a:path w="288289" h="397510">
                  <a:moveTo>
                    <a:pt x="287781" y="0"/>
                  </a:moveTo>
                  <a:lnTo>
                    <a:pt x="0" y="0"/>
                  </a:lnTo>
                  <a:lnTo>
                    <a:pt x="118871" y="392531"/>
                  </a:lnTo>
                  <a:lnTo>
                    <a:pt x="130175" y="396113"/>
                  </a:lnTo>
                  <a:lnTo>
                    <a:pt x="140842" y="397319"/>
                  </a:lnTo>
                  <a:lnTo>
                    <a:pt x="151383" y="396113"/>
                  </a:lnTo>
                  <a:lnTo>
                    <a:pt x="162687" y="392531"/>
                  </a:lnTo>
                  <a:lnTo>
                    <a:pt x="287781" y="0"/>
                  </a:lnTo>
                  <a:close/>
                </a:path>
              </a:pathLst>
            </a:custGeom>
            <a:solidFill>
              <a:srgbClr val="A6A6A6"/>
            </a:solidFill>
          </p:spPr>
          <p:txBody>
            <a:bodyPr wrap="square" lIns="0" tIns="0" rIns="0" bIns="0" rtlCol="0"/>
            <a:lstStyle/>
            <a:p>
              <a:endParaRPr/>
            </a:p>
          </p:txBody>
        </p:sp>
        <p:sp>
          <p:nvSpPr>
            <p:cNvPr id="14" name="object 14"/>
            <p:cNvSpPr/>
            <p:nvPr/>
          </p:nvSpPr>
          <p:spPr>
            <a:xfrm>
              <a:off x="4172712" y="4218431"/>
              <a:ext cx="559435" cy="414655"/>
            </a:xfrm>
            <a:custGeom>
              <a:avLst/>
              <a:gdLst/>
              <a:ahLst/>
              <a:cxnLst/>
              <a:rect l="l" t="t" r="r" b="b"/>
              <a:pathLst>
                <a:path w="559435" h="414654">
                  <a:moveTo>
                    <a:pt x="263652" y="414401"/>
                  </a:moveTo>
                  <a:lnTo>
                    <a:pt x="218567" y="265099"/>
                  </a:lnTo>
                  <a:lnTo>
                    <a:pt x="222504" y="265099"/>
                  </a:lnTo>
                  <a:lnTo>
                    <a:pt x="194183" y="184188"/>
                  </a:lnTo>
                  <a:lnTo>
                    <a:pt x="145542" y="22847"/>
                  </a:lnTo>
                  <a:lnTo>
                    <a:pt x="137795" y="22847"/>
                  </a:lnTo>
                  <a:lnTo>
                    <a:pt x="129794" y="0"/>
                  </a:lnTo>
                  <a:lnTo>
                    <a:pt x="103886" y="9423"/>
                  </a:lnTo>
                  <a:lnTo>
                    <a:pt x="75311" y="17653"/>
                  </a:lnTo>
                  <a:lnTo>
                    <a:pt x="41529" y="23456"/>
                  </a:lnTo>
                  <a:lnTo>
                    <a:pt x="0" y="25654"/>
                  </a:lnTo>
                  <a:lnTo>
                    <a:pt x="142113" y="250126"/>
                  </a:lnTo>
                  <a:lnTo>
                    <a:pt x="146939" y="251117"/>
                  </a:lnTo>
                  <a:lnTo>
                    <a:pt x="232537" y="384771"/>
                  </a:lnTo>
                  <a:lnTo>
                    <a:pt x="240030" y="394754"/>
                  </a:lnTo>
                  <a:lnTo>
                    <a:pt x="248031" y="402767"/>
                  </a:lnTo>
                  <a:lnTo>
                    <a:pt x="256159" y="409181"/>
                  </a:lnTo>
                  <a:lnTo>
                    <a:pt x="263652" y="414401"/>
                  </a:lnTo>
                  <a:close/>
                </a:path>
                <a:path w="559435" h="414654">
                  <a:moveTo>
                    <a:pt x="559181" y="28613"/>
                  </a:moveTo>
                  <a:lnTo>
                    <a:pt x="517398" y="26416"/>
                  </a:lnTo>
                  <a:lnTo>
                    <a:pt x="483743" y="20624"/>
                  </a:lnTo>
                  <a:lnTo>
                    <a:pt x="455930" y="12446"/>
                  </a:lnTo>
                  <a:lnTo>
                    <a:pt x="431546" y="3048"/>
                  </a:lnTo>
                  <a:lnTo>
                    <a:pt x="344297" y="265099"/>
                  </a:lnTo>
                  <a:lnTo>
                    <a:pt x="409702" y="256578"/>
                  </a:lnTo>
                  <a:lnTo>
                    <a:pt x="559181" y="28613"/>
                  </a:lnTo>
                  <a:close/>
                </a:path>
              </a:pathLst>
            </a:custGeom>
            <a:solidFill>
              <a:srgbClr val="BDBDBD"/>
            </a:solidFill>
          </p:spPr>
          <p:txBody>
            <a:bodyPr wrap="square" lIns="0" tIns="0" rIns="0" bIns="0" rtlCol="0"/>
            <a:lstStyle/>
            <a:p>
              <a:endParaRPr/>
            </a:p>
          </p:txBody>
        </p:sp>
        <p:sp>
          <p:nvSpPr>
            <p:cNvPr id="15" name="object 15"/>
            <p:cNvSpPr/>
            <p:nvPr/>
          </p:nvSpPr>
          <p:spPr>
            <a:xfrm>
              <a:off x="2906268" y="1203959"/>
              <a:ext cx="1702435" cy="3279775"/>
            </a:xfrm>
            <a:custGeom>
              <a:avLst/>
              <a:gdLst/>
              <a:ahLst/>
              <a:cxnLst/>
              <a:rect l="l" t="t" r="r" b="b"/>
              <a:pathLst>
                <a:path w="1702435" h="3279775">
                  <a:moveTo>
                    <a:pt x="920369" y="112649"/>
                  </a:moveTo>
                  <a:lnTo>
                    <a:pt x="895096" y="97282"/>
                  </a:lnTo>
                  <a:lnTo>
                    <a:pt x="882523" y="97282"/>
                  </a:lnTo>
                  <a:lnTo>
                    <a:pt x="878332" y="99822"/>
                  </a:lnTo>
                  <a:lnTo>
                    <a:pt x="714502" y="0"/>
                  </a:lnTo>
                  <a:lnTo>
                    <a:pt x="0" y="0"/>
                  </a:lnTo>
                  <a:lnTo>
                    <a:pt x="0" y="2540"/>
                  </a:lnTo>
                  <a:lnTo>
                    <a:pt x="710311" y="2540"/>
                  </a:lnTo>
                  <a:lnTo>
                    <a:pt x="874141" y="102362"/>
                  </a:lnTo>
                  <a:lnTo>
                    <a:pt x="869950" y="105029"/>
                  </a:lnTo>
                  <a:lnTo>
                    <a:pt x="869950" y="112649"/>
                  </a:lnTo>
                  <a:lnTo>
                    <a:pt x="871601" y="119380"/>
                  </a:lnTo>
                  <a:lnTo>
                    <a:pt x="876300" y="124206"/>
                  </a:lnTo>
                  <a:lnTo>
                    <a:pt x="884174" y="127000"/>
                  </a:lnTo>
                  <a:lnTo>
                    <a:pt x="895096" y="128016"/>
                  </a:lnTo>
                  <a:lnTo>
                    <a:pt x="904494" y="127000"/>
                  </a:lnTo>
                  <a:lnTo>
                    <a:pt x="912495" y="124206"/>
                  </a:lnTo>
                  <a:lnTo>
                    <a:pt x="918210" y="119380"/>
                  </a:lnTo>
                  <a:lnTo>
                    <a:pt x="920369" y="112649"/>
                  </a:lnTo>
                  <a:close/>
                </a:path>
                <a:path w="1702435" h="3279775">
                  <a:moveTo>
                    <a:pt x="1702181" y="3017913"/>
                  </a:moveTo>
                  <a:lnTo>
                    <a:pt x="1660017" y="3001467"/>
                  </a:lnTo>
                  <a:lnTo>
                    <a:pt x="1603375" y="2987865"/>
                  </a:lnTo>
                  <a:lnTo>
                    <a:pt x="1549019" y="2983877"/>
                  </a:lnTo>
                  <a:lnTo>
                    <a:pt x="1520317" y="2984982"/>
                  </a:lnTo>
                  <a:lnTo>
                    <a:pt x="1472184" y="2991955"/>
                  </a:lnTo>
                  <a:lnTo>
                    <a:pt x="1421384" y="3005417"/>
                  </a:lnTo>
                  <a:lnTo>
                    <a:pt x="1392809" y="3015780"/>
                  </a:lnTo>
                  <a:lnTo>
                    <a:pt x="1480312" y="3279521"/>
                  </a:lnTo>
                  <a:lnTo>
                    <a:pt x="1614678" y="3279521"/>
                  </a:lnTo>
                  <a:lnTo>
                    <a:pt x="1614678" y="3277387"/>
                  </a:lnTo>
                  <a:lnTo>
                    <a:pt x="1702181" y="3017913"/>
                  </a:lnTo>
                  <a:close/>
                </a:path>
              </a:pathLst>
            </a:custGeom>
            <a:solidFill>
              <a:srgbClr val="A6A6A6"/>
            </a:solidFill>
          </p:spPr>
          <p:txBody>
            <a:bodyPr wrap="square" lIns="0" tIns="0" rIns="0" bIns="0" rtlCol="0"/>
            <a:lstStyle/>
            <a:p>
              <a:endParaRPr/>
            </a:p>
          </p:txBody>
        </p:sp>
        <p:sp>
          <p:nvSpPr>
            <p:cNvPr id="16" name="object 16"/>
            <p:cNvSpPr/>
            <p:nvPr/>
          </p:nvSpPr>
          <p:spPr>
            <a:xfrm>
              <a:off x="2906267" y="1203960"/>
              <a:ext cx="920750" cy="128270"/>
            </a:xfrm>
            <a:custGeom>
              <a:avLst/>
              <a:gdLst/>
              <a:ahLst/>
              <a:cxnLst/>
              <a:rect l="l" t="t" r="r" b="b"/>
              <a:pathLst>
                <a:path w="920750" h="128269">
                  <a:moveTo>
                    <a:pt x="894969" y="127762"/>
                  </a:moveTo>
                  <a:lnTo>
                    <a:pt x="883919" y="126873"/>
                  </a:lnTo>
                  <a:lnTo>
                    <a:pt x="876172" y="123951"/>
                  </a:lnTo>
                  <a:lnTo>
                    <a:pt x="871346" y="119125"/>
                  </a:lnTo>
                  <a:lnTo>
                    <a:pt x="869822" y="112394"/>
                  </a:lnTo>
                  <a:lnTo>
                    <a:pt x="869822" y="109854"/>
                  </a:lnTo>
                  <a:lnTo>
                    <a:pt x="869822" y="104775"/>
                  </a:lnTo>
                  <a:lnTo>
                    <a:pt x="874014" y="102107"/>
                  </a:lnTo>
                  <a:lnTo>
                    <a:pt x="779271" y="44576"/>
                  </a:lnTo>
                  <a:lnTo>
                    <a:pt x="730631" y="14986"/>
                  </a:lnTo>
                  <a:lnTo>
                    <a:pt x="712723" y="4063"/>
                  </a:lnTo>
                  <a:lnTo>
                    <a:pt x="710057" y="2539"/>
                  </a:lnTo>
                  <a:lnTo>
                    <a:pt x="299593" y="2539"/>
                  </a:lnTo>
                  <a:lnTo>
                    <a:pt x="88773" y="2539"/>
                  </a:lnTo>
                  <a:lnTo>
                    <a:pt x="11049" y="2539"/>
                  </a:lnTo>
                  <a:lnTo>
                    <a:pt x="0" y="2539"/>
                  </a:lnTo>
                  <a:lnTo>
                    <a:pt x="0" y="0"/>
                  </a:lnTo>
                  <a:lnTo>
                    <a:pt x="413004" y="0"/>
                  </a:lnTo>
                  <a:lnTo>
                    <a:pt x="624967" y="0"/>
                  </a:lnTo>
                  <a:lnTo>
                    <a:pt x="703198" y="0"/>
                  </a:lnTo>
                  <a:lnTo>
                    <a:pt x="714247" y="0"/>
                  </a:lnTo>
                  <a:lnTo>
                    <a:pt x="809117" y="57657"/>
                  </a:lnTo>
                  <a:lnTo>
                    <a:pt x="857757" y="87122"/>
                  </a:lnTo>
                  <a:lnTo>
                    <a:pt x="875665" y="98043"/>
                  </a:lnTo>
                  <a:lnTo>
                    <a:pt x="878205" y="99567"/>
                  </a:lnTo>
                  <a:lnTo>
                    <a:pt x="882395" y="97027"/>
                  </a:lnTo>
                  <a:lnTo>
                    <a:pt x="886586" y="97027"/>
                  </a:lnTo>
                  <a:lnTo>
                    <a:pt x="894969" y="97027"/>
                  </a:lnTo>
                  <a:lnTo>
                    <a:pt x="904240" y="98043"/>
                  </a:lnTo>
                  <a:lnTo>
                    <a:pt x="912368" y="100964"/>
                  </a:lnTo>
                  <a:lnTo>
                    <a:pt x="918082" y="105663"/>
                  </a:lnTo>
                  <a:lnTo>
                    <a:pt x="920242" y="112394"/>
                  </a:lnTo>
                  <a:lnTo>
                    <a:pt x="918082" y="119125"/>
                  </a:lnTo>
                  <a:lnTo>
                    <a:pt x="912368" y="123951"/>
                  </a:lnTo>
                  <a:lnTo>
                    <a:pt x="904240" y="126873"/>
                  </a:lnTo>
                  <a:lnTo>
                    <a:pt x="894969" y="127762"/>
                  </a:lnTo>
                  <a:close/>
                </a:path>
              </a:pathLst>
            </a:custGeom>
            <a:ln w="9144">
              <a:solidFill>
                <a:srgbClr val="A6A6A6"/>
              </a:solidFill>
            </a:ln>
          </p:spPr>
          <p:txBody>
            <a:bodyPr wrap="square" lIns="0" tIns="0" rIns="0" bIns="0" rtlCol="0"/>
            <a:lstStyle/>
            <a:p>
              <a:endParaRPr/>
            </a:p>
          </p:txBody>
        </p:sp>
      </p:grpSp>
      <p:sp>
        <p:nvSpPr>
          <p:cNvPr id="17" name="object 17"/>
          <p:cNvSpPr txBox="1"/>
          <p:nvPr/>
        </p:nvSpPr>
        <p:spPr>
          <a:xfrm>
            <a:off x="5674233" y="908050"/>
            <a:ext cx="1459865" cy="391160"/>
          </a:xfrm>
          <a:prstGeom prst="rect">
            <a:avLst/>
          </a:prstGeom>
        </p:spPr>
        <p:txBody>
          <a:bodyPr vert="horz" wrap="square" lIns="0" tIns="12700" rIns="0" bIns="0" rtlCol="0">
            <a:spAutoFit/>
          </a:bodyPr>
          <a:lstStyle/>
          <a:p>
            <a:pPr marL="12700">
              <a:lnSpc>
                <a:spcPct val="100000"/>
              </a:lnSpc>
              <a:spcBef>
                <a:spcPts val="100"/>
              </a:spcBef>
            </a:pPr>
            <a:r>
              <a:rPr sz="2400" spc="-15" dirty="0">
                <a:solidFill>
                  <a:srgbClr val="008599"/>
                </a:solidFill>
                <a:latin typeface="Carlito"/>
                <a:cs typeface="Carlito"/>
              </a:rPr>
              <a:t>Class-based</a:t>
            </a:r>
            <a:endParaRPr sz="2400">
              <a:latin typeface="Carlito"/>
              <a:cs typeface="Carlito"/>
            </a:endParaRPr>
          </a:p>
        </p:txBody>
      </p:sp>
      <p:grpSp>
        <p:nvGrpSpPr>
          <p:cNvPr id="18" name="object 18"/>
          <p:cNvGrpSpPr/>
          <p:nvPr/>
        </p:nvGrpSpPr>
        <p:grpSpPr>
          <a:xfrm>
            <a:off x="5713476" y="2319527"/>
            <a:ext cx="864235" cy="146685"/>
            <a:chOff x="5713476" y="2319527"/>
            <a:chExt cx="864235" cy="146685"/>
          </a:xfrm>
        </p:grpSpPr>
        <p:sp>
          <p:nvSpPr>
            <p:cNvPr id="19" name="object 19"/>
            <p:cNvSpPr/>
            <p:nvPr/>
          </p:nvSpPr>
          <p:spPr>
            <a:xfrm>
              <a:off x="5718048" y="2324099"/>
              <a:ext cx="854710" cy="137160"/>
            </a:xfrm>
            <a:custGeom>
              <a:avLst/>
              <a:gdLst/>
              <a:ahLst/>
              <a:cxnLst/>
              <a:rect l="l" t="t" r="r" b="b"/>
              <a:pathLst>
                <a:path w="854709" h="137160">
                  <a:moveTo>
                    <a:pt x="854583" y="134366"/>
                  </a:moveTo>
                  <a:lnTo>
                    <a:pt x="195072" y="134366"/>
                  </a:lnTo>
                  <a:lnTo>
                    <a:pt x="46863" y="30226"/>
                  </a:lnTo>
                  <a:lnTo>
                    <a:pt x="42926" y="27432"/>
                  </a:lnTo>
                  <a:lnTo>
                    <a:pt x="46863" y="24638"/>
                  </a:lnTo>
                  <a:lnTo>
                    <a:pt x="46863" y="16510"/>
                  </a:lnTo>
                  <a:lnTo>
                    <a:pt x="45339" y="9271"/>
                  </a:lnTo>
                  <a:lnTo>
                    <a:pt x="40894" y="4064"/>
                  </a:lnTo>
                  <a:lnTo>
                    <a:pt x="33655" y="1016"/>
                  </a:lnTo>
                  <a:lnTo>
                    <a:pt x="23368" y="0"/>
                  </a:lnTo>
                  <a:lnTo>
                    <a:pt x="14732" y="1016"/>
                  </a:lnTo>
                  <a:lnTo>
                    <a:pt x="7239" y="4064"/>
                  </a:lnTo>
                  <a:lnTo>
                    <a:pt x="2032" y="9271"/>
                  </a:lnTo>
                  <a:lnTo>
                    <a:pt x="0" y="16510"/>
                  </a:lnTo>
                  <a:lnTo>
                    <a:pt x="2032" y="23622"/>
                  </a:lnTo>
                  <a:lnTo>
                    <a:pt x="7239" y="28829"/>
                  </a:lnTo>
                  <a:lnTo>
                    <a:pt x="14732" y="31877"/>
                  </a:lnTo>
                  <a:lnTo>
                    <a:pt x="23368" y="32893"/>
                  </a:lnTo>
                  <a:lnTo>
                    <a:pt x="35179" y="32893"/>
                  </a:lnTo>
                  <a:lnTo>
                    <a:pt x="38989" y="30226"/>
                  </a:lnTo>
                  <a:lnTo>
                    <a:pt x="191135" y="137160"/>
                  </a:lnTo>
                  <a:lnTo>
                    <a:pt x="854583" y="137160"/>
                  </a:lnTo>
                  <a:lnTo>
                    <a:pt x="854583" y="134366"/>
                  </a:lnTo>
                  <a:close/>
                </a:path>
              </a:pathLst>
            </a:custGeom>
            <a:solidFill>
              <a:srgbClr val="A6A6A6"/>
            </a:solidFill>
          </p:spPr>
          <p:txBody>
            <a:bodyPr wrap="square" lIns="0" tIns="0" rIns="0" bIns="0" rtlCol="0"/>
            <a:lstStyle/>
            <a:p>
              <a:endParaRPr/>
            </a:p>
          </p:txBody>
        </p:sp>
        <p:sp>
          <p:nvSpPr>
            <p:cNvPr id="20" name="object 20"/>
            <p:cNvSpPr/>
            <p:nvPr/>
          </p:nvSpPr>
          <p:spPr>
            <a:xfrm>
              <a:off x="5718048" y="2324099"/>
              <a:ext cx="854710" cy="137160"/>
            </a:xfrm>
            <a:custGeom>
              <a:avLst/>
              <a:gdLst/>
              <a:ahLst/>
              <a:cxnLst/>
              <a:rect l="l" t="t" r="r" b="b"/>
              <a:pathLst>
                <a:path w="854709" h="137160">
                  <a:moveTo>
                    <a:pt x="23367" y="0"/>
                  </a:moveTo>
                  <a:lnTo>
                    <a:pt x="33654" y="1016"/>
                  </a:lnTo>
                  <a:lnTo>
                    <a:pt x="40893" y="4063"/>
                  </a:lnTo>
                  <a:lnTo>
                    <a:pt x="45338" y="9270"/>
                  </a:lnTo>
                  <a:lnTo>
                    <a:pt x="46862" y="16510"/>
                  </a:lnTo>
                  <a:lnTo>
                    <a:pt x="46862" y="19176"/>
                  </a:lnTo>
                  <a:lnTo>
                    <a:pt x="46862" y="24637"/>
                  </a:lnTo>
                  <a:lnTo>
                    <a:pt x="42925" y="27431"/>
                  </a:lnTo>
                  <a:lnTo>
                    <a:pt x="130937" y="89281"/>
                  </a:lnTo>
                  <a:lnTo>
                    <a:pt x="176022" y="121031"/>
                  </a:lnTo>
                  <a:lnTo>
                    <a:pt x="192786" y="132714"/>
                  </a:lnTo>
                  <a:lnTo>
                    <a:pt x="195072" y="134366"/>
                  </a:lnTo>
                  <a:lnTo>
                    <a:pt x="576326" y="134366"/>
                  </a:lnTo>
                  <a:lnTo>
                    <a:pt x="772160" y="134366"/>
                  </a:lnTo>
                  <a:lnTo>
                    <a:pt x="844296" y="134366"/>
                  </a:lnTo>
                  <a:lnTo>
                    <a:pt x="854582" y="134366"/>
                  </a:lnTo>
                  <a:lnTo>
                    <a:pt x="854582" y="137160"/>
                  </a:lnTo>
                  <a:lnTo>
                    <a:pt x="471042" y="137160"/>
                  </a:lnTo>
                  <a:lnTo>
                    <a:pt x="274065" y="137160"/>
                  </a:lnTo>
                  <a:lnTo>
                    <a:pt x="201549" y="137160"/>
                  </a:lnTo>
                  <a:lnTo>
                    <a:pt x="191135" y="137160"/>
                  </a:lnTo>
                  <a:lnTo>
                    <a:pt x="103124" y="75311"/>
                  </a:lnTo>
                  <a:lnTo>
                    <a:pt x="58038" y="43561"/>
                  </a:lnTo>
                  <a:lnTo>
                    <a:pt x="41401" y="31876"/>
                  </a:lnTo>
                  <a:lnTo>
                    <a:pt x="38988" y="30225"/>
                  </a:lnTo>
                  <a:lnTo>
                    <a:pt x="35178" y="32893"/>
                  </a:lnTo>
                  <a:lnTo>
                    <a:pt x="31241" y="32893"/>
                  </a:lnTo>
                  <a:lnTo>
                    <a:pt x="23367" y="32893"/>
                  </a:lnTo>
                  <a:lnTo>
                    <a:pt x="14731" y="31876"/>
                  </a:lnTo>
                  <a:lnTo>
                    <a:pt x="7238" y="28829"/>
                  </a:lnTo>
                  <a:lnTo>
                    <a:pt x="2031" y="23622"/>
                  </a:lnTo>
                  <a:lnTo>
                    <a:pt x="0" y="16510"/>
                  </a:lnTo>
                  <a:lnTo>
                    <a:pt x="2031" y="9270"/>
                  </a:lnTo>
                  <a:lnTo>
                    <a:pt x="7238" y="4063"/>
                  </a:lnTo>
                  <a:lnTo>
                    <a:pt x="14731" y="1016"/>
                  </a:lnTo>
                  <a:lnTo>
                    <a:pt x="23367" y="0"/>
                  </a:lnTo>
                  <a:close/>
                </a:path>
              </a:pathLst>
            </a:custGeom>
            <a:ln w="9144">
              <a:solidFill>
                <a:srgbClr val="A6A6A6"/>
              </a:solidFill>
            </a:ln>
          </p:spPr>
          <p:txBody>
            <a:bodyPr wrap="square" lIns="0" tIns="0" rIns="0" bIns="0" rtlCol="0"/>
            <a:lstStyle/>
            <a:p>
              <a:endParaRPr/>
            </a:p>
          </p:txBody>
        </p:sp>
      </p:grpSp>
      <p:sp>
        <p:nvSpPr>
          <p:cNvPr id="21" name="object 21"/>
          <p:cNvSpPr txBox="1"/>
          <p:nvPr/>
        </p:nvSpPr>
        <p:spPr>
          <a:xfrm>
            <a:off x="6701790" y="2015707"/>
            <a:ext cx="2021839" cy="772160"/>
          </a:xfrm>
          <a:prstGeom prst="rect">
            <a:avLst/>
          </a:prstGeom>
        </p:spPr>
        <p:txBody>
          <a:bodyPr vert="horz" wrap="square" lIns="0" tIns="173990" rIns="0" bIns="0" rtlCol="0">
            <a:spAutoFit/>
          </a:bodyPr>
          <a:lstStyle/>
          <a:p>
            <a:pPr marL="12700">
              <a:lnSpc>
                <a:spcPct val="100000"/>
              </a:lnSpc>
              <a:spcBef>
                <a:spcPts val="1370"/>
              </a:spcBef>
            </a:pPr>
            <a:r>
              <a:rPr sz="2400" spc="-15" dirty="0">
                <a:solidFill>
                  <a:srgbClr val="00B59C"/>
                </a:solidFill>
                <a:latin typeface="Carlito"/>
                <a:cs typeface="Carlito"/>
              </a:rPr>
              <a:t>Object-Oriented</a:t>
            </a:r>
            <a:endParaRPr sz="2400">
              <a:latin typeface="Carlito"/>
              <a:cs typeface="Carlito"/>
            </a:endParaRPr>
          </a:p>
          <a:p>
            <a:pPr marL="12700">
              <a:lnSpc>
                <a:spcPct val="100000"/>
              </a:lnSpc>
              <a:spcBef>
                <a:spcPts val="525"/>
              </a:spcBef>
            </a:pPr>
            <a:r>
              <a:rPr sz="1000" spc="-5" dirty="0">
                <a:solidFill>
                  <a:srgbClr val="7D7D7D"/>
                </a:solidFill>
                <a:latin typeface="Arial"/>
                <a:cs typeface="Arial"/>
              </a:rPr>
              <a:t>.</a:t>
            </a:r>
            <a:endParaRPr sz="1000">
              <a:latin typeface="Arial"/>
              <a:cs typeface="Arial"/>
            </a:endParaRPr>
          </a:p>
        </p:txBody>
      </p:sp>
      <p:sp>
        <p:nvSpPr>
          <p:cNvPr id="23" name="object 23"/>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22" name="object 22"/>
          <p:cNvSpPr txBox="1"/>
          <p:nvPr/>
        </p:nvSpPr>
        <p:spPr>
          <a:xfrm>
            <a:off x="556666" y="880529"/>
            <a:ext cx="3107055" cy="615315"/>
          </a:xfrm>
          <a:prstGeom prst="rect">
            <a:avLst/>
          </a:prstGeom>
        </p:spPr>
        <p:txBody>
          <a:bodyPr vert="horz" wrap="square" lIns="0" tIns="26034" rIns="0" bIns="0" rtlCol="0">
            <a:spAutoFit/>
          </a:bodyPr>
          <a:lstStyle/>
          <a:p>
            <a:pPr algn="ctr">
              <a:lnSpc>
                <a:spcPct val="100000"/>
              </a:lnSpc>
              <a:spcBef>
                <a:spcPts val="204"/>
              </a:spcBef>
            </a:pPr>
            <a:r>
              <a:rPr sz="1200" dirty="0">
                <a:solidFill>
                  <a:srgbClr val="5F5F5F"/>
                </a:solidFill>
                <a:latin typeface="Carlito"/>
                <a:cs typeface="Carlito"/>
              </a:rPr>
              <a:t>Java</a:t>
            </a:r>
            <a:r>
              <a:rPr sz="1200" spc="-15" dirty="0">
                <a:solidFill>
                  <a:srgbClr val="5F5F5F"/>
                </a:solidFill>
                <a:latin typeface="Carlito"/>
                <a:cs typeface="Carlito"/>
              </a:rPr>
              <a:t> </a:t>
            </a:r>
            <a:r>
              <a:rPr sz="1200" dirty="0">
                <a:solidFill>
                  <a:srgbClr val="5F5F5F"/>
                </a:solidFill>
                <a:latin typeface="Carlito"/>
                <a:cs typeface="Carlito"/>
              </a:rPr>
              <a:t>is</a:t>
            </a:r>
            <a:r>
              <a:rPr sz="1200" spc="-5" dirty="0">
                <a:solidFill>
                  <a:srgbClr val="5F5F5F"/>
                </a:solidFill>
                <a:latin typeface="Carlito"/>
                <a:cs typeface="Carlito"/>
              </a:rPr>
              <a:t> </a:t>
            </a:r>
            <a:r>
              <a:rPr sz="1200" dirty="0">
                <a:solidFill>
                  <a:srgbClr val="5F5F5F"/>
                </a:solidFill>
                <a:latin typeface="Carlito"/>
                <a:cs typeface="Carlito"/>
              </a:rPr>
              <a:t>a</a:t>
            </a:r>
            <a:r>
              <a:rPr sz="1200" spc="-15" dirty="0">
                <a:solidFill>
                  <a:srgbClr val="5F5F5F"/>
                </a:solidFill>
                <a:latin typeface="Carlito"/>
                <a:cs typeface="Carlito"/>
              </a:rPr>
              <a:t> </a:t>
            </a:r>
            <a:r>
              <a:rPr sz="1200" spc="-5" dirty="0">
                <a:solidFill>
                  <a:srgbClr val="5F5F5F"/>
                </a:solidFill>
                <a:latin typeface="Carlito"/>
                <a:cs typeface="Carlito"/>
              </a:rPr>
              <a:t>computer</a:t>
            </a:r>
            <a:r>
              <a:rPr sz="1200" spc="-40" dirty="0">
                <a:solidFill>
                  <a:srgbClr val="5F5F5F"/>
                </a:solidFill>
                <a:latin typeface="Carlito"/>
                <a:cs typeface="Carlito"/>
              </a:rPr>
              <a:t> </a:t>
            </a:r>
            <a:r>
              <a:rPr sz="1200" spc="-15" dirty="0">
                <a:solidFill>
                  <a:srgbClr val="006EC0"/>
                </a:solidFill>
                <a:latin typeface="Carlito"/>
                <a:cs typeface="Carlito"/>
              </a:rPr>
              <a:t>programming</a:t>
            </a:r>
            <a:r>
              <a:rPr sz="1200" spc="-75" dirty="0">
                <a:solidFill>
                  <a:srgbClr val="006EC0"/>
                </a:solidFill>
                <a:latin typeface="Carlito"/>
                <a:cs typeface="Carlito"/>
              </a:rPr>
              <a:t> </a:t>
            </a:r>
            <a:r>
              <a:rPr sz="1200" dirty="0">
                <a:solidFill>
                  <a:srgbClr val="006EC0"/>
                </a:solidFill>
                <a:latin typeface="Carlito"/>
                <a:cs typeface="Carlito"/>
              </a:rPr>
              <a:t>language</a:t>
            </a:r>
            <a:r>
              <a:rPr sz="1200" spc="-45" dirty="0">
                <a:solidFill>
                  <a:srgbClr val="006EC0"/>
                </a:solidFill>
                <a:latin typeface="Carlito"/>
                <a:cs typeface="Carlito"/>
              </a:rPr>
              <a:t> </a:t>
            </a:r>
            <a:r>
              <a:rPr sz="1200" dirty="0">
                <a:solidFill>
                  <a:srgbClr val="5F5F5F"/>
                </a:solidFill>
                <a:latin typeface="Carlito"/>
                <a:cs typeface="Carlito"/>
              </a:rPr>
              <a:t>that</a:t>
            </a:r>
            <a:r>
              <a:rPr sz="1200" spc="-55" dirty="0">
                <a:solidFill>
                  <a:srgbClr val="5F5F5F"/>
                </a:solidFill>
                <a:latin typeface="Carlito"/>
                <a:cs typeface="Carlito"/>
              </a:rPr>
              <a:t> </a:t>
            </a:r>
            <a:r>
              <a:rPr sz="1200" dirty="0">
                <a:solidFill>
                  <a:srgbClr val="5F5F5F"/>
                </a:solidFill>
                <a:latin typeface="Carlito"/>
                <a:cs typeface="Carlito"/>
              </a:rPr>
              <a:t>is</a:t>
            </a:r>
            <a:r>
              <a:rPr sz="1200" spc="5" dirty="0">
                <a:solidFill>
                  <a:srgbClr val="5F5F5F"/>
                </a:solidFill>
                <a:latin typeface="Carlito"/>
                <a:cs typeface="Carlito"/>
              </a:rPr>
              <a:t> </a:t>
            </a:r>
            <a:r>
              <a:rPr sz="1200" dirty="0">
                <a:solidFill>
                  <a:srgbClr val="5F5F5F"/>
                </a:solidFill>
                <a:latin typeface="Carlito"/>
                <a:cs typeface="Carlito"/>
              </a:rPr>
              <a:t>-</a:t>
            </a:r>
            <a:endParaRPr sz="1200">
              <a:latin typeface="Carlito"/>
              <a:cs typeface="Carlito"/>
            </a:endParaRPr>
          </a:p>
          <a:p>
            <a:pPr algn="ctr">
              <a:lnSpc>
                <a:spcPct val="100000"/>
              </a:lnSpc>
              <a:spcBef>
                <a:spcPts val="215"/>
              </a:spcBef>
            </a:pPr>
            <a:r>
              <a:rPr sz="2400" spc="-15" dirty="0">
                <a:solidFill>
                  <a:srgbClr val="FF3D5F"/>
                </a:solidFill>
                <a:latin typeface="Carlito"/>
                <a:cs typeface="Carlito"/>
              </a:rPr>
              <a:t>Concurrent</a:t>
            </a:r>
            <a:endParaRPr sz="2400">
              <a:latin typeface="Carlito"/>
              <a:cs typeface="Carli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868" y="844292"/>
            <a:ext cx="8209915" cy="29209"/>
          </a:xfrm>
          <a:custGeom>
            <a:avLst/>
            <a:gdLst/>
            <a:ahLst/>
            <a:cxnLst/>
            <a:rect l="l" t="t" r="r" b="b"/>
            <a:pathLst>
              <a:path w="8209915" h="29209">
                <a:moveTo>
                  <a:pt x="8209788" y="0"/>
                </a:moveTo>
                <a:lnTo>
                  <a:pt x="0" y="0"/>
                </a:lnTo>
                <a:lnTo>
                  <a:pt x="0" y="28705"/>
                </a:lnTo>
                <a:lnTo>
                  <a:pt x="8209788" y="28705"/>
                </a:lnTo>
                <a:lnTo>
                  <a:pt x="8209788" y="0"/>
                </a:lnTo>
                <a:close/>
              </a:path>
            </a:pathLst>
          </a:custGeom>
          <a:solidFill>
            <a:srgbClr val="095A82"/>
          </a:solidFill>
        </p:spPr>
        <p:txBody>
          <a:bodyPr wrap="square" lIns="0" tIns="0" rIns="0" bIns="0" rtlCol="0"/>
          <a:lstStyle/>
          <a:p>
            <a:endParaRPr/>
          </a:p>
        </p:txBody>
      </p:sp>
      <p:sp>
        <p:nvSpPr>
          <p:cNvPr id="3" name="object 3"/>
          <p:cNvSpPr txBox="1">
            <a:spLocks noGrp="1"/>
          </p:cNvSpPr>
          <p:nvPr>
            <p:ph type="title"/>
          </p:nvPr>
        </p:nvSpPr>
        <p:spPr>
          <a:xfrm>
            <a:off x="470712" y="303657"/>
            <a:ext cx="1880870" cy="422275"/>
          </a:xfrm>
          <a:prstGeom prst="rect">
            <a:avLst/>
          </a:prstGeom>
        </p:spPr>
        <p:txBody>
          <a:bodyPr vert="horz" wrap="square" lIns="0" tIns="13335" rIns="0" bIns="0" rtlCol="0">
            <a:spAutoFit/>
          </a:bodyPr>
          <a:lstStyle/>
          <a:p>
            <a:pPr marL="12700">
              <a:lnSpc>
                <a:spcPct val="100000"/>
              </a:lnSpc>
              <a:spcBef>
                <a:spcPts val="105"/>
              </a:spcBef>
            </a:pPr>
            <a:r>
              <a:rPr sz="2600" b="1" spc="-5" dirty="0">
                <a:latin typeface="Carlito"/>
                <a:cs typeface="Carlito"/>
              </a:rPr>
              <a:t>What is</a:t>
            </a:r>
            <a:r>
              <a:rPr sz="2600" b="1" spc="-60" dirty="0">
                <a:latin typeface="Carlito"/>
                <a:cs typeface="Carlito"/>
              </a:rPr>
              <a:t> </a:t>
            </a:r>
            <a:r>
              <a:rPr sz="2600" b="1" spc="-15" dirty="0">
                <a:latin typeface="Carlito"/>
                <a:cs typeface="Carlito"/>
              </a:rPr>
              <a:t>Java?</a:t>
            </a:r>
            <a:endParaRPr sz="2600">
              <a:latin typeface="Carlito"/>
              <a:cs typeface="Carlito"/>
            </a:endParaRPr>
          </a:p>
        </p:txBody>
      </p:sp>
      <p:grpSp>
        <p:nvGrpSpPr>
          <p:cNvPr id="4" name="object 4"/>
          <p:cNvGrpSpPr/>
          <p:nvPr/>
        </p:nvGrpSpPr>
        <p:grpSpPr>
          <a:xfrm>
            <a:off x="2461260" y="957072"/>
            <a:ext cx="3154680" cy="3681729"/>
            <a:chOff x="2461260" y="957072"/>
            <a:chExt cx="3154680" cy="3681729"/>
          </a:xfrm>
        </p:grpSpPr>
        <p:sp>
          <p:nvSpPr>
            <p:cNvPr id="5" name="object 5"/>
            <p:cNvSpPr/>
            <p:nvPr/>
          </p:nvSpPr>
          <p:spPr>
            <a:xfrm>
              <a:off x="3412236" y="1767840"/>
              <a:ext cx="995172" cy="252679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296412" y="1772411"/>
              <a:ext cx="562610" cy="563880"/>
            </a:xfrm>
            <a:custGeom>
              <a:avLst/>
              <a:gdLst/>
              <a:ahLst/>
              <a:cxnLst/>
              <a:rect l="l" t="t" r="r" b="b"/>
              <a:pathLst>
                <a:path w="562610" h="563880">
                  <a:moveTo>
                    <a:pt x="562102" y="281940"/>
                  </a:moveTo>
                  <a:lnTo>
                    <a:pt x="558419" y="236093"/>
                  </a:lnTo>
                  <a:lnTo>
                    <a:pt x="547878" y="192532"/>
                  </a:lnTo>
                  <a:lnTo>
                    <a:pt x="530860" y="152146"/>
                  </a:lnTo>
                  <a:lnTo>
                    <a:pt x="508127" y="115189"/>
                  </a:lnTo>
                  <a:lnTo>
                    <a:pt x="503809" y="110236"/>
                  </a:lnTo>
                  <a:lnTo>
                    <a:pt x="480060" y="82308"/>
                  </a:lnTo>
                  <a:lnTo>
                    <a:pt x="452247" y="58483"/>
                  </a:lnTo>
                  <a:lnTo>
                    <a:pt x="452247" y="281940"/>
                  </a:lnTo>
                  <a:lnTo>
                    <a:pt x="446151" y="327660"/>
                  </a:lnTo>
                  <a:lnTo>
                    <a:pt x="428879" y="368681"/>
                  </a:lnTo>
                  <a:lnTo>
                    <a:pt x="402082" y="403352"/>
                  </a:lnTo>
                  <a:lnTo>
                    <a:pt x="367538" y="430149"/>
                  </a:lnTo>
                  <a:lnTo>
                    <a:pt x="326517" y="447548"/>
                  </a:lnTo>
                  <a:lnTo>
                    <a:pt x="281051" y="453644"/>
                  </a:lnTo>
                  <a:lnTo>
                    <a:pt x="235585" y="447548"/>
                  </a:lnTo>
                  <a:lnTo>
                    <a:pt x="194564" y="430149"/>
                  </a:lnTo>
                  <a:lnTo>
                    <a:pt x="160020" y="403352"/>
                  </a:lnTo>
                  <a:lnTo>
                    <a:pt x="133223" y="368681"/>
                  </a:lnTo>
                  <a:lnTo>
                    <a:pt x="115951" y="327660"/>
                  </a:lnTo>
                  <a:lnTo>
                    <a:pt x="109855" y="281940"/>
                  </a:lnTo>
                  <a:lnTo>
                    <a:pt x="115951" y="236220"/>
                  </a:lnTo>
                  <a:lnTo>
                    <a:pt x="133223" y="195199"/>
                  </a:lnTo>
                  <a:lnTo>
                    <a:pt x="160020" y="160528"/>
                  </a:lnTo>
                  <a:lnTo>
                    <a:pt x="194564" y="133731"/>
                  </a:lnTo>
                  <a:lnTo>
                    <a:pt x="235585" y="116344"/>
                  </a:lnTo>
                  <a:lnTo>
                    <a:pt x="281051" y="110236"/>
                  </a:lnTo>
                  <a:lnTo>
                    <a:pt x="326517" y="116344"/>
                  </a:lnTo>
                  <a:lnTo>
                    <a:pt x="367538" y="133731"/>
                  </a:lnTo>
                  <a:lnTo>
                    <a:pt x="402082" y="160528"/>
                  </a:lnTo>
                  <a:lnTo>
                    <a:pt x="428879" y="195199"/>
                  </a:lnTo>
                  <a:lnTo>
                    <a:pt x="446151" y="236220"/>
                  </a:lnTo>
                  <a:lnTo>
                    <a:pt x="452247" y="281940"/>
                  </a:lnTo>
                  <a:lnTo>
                    <a:pt x="452247" y="58483"/>
                  </a:lnTo>
                  <a:lnTo>
                    <a:pt x="410464" y="31369"/>
                  </a:lnTo>
                  <a:lnTo>
                    <a:pt x="370078" y="14351"/>
                  </a:lnTo>
                  <a:lnTo>
                    <a:pt x="326771" y="3683"/>
                  </a:lnTo>
                  <a:lnTo>
                    <a:pt x="281051" y="0"/>
                  </a:lnTo>
                  <a:lnTo>
                    <a:pt x="235331" y="3683"/>
                  </a:lnTo>
                  <a:lnTo>
                    <a:pt x="192024" y="14351"/>
                  </a:lnTo>
                  <a:lnTo>
                    <a:pt x="151638" y="31369"/>
                  </a:lnTo>
                  <a:lnTo>
                    <a:pt x="114808" y="54229"/>
                  </a:lnTo>
                  <a:lnTo>
                    <a:pt x="82042" y="82308"/>
                  </a:lnTo>
                  <a:lnTo>
                    <a:pt x="53975" y="115189"/>
                  </a:lnTo>
                  <a:lnTo>
                    <a:pt x="31229" y="152146"/>
                  </a:lnTo>
                  <a:lnTo>
                    <a:pt x="14224" y="192532"/>
                  </a:lnTo>
                  <a:lnTo>
                    <a:pt x="3683" y="236093"/>
                  </a:lnTo>
                  <a:lnTo>
                    <a:pt x="0" y="281940"/>
                  </a:lnTo>
                  <a:lnTo>
                    <a:pt x="3683" y="327787"/>
                  </a:lnTo>
                  <a:lnTo>
                    <a:pt x="14224" y="371348"/>
                  </a:lnTo>
                  <a:lnTo>
                    <a:pt x="31229" y="411734"/>
                  </a:lnTo>
                  <a:lnTo>
                    <a:pt x="53975" y="448691"/>
                  </a:lnTo>
                  <a:lnTo>
                    <a:pt x="82042" y="481584"/>
                  </a:lnTo>
                  <a:lnTo>
                    <a:pt x="114808" y="509651"/>
                  </a:lnTo>
                  <a:lnTo>
                    <a:pt x="151638" y="532511"/>
                  </a:lnTo>
                  <a:lnTo>
                    <a:pt x="192024" y="549529"/>
                  </a:lnTo>
                  <a:lnTo>
                    <a:pt x="235331" y="560197"/>
                  </a:lnTo>
                  <a:lnTo>
                    <a:pt x="281051" y="563880"/>
                  </a:lnTo>
                  <a:lnTo>
                    <a:pt x="326771" y="560197"/>
                  </a:lnTo>
                  <a:lnTo>
                    <a:pt x="370078" y="549529"/>
                  </a:lnTo>
                  <a:lnTo>
                    <a:pt x="410464" y="532511"/>
                  </a:lnTo>
                  <a:lnTo>
                    <a:pt x="447294" y="509651"/>
                  </a:lnTo>
                  <a:lnTo>
                    <a:pt x="480060" y="481584"/>
                  </a:lnTo>
                  <a:lnTo>
                    <a:pt x="530860" y="411734"/>
                  </a:lnTo>
                  <a:lnTo>
                    <a:pt x="547878" y="371348"/>
                  </a:lnTo>
                  <a:lnTo>
                    <a:pt x="558419" y="327787"/>
                  </a:lnTo>
                  <a:lnTo>
                    <a:pt x="562102" y="281940"/>
                  </a:lnTo>
                  <a:close/>
                </a:path>
              </a:pathLst>
            </a:custGeom>
            <a:solidFill>
              <a:srgbClr val="E29400"/>
            </a:solidFill>
          </p:spPr>
          <p:txBody>
            <a:bodyPr wrap="square" lIns="0" tIns="0" rIns="0" bIns="0" rtlCol="0"/>
            <a:lstStyle/>
            <a:p>
              <a:endParaRPr/>
            </a:p>
          </p:txBody>
        </p:sp>
        <p:sp>
          <p:nvSpPr>
            <p:cNvPr id="7" name="object 7"/>
            <p:cNvSpPr/>
            <p:nvPr/>
          </p:nvSpPr>
          <p:spPr>
            <a:xfrm>
              <a:off x="3857244" y="957071"/>
              <a:ext cx="605155" cy="603250"/>
            </a:xfrm>
            <a:custGeom>
              <a:avLst/>
              <a:gdLst/>
              <a:ahLst/>
              <a:cxnLst/>
              <a:rect l="l" t="t" r="r" b="b"/>
              <a:pathLst>
                <a:path w="605154" h="603250">
                  <a:moveTo>
                    <a:pt x="604901" y="301498"/>
                  </a:moveTo>
                  <a:lnTo>
                    <a:pt x="600964" y="252730"/>
                  </a:lnTo>
                  <a:lnTo>
                    <a:pt x="589407" y="206375"/>
                  </a:lnTo>
                  <a:lnTo>
                    <a:pt x="571119" y="163195"/>
                  </a:lnTo>
                  <a:lnTo>
                    <a:pt x="546354" y="123698"/>
                  </a:lnTo>
                  <a:lnTo>
                    <a:pt x="516128" y="88519"/>
                  </a:lnTo>
                  <a:lnTo>
                    <a:pt x="486918" y="63512"/>
                  </a:lnTo>
                  <a:lnTo>
                    <a:pt x="486918" y="301498"/>
                  </a:lnTo>
                  <a:lnTo>
                    <a:pt x="480187" y="350647"/>
                  </a:lnTo>
                  <a:lnTo>
                    <a:pt x="461264" y="394716"/>
                  </a:lnTo>
                  <a:lnTo>
                    <a:pt x="432181" y="431927"/>
                  </a:lnTo>
                  <a:lnTo>
                    <a:pt x="394716" y="460629"/>
                  </a:lnTo>
                  <a:lnTo>
                    <a:pt x="350774" y="479044"/>
                  </a:lnTo>
                  <a:lnTo>
                    <a:pt x="302387" y="485648"/>
                  </a:lnTo>
                  <a:lnTo>
                    <a:pt x="253238" y="479044"/>
                  </a:lnTo>
                  <a:lnTo>
                    <a:pt x="209042" y="460629"/>
                  </a:lnTo>
                  <a:lnTo>
                    <a:pt x="171831" y="431927"/>
                  </a:lnTo>
                  <a:lnTo>
                    <a:pt x="143002" y="394716"/>
                  </a:lnTo>
                  <a:lnTo>
                    <a:pt x="124460" y="350647"/>
                  </a:lnTo>
                  <a:lnTo>
                    <a:pt x="117983" y="301498"/>
                  </a:lnTo>
                  <a:lnTo>
                    <a:pt x="124460" y="253365"/>
                  </a:lnTo>
                  <a:lnTo>
                    <a:pt x="143002" y="209550"/>
                  </a:lnTo>
                  <a:lnTo>
                    <a:pt x="171831" y="172212"/>
                  </a:lnTo>
                  <a:lnTo>
                    <a:pt x="209042" y="143129"/>
                  </a:lnTo>
                  <a:lnTo>
                    <a:pt x="253238" y="124206"/>
                  </a:lnTo>
                  <a:lnTo>
                    <a:pt x="302387" y="117475"/>
                  </a:lnTo>
                  <a:lnTo>
                    <a:pt x="350774" y="124206"/>
                  </a:lnTo>
                  <a:lnTo>
                    <a:pt x="394716" y="143129"/>
                  </a:lnTo>
                  <a:lnTo>
                    <a:pt x="432181" y="172212"/>
                  </a:lnTo>
                  <a:lnTo>
                    <a:pt x="461264" y="209550"/>
                  </a:lnTo>
                  <a:lnTo>
                    <a:pt x="480187" y="253365"/>
                  </a:lnTo>
                  <a:lnTo>
                    <a:pt x="486918" y="301498"/>
                  </a:lnTo>
                  <a:lnTo>
                    <a:pt x="486918" y="63512"/>
                  </a:lnTo>
                  <a:lnTo>
                    <a:pt x="441198" y="33782"/>
                  </a:lnTo>
                  <a:lnTo>
                    <a:pt x="397891" y="15367"/>
                  </a:lnTo>
                  <a:lnTo>
                    <a:pt x="351409" y="3937"/>
                  </a:lnTo>
                  <a:lnTo>
                    <a:pt x="302387" y="0"/>
                  </a:lnTo>
                  <a:lnTo>
                    <a:pt x="252857" y="3937"/>
                  </a:lnTo>
                  <a:lnTo>
                    <a:pt x="205994" y="15367"/>
                  </a:lnTo>
                  <a:lnTo>
                    <a:pt x="162560" y="33782"/>
                  </a:lnTo>
                  <a:lnTo>
                    <a:pt x="122936" y="58293"/>
                  </a:lnTo>
                  <a:lnTo>
                    <a:pt x="87757" y="88519"/>
                  </a:lnTo>
                  <a:lnTo>
                    <a:pt x="57785" y="123698"/>
                  </a:lnTo>
                  <a:lnTo>
                    <a:pt x="33401" y="163195"/>
                  </a:lnTo>
                  <a:lnTo>
                    <a:pt x="15240" y="206375"/>
                  </a:lnTo>
                  <a:lnTo>
                    <a:pt x="3937" y="252730"/>
                  </a:lnTo>
                  <a:lnTo>
                    <a:pt x="0" y="301498"/>
                  </a:lnTo>
                  <a:lnTo>
                    <a:pt x="3937" y="351028"/>
                  </a:lnTo>
                  <a:lnTo>
                    <a:pt x="15240" y="397637"/>
                  </a:lnTo>
                  <a:lnTo>
                    <a:pt x="33401" y="441071"/>
                  </a:lnTo>
                  <a:lnTo>
                    <a:pt x="57785" y="480568"/>
                  </a:lnTo>
                  <a:lnTo>
                    <a:pt x="87757" y="515620"/>
                  </a:lnTo>
                  <a:lnTo>
                    <a:pt x="122936" y="545592"/>
                  </a:lnTo>
                  <a:lnTo>
                    <a:pt x="162560" y="569849"/>
                  </a:lnTo>
                  <a:lnTo>
                    <a:pt x="205994" y="588010"/>
                  </a:lnTo>
                  <a:lnTo>
                    <a:pt x="252857" y="599186"/>
                  </a:lnTo>
                  <a:lnTo>
                    <a:pt x="302387" y="603123"/>
                  </a:lnTo>
                  <a:lnTo>
                    <a:pt x="351409" y="599186"/>
                  </a:lnTo>
                  <a:lnTo>
                    <a:pt x="397891" y="588010"/>
                  </a:lnTo>
                  <a:lnTo>
                    <a:pt x="441198" y="569849"/>
                  </a:lnTo>
                  <a:lnTo>
                    <a:pt x="480822" y="545592"/>
                  </a:lnTo>
                  <a:lnTo>
                    <a:pt x="516128" y="515620"/>
                  </a:lnTo>
                  <a:lnTo>
                    <a:pt x="542036" y="485648"/>
                  </a:lnTo>
                  <a:lnTo>
                    <a:pt x="571119" y="441071"/>
                  </a:lnTo>
                  <a:lnTo>
                    <a:pt x="589407" y="397637"/>
                  </a:lnTo>
                  <a:lnTo>
                    <a:pt x="600964" y="351028"/>
                  </a:lnTo>
                  <a:lnTo>
                    <a:pt x="604901" y="301498"/>
                  </a:lnTo>
                  <a:close/>
                </a:path>
              </a:pathLst>
            </a:custGeom>
            <a:solidFill>
              <a:srgbClr val="ED0028"/>
            </a:solidFill>
          </p:spPr>
          <p:txBody>
            <a:bodyPr wrap="square" lIns="0" tIns="0" rIns="0" bIns="0" rtlCol="0"/>
            <a:lstStyle/>
            <a:p>
              <a:endParaRPr/>
            </a:p>
          </p:txBody>
        </p:sp>
        <p:sp>
          <p:nvSpPr>
            <p:cNvPr id="8" name="object 8"/>
            <p:cNvSpPr/>
            <p:nvPr/>
          </p:nvSpPr>
          <p:spPr>
            <a:xfrm>
              <a:off x="4447032" y="1472183"/>
              <a:ext cx="562610" cy="562610"/>
            </a:xfrm>
            <a:custGeom>
              <a:avLst/>
              <a:gdLst/>
              <a:ahLst/>
              <a:cxnLst/>
              <a:rect l="l" t="t" r="r" b="b"/>
              <a:pathLst>
                <a:path w="562610" h="562610">
                  <a:moveTo>
                    <a:pt x="562102" y="281051"/>
                  </a:moveTo>
                  <a:lnTo>
                    <a:pt x="558419" y="235331"/>
                  </a:lnTo>
                  <a:lnTo>
                    <a:pt x="547878" y="192024"/>
                  </a:lnTo>
                  <a:lnTo>
                    <a:pt x="530860" y="151638"/>
                  </a:lnTo>
                  <a:lnTo>
                    <a:pt x="508127" y="114808"/>
                  </a:lnTo>
                  <a:lnTo>
                    <a:pt x="503809" y="109855"/>
                  </a:lnTo>
                  <a:lnTo>
                    <a:pt x="480060" y="82042"/>
                  </a:lnTo>
                  <a:lnTo>
                    <a:pt x="454787" y="60401"/>
                  </a:lnTo>
                  <a:lnTo>
                    <a:pt x="454787" y="281051"/>
                  </a:lnTo>
                  <a:lnTo>
                    <a:pt x="448691" y="326517"/>
                  </a:lnTo>
                  <a:lnTo>
                    <a:pt x="431419" y="367538"/>
                  </a:lnTo>
                  <a:lnTo>
                    <a:pt x="404368" y="402082"/>
                  </a:lnTo>
                  <a:lnTo>
                    <a:pt x="369316" y="428879"/>
                  </a:lnTo>
                  <a:lnTo>
                    <a:pt x="327660" y="446151"/>
                  </a:lnTo>
                  <a:lnTo>
                    <a:pt x="281051" y="452247"/>
                  </a:lnTo>
                  <a:lnTo>
                    <a:pt x="235585" y="446151"/>
                  </a:lnTo>
                  <a:lnTo>
                    <a:pt x="194564" y="428879"/>
                  </a:lnTo>
                  <a:lnTo>
                    <a:pt x="160020" y="402082"/>
                  </a:lnTo>
                  <a:lnTo>
                    <a:pt x="133223" y="367538"/>
                  </a:lnTo>
                  <a:lnTo>
                    <a:pt x="115951" y="326517"/>
                  </a:lnTo>
                  <a:lnTo>
                    <a:pt x="109855" y="281051"/>
                  </a:lnTo>
                  <a:lnTo>
                    <a:pt x="115951" y="235585"/>
                  </a:lnTo>
                  <a:lnTo>
                    <a:pt x="133223" y="194564"/>
                  </a:lnTo>
                  <a:lnTo>
                    <a:pt x="160020" y="160020"/>
                  </a:lnTo>
                  <a:lnTo>
                    <a:pt x="194564" y="133223"/>
                  </a:lnTo>
                  <a:lnTo>
                    <a:pt x="235585" y="115951"/>
                  </a:lnTo>
                  <a:lnTo>
                    <a:pt x="281051" y="109855"/>
                  </a:lnTo>
                  <a:lnTo>
                    <a:pt x="327660" y="115951"/>
                  </a:lnTo>
                  <a:lnTo>
                    <a:pt x="369316" y="133223"/>
                  </a:lnTo>
                  <a:lnTo>
                    <a:pt x="404368" y="160020"/>
                  </a:lnTo>
                  <a:lnTo>
                    <a:pt x="431419" y="194564"/>
                  </a:lnTo>
                  <a:lnTo>
                    <a:pt x="448691" y="235585"/>
                  </a:lnTo>
                  <a:lnTo>
                    <a:pt x="454787" y="281051"/>
                  </a:lnTo>
                  <a:lnTo>
                    <a:pt x="454787" y="60401"/>
                  </a:lnTo>
                  <a:lnTo>
                    <a:pt x="410464" y="31242"/>
                  </a:lnTo>
                  <a:lnTo>
                    <a:pt x="370078" y="14224"/>
                  </a:lnTo>
                  <a:lnTo>
                    <a:pt x="326771" y="3683"/>
                  </a:lnTo>
                  <a:lnTo>
                    <a:pt x="281051" y="0"/>
                  </a:lnTo>
                  <a:lnTo>
                    <a:pt x="235966" y="3683"/>
                  </a:lnTo>
                  <a:lnTo>
                    <a:pt x="192913" y="14224"/>
                  </a:lnTo>
                  <a:lnTo>
                    <a:pt x="152781" y="31242"/>
                  </a:lnTo>
                  <a:lnTo>
                    <a:pt x="115824" y="53975"/>
                  </a:lnTo>
                  <a:lnTo>
                    <a:pt x="83058" y="82042"/>
                  </a:lnTo>
                  <a:lnTo>
                    <a:pt x="54737" y="114808"/>
                  </a:lnTo>
                  <a:lnTo>
                    <a:pt x="31750" y="151638"/>
                  </a:lnTo>
                  <a:lnTo>
                    <a:pt x="14478" y="192024"/>
                  </a:lnTo>
                  <a:lnTo>
                    <a:pt x="3683" y="235331"/>
                  </a:lnTo>
                  <a:lnTo>
                    <a:pt x="0" y="281051"/>
                  </a:lnTo>
                  <a:lnTo>
                    <a:pt x="3683" y="326771"/>
                  </a:lnTo>
                  <a:lnTo>
                    <a:pt x="14478" y="370078"/>
                  </a:lnTo>
                  <a:lnTo>
                    <a:pt x="31750" y="410464"/>
                  </a:lnTo>
                  <a:lnTo>
                    <a:pt x="54737" y="447294"/>
                  </a:lnTo>
                  <a:lnTo>
                    <a:pt x="83058" y="480060"/>
                  </a:lnTo>
                  <a:lnTo>
                    <a:pt x="115824" y="508127"/>
                  </a:lnTo>
                  <a:lnTo>
                    <a:pt x="152781" y="530860"/>
                  </a:lnTo>
                  <a:lnTo>
                    <a:pt x="192913" y="547878"/>
                  </a:lnTo>
                  <a:lnTo>
                    <a:pt x="235966" y="558419"/>
                  </a:lnTo>
                  <a:lnTo>
                    <a:pt x="281051" y="562102"/>
                  </a:lnTo>
                  <a:lnTo>
                    <a:pt x="326771" y="558419"/>
                  </a:lnTo>
                  <a:lnTo>
                    <a:pt x="370078" y="547878"/>
                  </a:lnTo>
                  <a:lnTo>
                    <a:pt x="410464" y="530860"/>
                  </a:lnTo>
                  <a:lnTo>
                    <a:pt x="447294" y="508127"/>
                  </a:lnTo>
                  <a:lnTo>
                    <a:pt x="480060" y="480060"/>
                  </a:lnTo>
                  <a:lnTo>
                    <a:pt x="530860" y="410464"/>
                  </a:lnTo>
                  <a:lnTo>
                    <a:pt x="547878" y="370078"/>
                  </a:lnTo>
                  <a:lnTo>
                    <a:pt x="558419" y="326771"/>
                  </a:lnTo>
                  <a:lnTo>
                    <a:pt x="562102" y="281051"/>
                  </a:lnTo>
                  <a:close/>
                </a:path>
              </a:pathLst>
            </a:custGeom>
            <a:solidFill>
              <a:srgbClr val="006273"/>
            </a:solidFill>
          </p:spPr>
          <p:txBody>
            <a:bodyPr wrap="square" lIns="0" tIns="0" rIns="0" bIns="0" rtlCol="0"/>
            <a:lstStyle/>
            <a:p>
              <a:endParaRPr/>
            </a:p>
          </p:txBody>
        </p:sp>
        <p:sp>
          <p:nvSpPr>
            <p:cNvPr id="9" name="object 9"/>
            <p:cNvSpPr/>
            <p:nvPr/>
          </p:nvSpPr>
          <p:spPr>
            <a:xfrm>
              <a:off x="4498848" y="2188463"/>
              <a:ext cx="987551" cy="2115312"/>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5047488" y="1874532"/>
              <a:ext cx="563880" cy="563880"/>
            </a:xfrm>
            <a:custGeom>
              <a:avLst/>
              <a:gdLst/>
              <a:ahLst/>
              <a:cxnLst/>
              <a:rect l="l" t="t" r="r" b="b"/>
              <a:pathLst>
                <a:path w="563879" h="563880">
                  <a:moveTo>
                    <a:pt x="563880" y="281927"/>
                  </a:moveTo>
                  <a:lnTo>
                    <a:pt x="560197" y="236080"/>
                  </a:lnTo>
                  <a:lnTo>
                    <a:pt x="549275" y="192519"/>
                  </a:lnTo>
                  <a:lnTo>
                    <a:pt x="532003" y="152133"/>
                  </a:lnTo>
                  <a:lnTo>
                    <a:pt x="508889" y="115176"/>
                  </a:lnTo>
                  <a:lnTo>
                    <a:pt x="480568" y="82283"/>
                  </a:lnTo>
                  <a:lnTo>
                    <a:pt x="453644" y="59321"/>
                  </a:lnTo>
                  <a:lnTo>
                    <a:pt x="453644" y="281927"/>
                  </a:lnTo>
                  <a:lnTo>
                    <a:pt x="447548" y="327647"/>
                  </a:lnTo>
                  <a:lnTo>
                    <a:pt x="430149" y="368668"/>
                  </a:lnTo>
                  <a:lnTo>
                    <a:pt x="403352" y="403339"/>
                  </a:lnTo>
                  <a:lnTo>
                    <a:pt x="368681" y="430136"/>
                  </a:lnTo>
                  <a:lnTo>
                    <a:pt x="327660" y="447535"/>
                  </a:lnTo>
                  <a:lnTo>
                    <a:pt x="281940" y="453631"/>
                  </a:lnTo>
                  <a:lnTo>
                    <a:pt x="236220" y="447535"/>
                  </a:lnTo>
                  <a:lnTo>
                    <a:pt x="195199" y="430136"/>
                  </a:lnTo>
                  <a:lnTo>
                    <a:pt x="160528" y="403339"/>
                  </a:lnTo>
                  <a:lnTo>
                    <a:pt x="133731" y="368668"/>
                  </a:lnTo>
                  <a:lnTo>
                    <a:pt x="116332" y="327647"/>
                  </a:lnTo>
                  <a:lnTo>
                    <a:pt x="110236" y="281927"/>
                  </a:lnTo>
                  <a:lnTo>
                    <a:pt x="116332" y="236080"/>
                  </a:lnTo>
                  <a:lnTo>
                    <a:pt x="133731" y="194551"/>
                  </a:lnTo>
                  <a:lnTo>
                    <a:pt x="160528" y="159245"/>
                  </a:lnTo>
                  <a:lnTo>
                    <a:pt x="195199" y="131813"/>
                  </a:lnTo>
                  <a:lnTo>
                    <a:pt x="236220" y="114033"/>
                  </a:lnTo>
                  <a:lnTo>
                    <a:pt x="281940" y="107683"/>
                  </a:lnTo>
                  <a:lnTo>
                    <a:pt x="327660" y="114033"/>
                  </a:lnTo>
                  <a:lnTo>
                    <a:pt x="368681" y="131813"/>
                  </a:lnTo>
                  <a:lnTo>
                    <a:pt x="403352" y="159245"/>
                  </a:lnTo>
                  <a:lnTo>
                    <a:pt x="430149" y="194551"/>
                  </a:lnTo>
                  <a:lnTo>
                    <a:pt x="447548" y="236080"/>
                  </a:lnTo>
                  <a:lnTo>
                    <a:pt x="453644" y="281927"/>
                  </a:lnTo>
                  <a:lnTo>
                    <a:pt x="453644" y="59321"/>
                  </a:lnTo>
                  <a:lnTo>
                    <a:pt x="410718" y="31356"/>
                  </a:lnTo>
                  <a:lnTo>
                    <a:pt x="370332" y="14351"/>
                  </a:lnTo>
                  <a:lnTo>
                    <a:pt x="327152" y="3670"/>
                  </a:lnTo>
                  <a:lnTo>
                    <a:pt x="281940" y="0"/>
                  </a:lnTo>
                  <a:lnTo>
                    <a:pt x="236093" y="3670"/>
                  </a:lnTo>
                  <a:lnTo>
                    <a:pt x="192532" y="14351"/>
                  </a:lnTo>
                  <a:lnTo>
                    <a:pt x="152146" y="31356"/>
                  </a:lnTo>
                  <a:lnTo>
                    <a:pt x="115189" y="54216"/>
                  </a:lnTo>
                  <a:lnTo>
                    <a:pt x="82296" y="82283"/>
                  </a:lnTo>
                  <a:lnTo>
                    <a:pt x="54229" y="115176"/>
                  </a:lnTo>
                  <a:lnTo>
                    <a:pt x="31369" y="152133"/>
                  </a:lnTo>
                  <a:lnTo>
                    <a:pt x="14351" y="192519"/>
                  </a:lnTo>
                  <a:lnTo>
                    <a:pt x="3683" y="236080"/>
                  </a:lnTo>
                  <a:lnTo>
                    <a:pt x="0" y="281927"/>
                  </a:lnTo>
                  <a:lnTo>
                    <a:pt x="3683" y="327139"/>
                  </a:lnTo>
                  <a:lnTo>
                    <a:pt x="14351" y="370319"/>
                  </a:lnTo>
                  <a:lnTo>
                    <a:pt x="31369" y="410705"/>
                  </a:lnTo>
                  <a:lnTo>
                    <a:pt x="54229" y="447662"/>
                  </a:lnTo>
                  <a:lnTo>
                    <a:pt x="82296" y="480555"/>
                  </a:lnTo>
                  <a:lnTo>
                    <a:pt x="115189" y="508876"/>
                  </a:lnTo>
                  <a:lnTo>
                    <a:pt x="152146" y="531990"/>
                  </a:lnTo>
                  <a:lnTo>
                    <a:pt x="192532" y="549262"/>
                  </a:lnTo>
                  <a:lnTo>
                    <a:pt x="236093" y="560184"/>
                  </a:lnTo>
                  <a:lnTo>
                    <a:pt x="281940" y="563867"/>
                  </a:lnTo>
                  <a:lnTo>
                    <a:pt x="327152" y="560184"/>
                  </a:lnTo>
                  <a:lnTo>
                    <a:pt x="370332" y="549262"/>
                  </a:lnTo>
                  <a:lnTo>
                    <a:pt x="410718" y="531990"/>
                  </a:lnTo>
                  <a:lnTo>
                    <a:pt x="447675" y="508876"/>
                  </a:lnTo>
                  <a:lnTo>
                    <a:pt x="480568" y="480555"/>
                  </a:lnTo>
                  <a:lnTo>
                    <a:pt x="532003" y="410705"/>
                  </a:lnTo>
                  <a:lnTo>
                    <a:pt x="549275" y="370319"/>
                  </a:lnTo>
                  <a:lnTo>
                    <a:pt x="560197" y="327139"/>
                  </a:lnTo>
                  <a:lnTo>
                    <a:pt x="563880" y="281927"/>
                  </a:lnTo>
                  <a:close/>
                </a:path>
              </a:pathLst>
            </a:custGeom>
            <a:solidFill>
              <a:srgbClr val="008675"/>
            </a:solidFill>
          </p:spPr>
          <p:txBody>
            <a:bodyPr wrap="square" lIns="0" tIns="0" rIns="0" bIns="0" rtlCol="0"/>
            <a:lstStyle/>
            <a:p>
              <a:endParaRPr/>
            </a:p>
          </p:txBody>
        </p:sp>
        <p:sp>
          <p:nvSpPr>
            <p:cNvPr id="11" name="object 11"/>
            <p:cNvSpPr/>
            <p:nvPr/>
          </p:nvSpPr>
          <p:spPr>
            <a:xfrm>
              <a:off x="4829556" y="1278635"/>
              <a:ext cx="781685" cy="99060"/>
            </a:xfrm>
            <a:custGeom>
              <a:avLst/>
              <a:gdLst/>
              <a:ahLst/>
              <a:cxnLst/>
              <a:rect l="l" t="t" r="r" b="b"/>
              <a:pathLst>
                <a:path w="781685" h="99059">
                  <a:moveTo>
                    <a:pt x="781304" y="0"/>
                  </a:moveTo>
                  <a:lnTo>
                    <a:pt x="174752" y="0"/>
                  </a:lnTo>
                  <a:lnTo>
                    <a:pt x="35687" y="77216"/>
                  </a:lnTo>
                  <a:lnTo>
                    <a:pt x="32131" y="75311"/>
                  </a:lnTo>
                  <a:lnTo>
                    <a:pt x="10668" y="75311"/>
                  </a:lnTo>
                  <a:lnTo>
                    <a:pt x="0" y="79248"/>
                  </a:lnTo>
                  <a:lnTo>
                    <a:pt x="0" y="95123"/>
                  </a:lnTo>
                  <a:lnTo>
                    <a:pt x="10668" y="99060"/>
                  </a:lnTo>
                  <a:lnTo>
                    <a:pt x="35687" y="99060"/>
                  </a:lnTo>
                  <a:lnTo>
                    <a:pt x="42799" y="95123"/>
                  </a:lnTo>
                  <a:lnTo>
                    <a:pt x="42799" y="81280"/>
                  </a:lnTo>
                  <a:lnTo>
                    <a:pt x="39243" y="79248"/>
                  </a:lnTo>
                  <a:lnTo>
                    <a:pt x="42926" y="77216"/>
                  </a:lnTo>
                  <a:lnTo>
                    <a:pt x="178308" y="2032"/>
                  </a:lnTo>
                  <a:lnTo>
                    <a:pt x="781304" y="2032"/>
                  </a:lnTo>
                  <a:lnTo>
                    <a:pt x="781304" y="0"/>
                  </a:lnTo>
                  <a:close/>
                </a:path>
              </a:pathLst>
            </a:custGeom>
            <a:solidFill>
              <a:srgbClr val="A6A6A6"/>
            </a:solidFill>
          </p:spPr>
          <p:txBody>
            <a:bodyPr wrap="square" lIns="0" tIns="0" rIns="0" bIns="0" rtlCol="0"/>
            <a:lstStyle/>
            <a:p>
              <a:endParaRPr/>
            </a:p>
          </p:txBody>
        </p:sp>
        <p:sp>
          <p:nvSpPr>
            <p:cNvPr id="12" name="object 12"/>
            <p:cNvSpPr/>
            <p:nvPr/>
          </p:nvSpPr>
          <p:spPr>
            <a:xfrm>
              <a:off x="4829555" y="1278636"/>
              <a:ext cx="781685" cy="99060"/>
            </a:xfrm>
            <a:custGeom>
              <a:avLst/>
              <a:gdLst/>
              <a:ahLst/>
              <a:cxnLst/>
              <a:rect l="l" t="t" r="r" b="b"/>
              <a:pathLst>
                <a:path w="781685" h="99059">
                  <a:moveTo>
                    <a:pt x="21463" y="99060"/>
                  </a:moveTo>
                  <a:lnTo>
                    <a:pt x="35687" y="99060"/>
                  </a:lnTo>
                  <a:lnTo>
                    <a:pt x="42799" y="95123"/>
                  </a:lnTo>
                  <a:lnTo>
                    <a:pt x="42799" y="87122"/>
                  </a:lnTo>
                  <a:lnTo>
                    <a:pt x="42799" y="85216"/>
                  </a:lnTo>
                  <a:lnTo>
                    <a:pt x="42799" y="81279"/>
                  </a:lnTo>
                  <a:lnTo>
                    <a:pt x="39243" y="79248"/>
                  </a:lnTo>
                  <a:lnTo>
                    <a:pt x="119634" y="34543"/>
                  </a:lnTo>
                  <a:lnTo>
                    <a:pt x="160909" y="11684"/>
                  </a:lnTo>
                  <a:lnTo>
                    <a:pt x="176149" y="3175"/>
                  </a:lnTo>
                  <a:lnTo>
                    <a:pt x="178308" y="2031"/>
                  </a:lnTo>
                  <a:lnTo>
                    <a:pt x="526923" y="2031"/>
                  </a:lnTo>
                  <a:lnTo>
                    <a:pt x="705993" y="2031"/>
                  </a:lnTo>
                  <a:lnTo>
                    <a:pt x="771906" y="2031"/>
                  </a:lnTo>
                  <a:lnTo>
                    <a:pt x="781304" y="2031"/>
                  </a:lnTo>
                  <a:lnTo>
                    <a:pt x="781304" y="0"/>
                  </a:lnTo>
                  <a:lnTo>
                    <a:pt x="430657" y="0"/>
                  </a:lnTo>
                  <a:lnTo>
                    <a:pt x="250571" y="0"/>
                  </a:lnTo>
                  <a:lnTo>
                    <a:pt x="184277" y="0"/>
                  </a:lnTo>
                  <a:lnTo>
                    <a:pt x="174752" y="0"/>
                  </a:lnTo>
                  <a:lnTo>
                    <a:pt x="94361" y="44703"/>
                  </a:lnTo>
                  <a:lnTo>
                    <a:pt x="53086" y="67563"/>
                  </a:lnTo>
                  <a:lnTo>
                    <a:pt x="37846" y="76073"/>
                  </a:lnTo>
                  <a:lnTo>
                    <a:pt x="35687" y="77215"/>
                  </a:lnTo>
                  <a:lnTo>
                    <a:pt x="32131" y="75311"/>
                  </a:lnTo>
                  <a:lnTo>
                    <a:pt x="28575" y="75311"/>
                  </a:lnTo>
                  <a:lnTo>
                    <a:pt x="21463" y="75311"/>
                  </a:lnTo>
                  <a:lnTo>
                    <a:pt x="10668" y="75311"/>
                  </a:lnTo>
                  <a:lnTo>
                    <a:pt x="0" y="79248"/>
                  </a:lnTo>
                  <a:lnTo>
                    <a:pt x="0" y="87122"/>
                  </a:lnTo>
                  <a:lnTo>
                    <a:pt x="0" y="95123"/>
                  </a:lnTo>
                  <a:lnTo>
                    <a:pt x="10668" y="99060"/>
                  </a:lnTo>
                  <a:lnTo>
                    <a:pt x="21463" y="99060"/>
                  </a:lnTo>
                  <a:close/>
                </a:path>
              </a:pathLst>
            </a:custGeom>
            <a:ln w="9144">
              <a:solidFill>
                <a:srgbClr val="A6A6A6"/>
              </a:solidFill>
            </a:ln>
          </p:spPr>
          <p:txBody>
            <a:bodyPr wrap="square" lIns="0" tIns="0" rIns="0" bIns="0" rtlCol="0"/>
            <a:lstStyle/>
            <a:p>
              <a:endParaRPr/>
            </a:p>
          </p:txBody>
        </p:sp>
        <p:sp>
          <p:nvSpPr>
            <p:cNvPr id="13" name="object 13"/>
            <p:cNvSpPr/>
            <p:nvPr/>
          </p:nvSpPr>
          <p:spPr>
            <a:xfrm>
              <a:off x="4469892" y="4241292"/>
              <a:ext cx="220979" cy="391795"/>
            </a:xfrm>
            <a:custGeom>
              <a:avLst/>
              <a:gdLst/>
              <a:ahLst/>
              <a:cxnLst/>
              <a:rect l="l" t="t" r="r" b="b"/>
              <a:pathLst>
                <a:path w="220979" h="391795">
                  <a:moveTo>
                    <a:pt x="157987" y="0"/>
                  </a:moveTo>
                  <a:lnTo>
                    <a:pt x="123952" y="0"/>
                  </a:lnTo>
                  <a:lnTo>
                    <a:pt x="0" y="391541"/>
                  </a:lnTo>
                  <a:lnTo>
                    <a:pt x="7366" y="386321"/>
                  </a:lnTo>
                  <a:lnTo>
                    <a:pt x="15112" y="379895"/>
                  </a:lnTo>
                  <a:lnTo>
                    <a:pt x="22225" y="371894"/>
                  </a:lnTo>
                  <a:lnTo>
                    <a:pt x="27812" y="361911"/>
                  </a:lnTo>
                  <a:lnTo>
                    <a:pt x="207518" y="80429"/>
                  </a:lnTo>
                  <a:lnTo>
                    <a:pt x="220725" y="49110"/>
                  </a:lnTo>
                  <a:lnTo>
                    <a:pt x="215392" y="23545"/>
                  </a:lnTo>
                  <a:lnTo>
                    <a:pt x="193675" y="6311"/>
                  </a:lnTo>
                  <a:lnTo>
                    <a:pt x="157987" y="0"/>
                  </a:lnTo>
                  <a:close/>
                </a:path>
              </a:pathLst>
            </a:custGeom>
            <a:solidFill>
              <a:srgbClr val="BDBDBD"/>
            </a:solidFill>
          </p:spPr>
          <p:txBody>
            <a:bodyPr wrap="square" lIns="0" tIns="0" rIns="0" bIns="0" rtlCol="0"/>
            <a:lstStyle/>
            <a:p>
              <a:endParaRPr/>
            </a:p>
          </p:txBody>
        </p:sp>
        <p:sp>
          <p:nvSpPr>
            <p:cNvPr id="14" name="object 14"/>
            <p:cNvSpPr/>
            <p:nvPr/>
          </p:nvSpPr>
          <p:spPr>
            <a:xfrm>
              <a:off x="4311395" y="4241292"/>
              <a:ext cx="288290" cy="397510"/>
            </a:xfrm>
            <a:custGeom>
              <a:avLst/>
              <a:gdLst/>
              <a:ahLst/>
              <a:cxnLst/>
              <a:rect l="l" t="t" r="r" b="b"/>
              <a:pathLst>
                <a:path w="288289" h="397510">
                  <a:moveTo>
                    <a:pt x="287781" y="0"/>
                  </a:moveTo>
                  <a:lnTo>
                    <a:pt x="0" y="0"/>
                  </a:lnTo>
                  <a:lnTo>
                    <a:pt x="118871" y="392531"/>
                  </a:lnTo>
                  <a:lnTo>
                    <a:pt x="130175" y="396113"/>
                  </a:lnTo>
                  <a:lnTo>
                    <a:pt x="140842" y="397319"/>
                  </a:lnTo>
                  <a:lnTo>
                    <a:pt x="151383" y="396113"/>
                  </a:lnTo>
                  <a:lnTo>
                    <a:pt x="162687" y="392531"/>
                  </a:lnTo>
                  <a:lnTo>
                    <a:pt x="287781" y="0"/>
                  </a:lnTo>
                  <a:close/>
                </a:path>
              </a:pathLst>
            </a:custGeom>
            <a:solidFill>
              <a:srgbClr val="A6A6A6"/>
            </a:solidFill>
          </p:spPr>
          <p:txBody>
            <a:bodyPr wrap="square" lIns="0" tIns="0" rIns="0" bIns="0" rtlCol="0"/>
            <a:lstStyle/>
            <a:p>
              <a:endParaRPr/>
            </a:p>
          </p:txBody>
        </p:sp>
        <p:sp>
          <p:nvSpPr>
            <p:cNvPr id="15" name="object 15"/>
            <p:cNvSpPr/>
            <p:nvPr/>
          </p:nvSpPr>
          <p:spPr>
            <a:xfrm>
              <a:off x="4172712" y="4218431"/>
              <a:ext cx="559435" cy="414655"/>
            </a:xfrm>
            <a:custGeom>
              <a:avLst/>
              <a:gdLst/>
              <a:ahLst/>
              <a:cxnLst/>
              <a:rect l="l" t="t" r="r" b="b"/>
              <a:pathLst>
                <a:path w="559435" h="414654">
                  <a:moveTo>
                    <a:pt x="263652" y="414401"/>
                  </a:moveTo>
                  <a:lnTo>
                    <a:pt x="218567" y="265099"/>
                  </a:lnTo>
                  <a:lnTo>
                    <a:pt x="222504" y="265099"/>
                  </a:lnTo>
                  <a:lnTo>
                    <a:pt x="194183" y="184188"/>
                  </a:lnTo>
                  <a:lnTo>
                    <a:pt x="145542" y="22847"/>
                  </a:lnTo>
                  <a:lnTo>
                    <a:pt x="137795" y="22847"/>
                  </a:lnTo>
                  <a:lnTo>
                    <a:pt x="129794" y="0"/>
                  </a:lnTo>
                  <a:lnTo>
                    <a:pt x="103886" y="9423"/>
                  </a:lnTo>
                  <a:lnTo>
                    <a:pt x="75311" y="17653"/>
                  </a:lnTo>
                  <a:lnTo>
                    <a:pt x="41529" y="23456"/>
                  </a:lnTo>
                  <a:lnTo>
                    <a:pt x="0" y="25654"/>
                  </a:lnTo>
                  <a:lnTo>
                    <a:pt x="142113" y="250126"/>
                  </a:lnTo>
                  <a:lnTo>
                    <a:pt x="146939" y="251117"/>
                  </a:lnTo>
                  <a:lnTo>
                    <a:pt x="232537" y="384771"/>
                  </a:lnTo>
                  <a:lnTo>
                    <a:pt x="240030" y="394754"/>
                  </a:lnTo>
                  <a:lnTo>
                    <a:pt x="248031" y="402767"/>
                  </a:lnTo>
                  <a:lnTo>
                    <a:pt x="256159" y="409181"/>
                  </a:lnTo>
                  <a:lnTo>
                    <a:pt x="263652" y="414401"/>
                  </a:lnTo>
                  <a:close/>
                </a:path>
                <a:path w="559435" h="414654">
                  <a:moveTo>
                    <a:pt x="559181" y="28613"/>
                  </a:moveTo>
                  <a:lnTo>
                    <a:pt x="517398" y="26416"/>
                  </a:lnTo>
                  <a:lnTo>
                    <a:pt x="483743" y="20624"/>
                  </a:lnTo>
                  <a:lnTo>
                    <a:pt x="455930" y="12446"/>
                  </a:lnTo>
                  <a:lnTo>
                    <a:pt x="431546" y="3048"/>
                  </a:lnTo>
                  <a:lnTo>
                    <a:pt x="344297" y="265099"/>
                  </a:lnTo>
                  <a:lnTo>
                    <a:pt x="409702" y="256578"/>
                  </a:lnTo>
                  <a:lnTo>
                    <a:pt x="559181" y="28613"/>
                  </a:lnTo>
                  <a:close/>
                </a:path>
              </a:pathLst>
            </a:custGeom>
            <a:solidFill>
              <a:srgbClr val="BDBDBD"/>
            </a:solidFill>
          </p:spPr>
          <p:txBody>
            <a:bodyPr wrap="square" lIns="0" tIns="0" rIns="0" bIns="0" rtlCol="0"/>
            <a:lstStyle/>
            <a:p>
              <a:endParaRPr/>
            </a:p>
          </p:txBody>
        </p:sp>
        <p:sp>
          <p:nvSpPr>
            <p:cNvPr id="16" name="object 16"/>
            <p:cNvSpPr/>
            <p:nvPr/>
          </p:nvSpPr>
          <p:spPr>
            <a:xfrm>
              <a:off x="2929128" y="1249679"/>
              <a:ext cx="1679575" cy="3234055"/>
            </a:xfrm>
            <a:custGeom>
              <a:avLst/>
              <a:gdLst/>
              <a:ahLst/>
              <a:cxnLst/>
              <a:rect l="l" t="t" r="r" b="b"/>
              <a:pathLst>
                <a:path w="1679575" h="3234054">
                  <a:moveTo>
                    <a:pt x="918845" y="112649"/>
                  </a:moveTo>
                  <a:lnTo>
                    <a:pt x="893699" y="97282"/>
                  </a:lnTo>
                  <a:lnTo>
                    <a:pt x="881126" y="97282"/>
                  </a:lnTo>
                  <a:lnTo>
                    <a:pt x="876935" y="99822"/>
                  </a:lnTo>
                  <a:lnTo>
                    <a:pt x="713359" y="0"/>
                  </a:lnTo>
                  <a:lnTo>
                    <a:pt x="0" y="0"/>
                  </a:lnTo>
                  <a:lnTo>
                    <a:pt x="0" y="2540"/>
                  </a:lnTo>
                  <a:lnTo>
                    <a:pt x="709168" y="2540"/>
                  </a:lnTo>
                  <a:lnTo>
                    <a:pt x="872744" y="102362"/>
                  </a:lnTo>
                  <a:lnTo>
                    <a:pt x="868553" y="105029"/>
                  </a:lnTo>
                  <a:lnTo>
                    <a:pt x="868553" y="112649"/>
                  </a:lnTo>
                  <a:lnTo>
                    <a:pt x="870204" y="119380"/>
                  </a:lnTo>
                  <a:lnTo>
                    <a:pt x="874903" y="124206"/>
                  </a:lnTo>
                  <a:lnTo>
                    <a:pt x="882777" y="127000"/>
                  </a:lnTo>
                  <a:lnTo>
                    <a:pt x="893699" y="128016"/>
                  </a:lnTo>
                  <a:lnTo>
                    <a:pt x="902970" y="127000"/>
                  </a:lnTo>
                  <a:lnTo>
                    <a:pt x="911098" y="124206"/>
                  </a:lnTo>
                  <a:lnTo>
                    <a:pt x="916686" y="119380"/>
                  </a:lnTo>
                  <a:lnTo>
                    <a:pt x="918845" y="112649"/>
                  </a:lnTo>
                  <a:close/>
                </a:path>
                <a:path w="1679575" h="3234054">
                  <a:moveTo>
                    <a:pt x="1679321" y="2972193"/>
                  </a:moveTo>
                  <a:lnTo>
                    <a:pt x="1637157" y="2955747"/>
                  </a:lnTo>
                  <a:lnTo>
                    <a:pt x="1580515" y="2942145"/>
                  </a:lnTo>
                  <a:lnTo>
                    <a:pt x="1526159" y="2938157"/>
                  </a:lnTo>
                  <a:lnTo>
                    <a:pt x="1497457" y="2939262"/>
                  </a:lnTo>
                  <a:lnTo>
                    <a:pt x="1449324" y="2946235"/>
                  </a:lnTo>
                  <a:lnTo>
                    <a:pt x="1398524" y="2959697"/>
                  </a:lnTo>
                  <a:lnTo>
                    <a:pt x="1369949" y="2970060"/>
                  </a:lnTo>
                  <a:lnTo>
                    <a:pt x="1457452" y="3233801"/>
                  </a:lnTo>
                  <a:lnTo>
                    <a:pt x="1591818" y="3233801"/>
                  </a:lnTo>
                  <a:lnTo>
                    <a:pt x="1591818" y="3231667"/>
                  </a:lnTo>
                  <a:lnTo>
                    <a:pt x="1679321" y="2972193"/>
                  </a:lnTo>
                  <a:close/>
                </a:path>
              </a:pathLst>
            </a:custGeom>
            <a:solidFill>
              <a:srgbClr val="A6A6A6"/>
            </a:solidFill>
          </p:spPr>
          <p:txBody>
            <a:bodyPr wrap="square" lIns="0" tIns="0" rIns="0" bIns="0" rtlCol="0"/>
            <a:lstStyle/>
            <a:p>
              <a:endParaRPr/>
            </a:p>
          </p:txBody>
        </p:sp>
        <p:sp>
          <p:nvSpPr>
            <p:cNvPr id="17" name="object 17"/>
            <p:cNvSpPr/>
            <p:nvPr/>
          </p:nvSpPr>
          <p:spPr>
            <a:xfrm>
              <a:off x="2929128" y="1249680"/>
              <a:ext cx="918844" cy="128270"/>
            </a:xfrm>
            <a:custGeom>
              <a:avLst/>
              <a:gdLst/>
              <a:ahLst/>
              <a:cxnLst/>
              <a:rect l="l" t="t" r="r" b="b"/>
              <a:pathLst>
                <a:path w="918845" h="128269">
                  <a:moveTo>
                    <a:pt x="893318" y="127762"/>
                  </a:moveTo>
                  <a:lnTo>
                    <a:pt x="882396" y="126873"/>
                  </a:lnTo>
                  <a:lnTo>
                    <a:pt x="874522" y="123952"/>
                  </a:lnTo>
                  <a:lnTo>
                    <a:pt x="869823" y="119125"/>
                  </a:lnTo>
                  <a:lnTo>
                    <a:pt x="868172" y="112395"/>
                  </a:lnTo>
                  <a:lnTo>
                    <a:pt x="868172" y="109855"/>
                  </a:lnTo>
                  <a:lnTo>
                    <a:pt x="868172" y="104775"/>
                  </a:lnTo>
                  <a:lnTo>
                    <a:pt x="872363" y="102108"/>
                  </a:lnTo>
                  <a:lnTo>
                    <a:pt x="777748" y="44577"/>
                  </a:lnTo>
                  <a:lnTo>
                    <a:pt x="729234" y="14986"/>
                  </a:lnTo>
                  <a:lnTo>
                    <a:pt x="711326" y="4064"/>
                  </a:lnTo>
                  <a:lnTo>
                    <a:pt x="708787" y="2540"/>
                  </a:lnTo>
                  <a:lnTo>
                    <a:pt x="298958" y="2540"/>
                  </a:lnTo>
                  <a:lnTo>
                    <a:pt x="88646" y="2540"/>
                  </a:lnTo>
                  <a:lnTo>
                    <a:pt x="11049" y="2540"/>
                  </a:lnTo>
                  <a:lnTo>
                    <a:pt x="0" y="2540"/>
                  </a:lnTo>
                  <a:lnTo>
                    <a:pt x="0" y="0"/>
                  </a:lnTo>
                  <a:lnTo>
                    <a:pt x="412242" y="0"/>
                  </a:lnTo>
                  <a:lnTo>
                    <a:pt x="623824" y="0"/>
                  </a:lnTo>
                  <a:lnTo>
                    <a:pt x="701801" y="0"/>
                  </a:lnTo>
                  <a:lnTo>
                    <a:pt x="712977" y="0"/>
                  </a:lnTo>
                  <a:lnTo>
                    <a:pt x="807593" y="57658"/>
                  </a:lnTo>
                  <a:lnTo>
                    <a:pt x="856107" y="87122"/>
                  </a:lnTo>
                  <a:lnTo>
                    <a:pt x="874013" y="98044"/>
                  </a:lnTo>
                  <a:lnTo>
                    <a:pt x="876554" y="99568"/>
                  </a:lnTo>
                  <a:lnTo>
                    <a:pt x="880745" y="97028"/>
                  </a:lnTo>
                  <a:lnTo>
                    <a:pt x="884936" y="97028"/>
                  </a:lnTo>
                  <a:lnTo>
                    <a:pt x="893318" y="97028"/>
                  </a:lnTo>
                  <a:lnTo>
                    <a:pt x="902588" y="98044"/>
                  </a:lnTo>
                  <a:lnTo>
                    <a:pt x="910589" y="100965"/>
                  </a:lnTo>
                  <a:lnTo>
                    <a:pt x="916305" y="105664"/>
                  </a:lnTo>
                  <a:lnTo>
                    <a:pt x="918463" y="112395"/>
                  </a:lnTo>
                  <a:lnTo>
                    <a:pt x="916305" y="119125"/>
                  </a:lnTo>
                  <a:lnTo>
                    <a:pt x="910589" y="123952"/>
                  </a:lnTo>
                  <a:lnTo>
                    <a:pt x="902588" y="126873"/>
                  </a:lnTo>
                  <a:lnTo>
                    <a:pt x="893318" y="127762"/>
                  </a:lnTo>
                  <a:close/>
                </a:path>
              </a:pathLst>
            </a:custGeom>
            <a:ln w="9144">
              <a:solidFill>
                <a:srgbClr val="A6A6A6"/>
              </a:solidFill>
            </a:ln>
          </p:spPr>
          <p:txBody>
            <a:bodyPr wrap="square" lIns="0" tIns="0" rIns="0" bIns="0" rtlCol="0"/>
            <a:lstStyle/>
            <a:p>
              <a:endParaRPr/>
            </a:p>
          </p:txBody>
        </p:sp>
        <p:sp>
          <p:nvSpPr>
            <p:cNvPr id="18" name="object 18"/>
            <p:cNvSpPr/>
            <p:nvPr/>
          </p:nvSpPr>
          <p:spPr>
            <a:xfrm>
              <a:off x="2465832" y="2231135"/>
              <a:ext cx="749935" cy="128270"/>
            </a:xfrm>
            <a:custGeom>
              <a:avLst/>
              <a:gdLst/>
              <a:ahLst/>
              <a:cxnLst/>
              <a:rect l="l" t="t" r="r" b="b"/>
              <a:pathLst>
                <a:path w="749935" h="128269">
                  <a:moveTo>
                    <a:pt x="749681" y="15367"/>
                  </a:moveTo>
                  <a:lnTo>
                    <a:pt x="747903" y="8636"/>
                  </a:lnTo>
                  <a:lnTo>
                    <a:pt x="743204" y="3810"/>
                  </a:lnTo>
                  <a:lnTo>
                    <a:pt x="736600" y="889"/>
                  </a:lnTo>
                  <a:lnTo>
                    <a:pt x="729107" y="0"/>
                  </a:lnTo>
                  <a:lnTo>
                    <a:pt x="720090" y="889"/>
                  </a:lnTo>
                  <a:lnTo>
                    <a:pt x="713740" y="3810"/>
                  </a:lnTo>
                  <a:lnTo>
                    <a:pt x="709803" y="8636"/>
                  </a:lnTo>
                  <a:lnTo>
                    <a:pt x="708533" y="15367"/>
                  </a:lnTo>
                  <a:lnTo>
                    <a:pt x="708533" y="22987"/>
                  </a:lnTo>
                  <a:lnTo>
                    <a:pt x="711962" y="25654"/>
                  </a:lnTo>
                  <a:lnTo>
                    <a:pt x="578485" y="125222"/>
                  </a:lnTo>
                  <a:lnTo>
                    <a:pt x="0" y="125222"/>
                  </a:lnTo>
                  <a:lnTo>
                    <a:pt x="0" y="127762"/>
                  </a:lnTo>
                  <a:lnTo>
                    <a:pt x="581914" y="127762"/>
                  </a:lnTo>
                  <a:lnTo>
                    <a:pt x="715391" y="28194"/>
                  </a:lnTo>
                  <a:lnTo>
                    <a:pt x="718820" y="30734"/>
                  </a:lnTo>
                  <a:lnTo>
                    <a:pt x="729107" y="30734"/>
                  </a:lnTo>
                  <a:lnTo>
                    <a:pt x="736600" y="29718"/>
                  </a:lnTo>
                  <a:lnTo>
                    <a:pt x="740283" y="28194"/>
                  </a:lnTo>
                  <a:lnTo>
                    <a:pt x="743204" y="26797"/>
                  </a:lnTo>
                  <a:lnTo>
                    <a:pt x="747903" y="22098"/>
                  </a:lnTo>
                  <a:lnTo>
                    <a:pt x="749681" y="15367"/>
                  </a:lnTo>
                  <a:close/>
                </a:path>
              </a:pathLst>
            </a:custGeom>
            <a:solidFill>
              <a:srgbClr val="A6A6A6"/>
            </a:solidFill>
          </p:spPr>
          <p:txBody>
            <a:bodyPr wrap="square" lIns="0" tIns="0" rIns="0" bIns="0" rtlCol="0"/>
            <a:lstStyle/>
            <a:p>
              <a:endParaRPr/>
            </a:p>
          </p:txBody>
        </p:sp>
        <p:sp>
          <p:nvSpPr>
            <p:cNvPr id="19" name="object 19"/>
            <p:cNvSpPr/>
            <p:nvPr/>
          </p:nvSpPr>
          <p:spPr>
            <a:xfrm>
              <a:off x="2465832" y="2231136"/>
              <a:ext cx="749935" cy="128270"/>
            </a:xfrm>
            <a:custGeom>
              <a:avLst/>
              <a:gdLst/>
              <a:ahLst/>
              <a:cxnLst/>
              <a:rect l="l" t="t" r="r" b="b"/>
              <a:pathLst>
                <a:path w="749935" h="128269">
                  <a:moveTo>
                    <a:pt x="729107" y="0"/>
                  </a:moveTo>
                  <a:lnTo>
                    <a:pt x="720090" y="888"/>
                  </a:lnTo>
                  <a:lnTo>
                    <a:pt x="713740" y="3809"/>
                  </a:lnTo>
                  <a:lnTo>
                    <a:pt x="709803" y="8636"/>
                  </a:lnTo>
                  <a:lnTo>
                    <a:pt x="708532" y="15366"/>
                  </a:lnTo>
                  <a:lnTo>
                    <a:pt x="708532" y="17906"/>
                  </a:lnTo>
                  <a:lnTo>
                    <a:pt x="708532" y="22987"/>
                  </a:lnTo>
                  <a:lnTo>
                    <a:pt x="711962" y="25653"/>
                  </a:lnTo>
                  <a:lnTo>
                    <a:pt x="634873" y="83184"/>
                  </a:lnTo>
                  <a:lnTo>
                    <a:pt x="595249" y="112775"/>
                  </a:lnTo>
                  <a:lnTo>
                    <a:pt x="580644" y="123697"/>
                  </a:lnTo>
                  <a:lnTo>
                    <a:pt x="578485" y="125221"/>
                  </a:lnTo>
                  <a:lnTo>
                    <a:pt x="244094" y="125221"/>
                  </a:lnTo>
                  <a:lnTo>
                    <a:pt x="72262" y="125221"/>
                  </a:lnTo>
                  <a:lnTo>
                    <a:pt x="9017" y="125221"/>
                  </a:lnTo>
                  <a:lnTo>
                    <a:pt x="0" y="125221"/>
                  </a:lnTo>
                  <a:lnTo>
                    <a:pt x="0" y="127762"/>
                  </a:lnTo>
                  <a:lnTo>
                    <a:pt x="336423" y="127762"/>
                  </a:lnTo>
                  <a:lnTo>
                    <a:pt x="509143" y="127762"/>
                  </a:lnTo>
                  <a:lnTo>
                    <a:pt x="572897" y="127762"/>
                  </a:lnTo>
                  <a:lnTo>
                    <a:pt x="581913" y="127762"/>
                  </a:lnTo>
                  <a:lnTo>
                    <a:pt x="659130" y="70103"/>
                  </a:lnTo>
                  <a:lnTo>
                    <a:pt x="698754" y="40639"/>
                  </a:lnTo>
                  <a:lnTo>
                    <a:pt x="713359" y="29718"/>
                  </a:lnTo>
                  <a:lnTo>
                    <a:pt x="715391" y="28193"/>
                  </a:lnTo>
                  <a:lnTo>
                    <a:pt x="718819" y="30733"/>
                  </a:lnTo>
                  <a:lnTo>
                    <a:pt x="722249" y="30733"/>
                  </a:lnTo>
                  <a:lnTo>
                    <a:pt x="729107" y="30733"/>
                  </a:lnTo>
                  <a:lnTo>
                    <a:pt x="736600" y="29718"/>
                  </a:lnTo>
                  <a:lnTo>
                    <a:pt x="743204" y="26796"/>
                  </a:lnTo>
                  <a:lnTo>
                    <a:pt x="747903" y="22097"/>
                  </a:lnTo>
                  <a:lnTo>
                    <a:pt x="749681" y="15366"/>
                  </a:lnTo>
                  <a:lnTo>
                    <a:pt x="747903" y="8636"/>
                  </a:lnTo>
                  <a:lnTo>
                    <a:pt x="743204" y="3809"/>
                  </a:lnTo>
                  <a:lnTo>
                    <a:pt x="736600" y="888"/>
                  </a:lnTo>
                  <a:lnTo>
                    <a:pt x="729107" y="0"/>
                  </a:lnTo>
                  <a:close/>
                </a:path>
              </a:pathLst>
            </a:custGeom>
            <a:ln w="9144">
              <a:solidFill>
                <a:srgbClr val="A6A6A6"/>
              </a:solidFill>
            </a:ln>
          </p:spPr>
          <p:txBody>
            <a:bodyPr wrap="square" lIns="0" tIns="0" rIns="0" bIns="0" rtlCol="0"/>
            <a:lstStyle/>
            <a:p>
              <a:endParaRPr/>
            </a:p>
          </p:txBody>
        </p:sp>
      </p:grpSp>
      <p:sp>
        <p:nvSpPr>
          <p:cNvPr id="20" name="object 20"/>
          <p:cNvSpPr txBox="1"/>
          <p:nvPr/>
        </p:nvSpPr>
        <p:spPr>
          <a:xfrm>
            <a:off x="5674233" y="908050"/>
            <a:ext cx="1459865" cy="391160"/>
          </a:xfrm>
          <a:prstGeom prst="rect">
            <a:avLst/>
          </a:prstGeom>
        </p:spPr>
        <p:txBody>
          <a:bodyPr vert="horz" wrap="square" lIns="0" tIns="12700" rIns="0" bIns="0" rtlCol="0">
            <a:spAutoFit/>
          </a:bodyPr>
          <a:lstStyle/>
          <a:p>
            <a:pPr marL="12700">
              <a:lnSpc>
                <a:spcPct val="100000"/>
              </a:lnSpc>
              <a:spcBef>
                <a:spcPts val="100"/>
              </a:spcBef>
            </a:pPr>
            <a:r>
              <a:rPr sz="2400" spc="-15" dirty="0">
                <a:solidFill>
                  <a:srgbClr val="008599"/>
                </a:solidFill>
                <a:latin typeface="Carlito"/>
                <a:cs typeface="Carlito"/>
              </a:rPr>
              <a:t>Class-based</a:t>
            </a:r>
            <a:endParaRPr sz="2400">
              <a:latin typeface="Carlito"/>
              <a:cs typeface="Carlito"/>
            </a:endParaRPr>
          </a:p>
        </p:txBody>
      </p:sp>
      <p:grpSp>
        <p:nvGrpSpPr>
          <p:cNvPr id="21" name="object 21"/>
          <p:cNvGrpSpPr/>
          <p:nvPr/>
        </p:nvGrpSpPr>
        <p:grpSpPr>
          <a:xfrm>
            <a:off x="5713476" y="2319527"/>
            <a:ext cx="864235" cy="146685"/>
            <a:chOff x="5713476" y="2319527"/>
            <a:chExt cx="864235" cy="146685"/>
          </a:xfrm>
        </p:grpSpPr>
        <p:sp>
          <p:nvSpPr>
            <p:cNvPr id="22" name="object 22"/>
            <p:cNvSpPr/>
            <p:nvPr/>
          </p:nvSpPr>
          <p:spPr>
            <a:xfrm>
              <a:off x="5718048" y="2324099"/>
              <a:ext cx="854710" cy="137160"/>
            </a:xfrm>
            <a:custGeom>
              <a:avLst/>
              <a:gdLst/>
              <a:ahLst/>
              <a:cxnLst/>
              <a:rect l="l" t="t" r="r" b="b"/>
              <a:pathLst>
                <a:path w="854709" h="137160">
                  <a:moveTo>
                    <a:pt x="854583" y="134366"/>
                  </a:moveTo>
                  <a:lnTo>
                    <a:pt x="195072" y="134366"/>
                  </a:lnTo>
                  <a:lnTo>
                    <a:pt x="46863" y="30226"/>
                  </a:lnTo>
                  <a:lnTo>
                    <a:pt x="42926" y="27432"/>
                  </a:lnTo>
                  <a:lnTo>
                    <a:pt x="46863" y="24638"/>
                  </a:lnTo>
                  <a:lnTo>
                    <a:pt x="46863" y="16510"/>
                  </a:lnTo>
                  <a:lnTo>
                    <a:pt x="45339" y="9271"/>
                  </a:lnTo>
                  <a:lnTo>
                    <a:pt x="40894" y="4064"/>
                  </a:lnTo>
                  <a:lnTo>
                    <a:pt x="33655" y="1016"/>
                  </a:lnTo>
                  <a:lnTo>
                    <a:pt x="23368" y="0"/>
                  </a:lnTo>
                  <a:lnTo>
                    <a:pt x="14732" y="1016"/>
                  </a:lnTo>
                  <a:lnTo>
                    <a:pt x="7239" y="4064"/>
                  </a:lnTo>
                  <a:lnTo>
                    <a:pt x="2032" y="9271"/>
                  </a:lnTo>
                  <a:lnTo>
                    <a:pt x="0" y="16510"/>
                  </a:lnTo>
                  <a:lnTo>
                    <a:pt x="2032" y="23622"/>
                  </a:lnTo>
                  <a:lnTo>
                    <a:pt x="7239" y="28829"/>
                  </a:lnTo>
                  <a:lnTo>
                    <a:pt x="14732" y="31877"/>
                  </a:lnTo>
                  <a:lnTo>
                    <a:pt x="23368" y="32893"/>
                  </a:lnTo>
                  <a:lnTo>
                    <a:pt x="35179" y="32893"/>
                  </a:lnTo>
                  <a:lnTo>
                    <a:pt x="38989" y="30226"/>
                  </a:lnTo>
                  <a:lnTo>
                    <a:pt x="191135" y="137160"/>
                  </a:lnTo>
                  <a:lnTo>
                    <a:pt x="854583" y="137160"/>
                  </a:lnTo>
                  <a:lnTo>
                    <a:pt x="854583" y="134366"/>
                  </a:lnTo>
                  <a:close/>
                </a:path>
              </a:pathLst>
            </a:custGeom>
            <a:solidFill>
              <a:srgbClr val="A6A6A6"/>
            </a:solidFill>
          </p:spPr>
          <p:txBody>
            <a:bodyPr wrap="square" lIns="0" tIns="0" rIns="0" bIns="0" rtlCol="0"/>
            <a:lstStyle/>
            <a:p>
              <a:endParaRPr/>
            </a:p>
          </p:txBody>
        </p:sp>
        <p:sp>
          <p:nvSpPr>
            <p:cNvPr id="23" name="object 23"/>
            <p:cNvSpPr/>
            <p:nvPr/>
          </p:nvSpPr>
          <p:spPr>
            <a:xfrm>
              <a:off x="5718048" y="2324099"/>
              <a:ext cx="854710" cy="137160"/>
            </a:xfrm>
            <a:custGeom>
              <a:avLst/>
              <a:gdLst/>
              <a:ahLst/>
              <a:cxnLst/>
              <a:rect l="l" t="t" r="r" b="b"/>
              <a:pathLst>
                <a:path w="854709" h="137160">
                  <a:moveTo>
                    <a:pt x="23367" y="0"/>
                  </a:moveTo>
                  <a:lnTo>
                    <a:pt x="33654" y="1016"/>
                  </a:lnTo>
                  <a:lnTo>
                    <a:pt x="40893" y="4063"/>
                  </a:lnTo>
                  <a:lnTo>
                    <a:pt x="45338" y="9270"/>
                  </a:lnTo>
                  <a:lnTo>
                    <a:pt x="46862" y="16510"/>
                  </a:lnTo>
                  <a:lnTo>
                    <a:pt x="46862" y="19176"/>
                  </a:lnTo>
                  <a:lnTo>
                    <a:pt x="46862" y="24637"/>
                  </a:lnTo>
                  <a:lnTo>
                    <a:pt x="42925" y="27431"/>
                  </a:lnTo>
                  <a:lnTo>
                    <a:pt x="130937" y="89281"/>
                  </a:lnTo>
                  <a:lnTo>
                    <a:pt x="176022" y="121031"/>
                  </a:lnTo>
                  <a:lnTo>
                    <a:pt x="192786" y="132714"/>
                  </a:lnTo>
                  <a:lnTo>
                    <a:pt x="195072" y="134366"/>
                  </a:lnTo>
                  <a:lnTo>
                    <a:pt x="576326" y="134366"/>
                  </a:lnTo>
                  <a:lnTo>
                    <a:pt x="772160" y="134366"/>
                  </a:lnTo>
                  <a:lnTo>
                    <a:pt x="844296" y="134366"/>
                  </a:lnTo>
                  <a:lnTo>
                    <a:pt x="854582" y="134366"/>
                  </a:lnTo>
                  <a:lnTo>
                    <a:pt x="854582" y="137160"/>
                  </a:lnTo>
                  <a:lnTo>
                    <a:pt x="471042" y="137160"/>
                  </a:lnTo>
                  <a:lnTo>
                    <a:pt x="274065" y="137160"/>
                  </a:lnTo>
                  <a:lnTo>
                    <a:pt x="201549" y="137160"/>
                  </a:lnTo>
                  <a:lnTo>
                    <a:pt x="191135" y="137160"/>
                  </a:lnTo>
                  <a:lnTo>
                    <a:pt x="103124" y="75311"/>
                  </a:lnTo>
                  <a:lnTo>
                    <a:pt x="58038" y="43561"/>
                  </a:lnTo>
                  <a:lnTo>
                    <a:pt x="41401" y="31876"/>
                  </a:lnTo>
                  <a:lnTo>
                    <a:pt x="38988" y="30225"/>
                  </a:lnTo>
                  <a:lnTo>
                    <a:pt x="35178" y="32893"/>
                  </a:lnTo>
                  <a:lnTo>
                    <a:pt x="31241" y="32893"/>
                  </a:lnTo>
                  <a:lnTo>
                    <a:pt x="23367" y="32893"/>
                  </a:lnTo>
                  <a:lnTo>
                    <a:pt x="14731" y="31876"/>
                  </a:lnTo>
                  <a:lnTo>
                    <a:pt x="7238" y="28829"/>
                  </a:lnTo>
                  <a:lnTo>
                    <a:pt x="2031" y="23622"/>
                  </a:lnTo>
                  <a:lnTo>
                    <a:pt x="0" y="16510"/>
                  </a:lnTo>
                  <a:lnTo>
                    <a:pt x="2031" y="9270"/>
                  </a:lnTo>
                  <a:lnTo>
                    <a:pt x="7238" y="4063"/>
                  </a:lnTo>
                  <a:lnTo>
                    <a:pt x="14731" y="1016"/>
                  </a:lnTo>
                  <a:lnTo>
                    <a:pt x="23367" y="0"/>
                  </a:lnTo>
                  <a:close/>
                </a:path>
              </a:pathLst>
            </a:custGeom>
            <a:ln w="9144">
              <a:solidFill>
                <a:srgbClr val="A6A6A6"/>
              </a:solidFill>
            </a:ln>
          </p:spPr>
          <p:txBody>
            <a:bodyPr wrap="square" lIns="0" tIns="0" rIns="0" bIns="0" rtlCol="0"/>
            <a:lstStyle/>
            <a:p>
              <a:endParaRPr/>
            </a:p>
          </p:txBody>
        </p:sp>
      </p:grpSp>
      <p:sp>
        <p:nvSpPr>
          <p:cNvPr id="24" name="object 24"/>
          <p:cNvSpPr txBox="1"/>
          <p:nvPr/>
        </p:nvSpPr>
        <p:spPr>
          <a:xfrm>
            <a:off x="6701790" y="2180031"/>
            <a:ext cx="2021205" cy="391795"/>
          </a:xfrm>
          <a:prstGeom prst="rect">
            <a:avLst/>
          </a:prstGeom>
        </p:spPr>
        <p:txBody>
          <a:bodyPr vert="horz" wrap="square" lIns="0" tIns="12700" rIns="0" bIns="0" rtlCol="0">
            <a:spAutoFit/>
          </a:bodyPr>
          <a:lstStyle/>
          <a:p>
            <a:pPr marL="12700">
              <a:lnSpc>
                <a:spcPct val="100000"/>
              </a:lnSpc>
              <a:spcBef>
                <a:spcPts val="100"/>
              </a:spcBef>
            </a:pPr>
            <a:r>
              <a:rPr sz="2400" spc="-15" dirty="0">
                <a:solidFill>
                  <a:srgbClr val="00B59C"/>
                </a:solidFill>
                <a:latin typeface="Carlito"/>
                <a:cs typeface="Carlito"/>
              </a:rPr>
              <a:t>Object-Oriented</a:t>
            </a:r>
            <a:endParaRPr sz="2400">
              <a:latin typeface="Carlito"/>
              <a:cs typeface="Carlito"/>
            </a:endParaRPr>
          </a:p>
        </p:txBody>
      </p:sp>
      <p:sp>
        <p:nvSpPr>
          <p:cNvPr id="27" name="object 27"/>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25" name="object 25"/>
          <p:cNvSpPr txBox="1"/>
          <p:nvPr/>
        </p:nvSpPr>
        <p:spPr>
          <a:xfrm>
            <a:off x="880668" y="2046477"/>
            <a:ext cx="1485900" cy="635635"/>
          </a:xfrm>
          <a:prstGeom prst="rect">
            <a:avLst/>
          </a:prstGeom>
        </p:spPr>
        <p:txBody>
          <a:bodyPr vert="horz" wrap="square" lIns="0" tIns="12700" rIns="0" bIns="0" rtlCol="0">
            <a:spAutoFit/>
          </a:bodyPr>
          <a:lstStyle/>
          <a:p>
            <a:pPr marL="12700" marR="5080" indent="1043305">
              <a:lnSpc>
                <a:spcPct val="100000"/>
              </a:lnSpc>
              <a:spcBef>
                <a:spcPts val="100"/>
              </a:spcBef>
            </a:pPr>
            <a:r>
              <a:rPr sz="2000" spc="-30" dirty="0">
                <a:solidFill>
                  <a:srgbClr val="FCB834"/>
                </a:solidFill>
                <a:latin typeface="Carlito"/>
                <a:cs typeface="Carlito"/>
              </a:rPr>
              <a:t>L</a:t>
            </a:r>
            <a:r>
              <a:rPr sz="2000" spc="-25" dirty="0">
                <a:solidFill>
                  <a:srgbClr val="FCB834"/>
                </a:solidFill>
                <a:latin typeface="Carlito"/>
                <a:cs typeface="Carlito"/>
              </a:rPr>
              <a:t>o</a:t>
            </a:r>
            <a:r>
              <a:rPr sz="2000" dirty="0">
                <a:solidFill>
                  <a:srgbClr val="FCB834"/>
                </a:solidFill>
                <a:latin typeface="Carlito"/>
                <a:cs typeface="Carlito"/>
              </a:rPr>
              <a:t>w  </a:t>
            </a:r>
            <a:r>
              <a:rPr sz="2000" spc="-10" dirty="0">
                <a:solidFill>
                  <a:srgbClr val="FCB834"/>
                </a:solidFill>
                <a:latin typeface="Carlito"/>
                <a:cs typeface="Carlito"/>
              </a:rPr>
              <a:t>D</a:t>
            </a:r>
            <a:r>
              <a:rPr sz="2000" spc="-15" dirty="0">
                <a:solidFill>
                  <a:srgbClr val="FCB834"/>
                </a:solidFill>
                <a:latin typeface="Carlito"/>
                <a:cs typeface="Carlito"/>
              </a:rPr>
              <a:t>e</a:t>
            </a:r>
            <a:r>
              <a:rPr sz="2000" spc="-10" dirty="0">
                <a:solidFill>
                  <a:srgbClr val="FCB834"/>
                </a:solidFill>
                <a:latin typeface="Carlito"/>
                <a:cs typeface="Carlito"/>
              </a:rPr>
              <a:t>p</a:t>
            </a:r>
            <a:r>
              <a:rPr sz="2000" spc="-15" dirty="0">
                <a:solidFill>
                  <a:srgbClr val="FCB834"/>
                </a:solidFill>
                <a:latin typeface="Carlito"/>
                <a:cs typeface="Carlito"/>
              </a:rPr>
              <a:t>e</a:t>
            </a:r>
            <a:r>
              <a:rPr sz="2000" spc="-10" dirty="0">
                <a:solidFill>
                  <a:srgbClr val="FCB834"/>
                </a:solidFill>
                <a:latin typeface="Carlito"/>
                <a:cs typeface="Carlito"/>
              </a:rPr>
              <a:t>nd</a:t>
            </a:r>
            <a:r>
              <a:rPr sz="2000" spc="-15" dirty="0">
                <a:solidFill>
                  <a:srgbClr val="FCB834"/>
                </a:solidFill>
                <a:latin typeface="Carlito"/>
                <a:cs typeface="Carlito"/>
              </a:rPr>
              <a:t>e</a:t>
            </a:r>
            <a:r>
              <a:rPr sz="2000" spc="-10" dirty="0">
                <a:solidFill>
                  <a:srgbClr val="FCB834"/>
                </a:solidFill>
                <a:latin typeface="Carlito"/>
                <a:cs typeface="Carlito"/>
              </a:rPr>
              <a:t>nc</a:t>
            </a:r>
            <a:r>
              <a:rPr sz="2000" spc="-15" dirty="0">
                <a:solidFill>
                  <a:srgbClr val="FCB834"/>
                </a:solidFill>
                <a:latin typeface="Carlito"/>
                <a:cs typeface="Carlito"/>
              </a:rPr>
              <a:t>ie</a:t>
            </a:r>
            <a:r>
              <a:rPr sz="2000" dirty="0">
                <a:solidFill>
                  <a:srgbClr val="FCB834"/>
                </a:solidFill>
                <a:latin typeface="Carlito"/>
                <a:cs typeface="Carlito"/>
              </a:rPr>
              <a:t>s</a:t>
            </a:r>
            <a:endParaRPr sz="2000">
              <a:latin typeface="Carlito"/>
              <a:cs typeface="Carlito"/>
            </a:endParaRPr>
          </a:p>
        </p:txBody>
      </p:sp>
      <p:sp>
        <p:nvSpPr>
          <p:cNvPr id="26" name="object 26"/>
          <p:cNvSpPr txBox="1"/>
          <p:nvPr/>
        </p:nvSpPr>
        <p:spPr>
          <a:xfrm>
            <a:off x="545388" y="875791"/>
            <a:ext cx="3107055" cy="542290"/>
          </a:xfrm>
          <a:prstGeom prst="rect">
            <a:avLst/>
          </a:prstGeom>
        </p:spPr>
        <p:txBody>
          <a:bodyPr vert="horz" wrap="square" lIns="0" tIns="12700" rIns="0" bIns="0" rtlCol="0">
            <a:spAutoFit/>
          </a:bodyPr>
          <a:lstStyle/>
          <a:p>
            <a:pPr marL="12700">
              <a:lnSpc>
                <a:spcPts val="1315"/>
              </a:lnSpc>
              <a:spcBef>
                <a:spcPts val="100"/>
              </a:spcBef>
            </a:pPr>
            <a:r>
              <a:rPr sz="1200" dirty="0">
                <a:solidFill>
                  <a:srgbClr val="5F5F5F"/>
                </a:solidFill>
                <a:latin typeface="Carlito"/>
                <a:cs typeface="Carlito"/>
              </a:rPr>
              <a:t>Java</a:t>
            </a:r>
            <a:r>
              <a:rPr sz="1200" spc="-15" dirty="0">
                <a:solidFill>
                  <a:srgbClr val="5F5F5F"/>
                </a:solidFill>
                <a:latin typeface="Carlito"/>
                <a:cs typeface="Carlito"/>
              </a:rPr>
              <a:t> </a:t>
            </a:r>
            <a:r>
              <a:rPr sz="1200" dirty="0">
                <a:solidFill>
                  <a:srgbClr val="5F5F5F"/>
                </a:solidFill>
                <a:latin typeface="Carlito"/>
                <a:cs typeface="Carlito"/>
              </a:rPr>
              <a:t>is</a:t>
            </a:r>
            <a:r>
              <a:rPr sz="1200" spc="-5" dirty="0">
                <a:solidFill>
                  <a:srgbClr val="5F5F5F"/>
                </a:solidFill>
                <a:latin typeface="Carlito"/>
                <a:cs typeface="Carlito"/>
              </a:rPr>
              <a:t> </a:t>
            </a:r>
            <a:r>
              <a:rPr sz="1200" dirty="0">
                <a:solidFill>
                  <a:srgbClr val="5F5F5F"/>
                </a:solidFill>
                <a:latin typeface="Carlito"/>
                <a:cs typeface="Carlito"/>
              </a:rPr>
              <a:t>a</a:t>
            </a:r>
            <a:r>
              <a:rPr sz="1200" spc="-15" dirty="0">
                <a:solidFill>
                  <a:srgbClr val="5F5F5F"/>
                </a:solidFill>
                <a:latin typeface="Carlito"/>
                <a:cs typeface="Carlito"/>
              </a:rPr>
              <a:t> </a:t>
            </a:r>
            <a:r>
              <a:rPr sz="1200" spc="-5" dirty="0">
                <a:solidFill>
                  <a:srgbClr val="5F5F5F"/>
                </a:solidFill>
                <a:latin typeface="Carlito"/>
                <a:cs typeface="Carlito"/>
              </a:rPr>
              <a:t>computer</a:t>
            </a:r>
            <a:r>
              <a:rPr sz="1200" spc="-40" dirty="0">
                <a:solidFill>
                  <a:srgbClr val="5F5F5F"/>
                </a:solidFill>
                <a:latin typeface="Carlito"/>
                <a:cs typeface="Carlito"/>
              </a:rPr>
              <a:t> </a:t>
            </a:r>
            <a:r>
              <a:rPr sz="1200" spc="-15" dirty="0">
                <a:solidFill>
                  <a:srgbClr val="006EC0"/>
                </a:solidFill>
                <a:latin typeface="Carlito"/>
                <a:cs typeface="Carlito"/>
              </a:rPr>
              <a:t>programming</a:t>
            </a:r>
            <a:r>
              <a:rPr sz="1200" spc="-70" dirty="0">
                <a:solidFill>
                  <a:srgbClr val="006EC0"/>
                </a:solidFill>
                <a:latin typeface="Carlito"/>
                <a:cs typeface="Carlito"/>
              </a:rPr>
              <a:t> </a:t>
            </a:r>
            <a:r>
              <a:rPr sz="1200" dirty="0">
                <a:solidFill>
                  <a:srgbClr val="006EC0"/>
                </a:solidFill>
                <a:latin typeface="Carlito"/>
                <a:cs typeface="Carlito"/>
              </a:rPr>
              <a:t>language</a:t>
            </a:r>
            <a:r>
              <a:rPr sz="1200" spc="-50" dirty="0">
                <a:solidFill>
                  <a:srgbClr val="006EC0"/>
                </a:solidFill>
                <a:latin typeface="Carlito"/>
                <a:cs typeface="Carlito"/>
              </a:rPr>
              <a:t> </a:t>
            </a:r>
            <a:r>
              <a:rPr sz="1200" dirty="0">
                <a:solidFill>
                  <a:srgbClr val="5F5F5F"/>
                </a:solidFill>
                <a:latin typeface="Carlito"/>
                <a:cs typeface="Carlito"/>
              </a:rPr>
              <a:t>that</a:t>
            </a:r>
            <a:r>
              <a:rPr sz="1200" spc="-55" dirty="0">
                <a:solidFill>
                  <a:srgbClr val="5F5F5F"/>
                </a:solidFill>
                <a:latin typeface="Carlito"/>
                <a:cs typeface="Carlito"/>
              </a:rPr>
              <a:t> </a:t>
            </a:r>
            <a:r>
              <a:rPr sz="1200" dirty="0">
                <a:solidFill>
                  <a:srgbClr val="5F5F5F"/>
                </a:solidFill>
                <a:latin typeface="Carlito"/>
                <a:cs typeface="Carlito"/>
              </a:rPr>
              <a:t>is</a:t>
            </a:r>
            <a:r>
              <a:rPr sz="1200" spc="5" dirty="0">
                <a:solidFill>
                  <a:srgbClr val="5F5F5F"/>
                </a:solidFill>
                <a:latin typeface="Carlito"/>
                <a:cs typeface="Carlito"/>
              </a:rPr>
              <a:t> </a:t>
            </a:r>
            <a:r>
              <a:rPr sz="1200" dirty="0">
                <a:solidFill>
                  <a:srgbClr val="5F5F5F"/>
                </a:solidFill>
                <a:latin typeface="Carlito"/>
                <a:cs typeface="Carlito"/>
              </a:rPr>
              <a:t>-</a:t>
            </a:r>
            <a:endParaRPr sz="1200">
              <a:latin typeface="Carlito"/>
              <a:cs typeface="Carlito"/>
            </a:endParaRPr>
          </a:p>
          <a:p>
            <a:pPr marL="914400">
              <a:lnSpc>
                <a:spcPts val="2755"/>
              </a:lnSpc>
            </a:pPr>
            <a:r>
              <a:rPr sz="2400" spc="-15" dirty="0">
                <a:solidFill>
                  <a:srgbClr val="FF3D5F"/>
                </a:solidFill>
                <a:latin typeface="Carlito"/>
                <a:cs typeface="Carlito"/>
              </a:rPr>
              <a:t>Concurrent</a:t>
            </a:r>
            <a:endParaRPr sz="2400">
              <a:latin typeface="Carlito"/>
              <a:cs typeface="Carli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868" y="844292"/>
            <a:ext cx="8209915" cy="29209"/>
          </a:xfrm>
          <a:custGeom>
            <a:avLst/>
            <a:gdLst/>
            <a:ahLst/>
            <a:cxnLst/>
            <a:rect l="l" t="t" r="r" b="b"/>
            <a:pathLst>
              <a:path w="8209915" h="29209">
                <a:moveTo>
                  <a:pt x="8209788" y="0"/>
                </a:moveTo>
                <a:lnTo>
                  <a:pt x="0" y="0"/>
                </a:lnTo>
                <a:lnTo>
                  <a:pt x="0" y="28705"/>
                </a:lnTo>
                <a:lnTo>
                  <a:pt x="8209788" y="28705"/>
                </a:lnTo>
                <a:lnTo>
                  <a:pt x="8209788" y="0"/>
                </a:lnTo>
                <a:close/>
              </a:path>
            </a:pathLst>
          </a:custGeom>
          <a:solidFill>
            <a:srgbClr val="095A82"/>
          </a:solidFill>
        </p:spPr>
        <p:txBody>
          <a:bodyPr wrap="square" lIns="0" tIns="0" rIns="0" bIns="0" rtlCol="0"/>
          <a:lstStyle/>
          <a:p>
            <a:endParaRPr/>
          </a:p>
        </p:txBody>
      </p:sp>
      <p:sp>
        <p:nvSpPr>
          <p:cNvPr id="3" name="object 3"/>
          <p:cNvSpPr txBox="1">
            <a:spLocks noGrp="1"/>
          </p:cNvSpPr>
          <p:nvPr>
            <p:ph type="title"/>
          </p:nvPr>
        </p:nvSpPr>
        <p:spPr>
          <a:xfrm>
            <a:off x="470712" y="300304"/>
            <a:ext cx="3009900" cy="45212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rlito"/>
                <a:cs typeface="Carlito"/>
              </a:rPr>
              <a:t>Where </a:t>
            </a:r>
            <a:r>
              <a:rPr sz="2800" b="1" spc="-5" dirty="0">
                <a:latin typeface="Carlito"/>
                <a:cs typeface="Carlito"/>
              </a:rPr>
              <a:t>is Java</a:t>
            </a:r>
            <a:r>
              <a:rPr sz="2800" b="1" spc="-155" dirty="0">
                <a:latin typeface="Carlito"/>
                <a:cs typeface="Carlito"/>
              </a:rPr>
              <a:t> </a:t>
            </a:r>
            <a:r>
              <a:rPr sz="2800" b="1" spc="-25" dirty="0">
                <a:latin typeface="Carlito"/>
                <a:cs typeface="Carlito"/>
              </a:rPr>
              <a:t>Used?</a:t>
            </a:r>
            <a:endParaRPr sz="2800">
              <a:latin typeface="Carlito"/>
              <a:cs typeface="Carlito"/>
            </a:endParaRPr>
          </a:p>
        </p:txBody>
      </p:sp>
      <p:grpSp>
        <p:nvGrpSpPr>
          <p:cNvPr id="4" name="object 4"/>
          <p:cNvGrpSpPr/>
          <p:nvPr/>
        </p:nvGrpSpPr>
        <p:grpSpPr>
          <a:xfrm>
            <a:off x="1403603" y="1050036"/>
            <a:ext cx="3100070" cy="3467100"/>
            <a:chOff x="1403603" y="1050036"/>
            <a:chExt cx="3100070" cy="3467100"/>
          </a:xfrm>
        </p:grpSpPr>
        <p:sp>
          <p:nvSpPr>
            <p:cNvPr id="5" name="object 5"/>
            <p:cNvSpPr/>
            <p:nvPr/>
          </p:nvSpPr>
          <p:spPr>
            <a:xfrm>
              <a:off x="1955291" y="1050036"/>
              <a:ext cx="1967483" cy="115823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990343" y="1123188"/>
              <a:ext cx="1894205" cy="1083310"/>
            </a:xfrm>
            <a:custGeom>
              <a:avLst/>
              <a:gdLst/>
              <a:ahLst/>
              <a:cxnLst/>
              <a:rect l="l" t="t" r="r" b="b"/>
              <a:pathLst>
                <a:path w="1894204" h="1083310">
                  <a:moveTo>
                    <a:pt x="1652778" y="0"/>
                  </a:moveTo>
                  <a:lnTo>
                    <a:pt x="1606677" y="8762"/>
                  </a:lnTo>
                  <a:lnTo>
                    <a:pt x="96266" y="540003"/>
                  </a:lnTo>
                  <a:lnTo>
                    <a:pt x="55118" y="562483"/>
                  </a:lnTo>
                  <a:lnTo>
                    <a:pt x="24511" y="594995"/>
                  </a:lnTo>
                  <a:lnTo>
                    <a:pt x="5714" y="634238"/>
                  </a:lnTo>
                  <a:lnTo>
                    <a:pt x="0" y="677290"/>
                  </a:lnTo>
                  <a:lnTo>
                    <a:pt x="8762" y="720851"/>
                  </a:lnTo>
                  <a:lnTo>
                    <a:pt x="101854" y="989203"/>
                  </a:lnTo>
                  <a:lnTo>
                    <a:pt x="124332" y="1027684"/>
                  </a:lnTo>
                  <a:lnTo>
                    <a:pt x="156718" y="1057020"/>
                  </a:lnTo>
                  <a:lnTo>
                    <a:pt x="195961" y="1075944"/>
                  </a:lnTo>
                  <a:lnTo>
                    <a:pt x="238887" y="1082929"/>
                  </a:lnTo>
                  <a:lnTo>
                    <a:pt x="282448" y="1076833"/>
                  </a:lnTo>
                  <a:lnTo>
                    <a:pt x="1798193" y="545464"/>
                  </a:lnTo>
                  <a:lnTo>
                    <a:pt x="1837308" y="522986"/>
                  </a:lnTo>
                  <a:lnTo>
                    <a:pt x="1867661" y="490220"/>
                  </a:lnTo>
                  <a:lnTo>
                    <a:pt x="1887220" y="450088"/>
                  </a:lnTo>
                  <a:lnTo>
                    <a:pt x="1893951" y="405511"/>
                  </a:lnTo>
                  <a:lnTo>
                    <a:pt x="1885822" y="359283"/>
                  </a:lnTo>
                  <a:lnTo>
                    <a:pt x="1792605" y="96265"/>
                  </a:lnTo>
                  <a:lnTo>
                    <a:pt x="1770126" y="55117"/>
                  </a:lnTo>
                  <a:lnTo>
                    <a:pt x="1737486" y="24511"/>
                  </a:lnTo>
                  <a:lnTo>
                    <a:pt x="1697355" y="5714"/>
                  </a:lnTo>
                  <a:lnTo>
                    <a:pt x="1652778" y="0"/>
                  </a:lnTo>
                  <a:close/>
                </a:path>
              </a:pathLst>
            </a:custGeom>
            <a:solidFill>
              <a:srgbClr val="D9D9D9"/>
            </a:solidFill>
          </p:spPr>
          <p:txBody>
            <a:bodyPr wrap="square" lIns="0" tIns="0" rIns="0" bIns="0" rtlCol="0"/>
            <a:lstStyle/>
            <a:p>
              <a:endParaRPr/>
            </a:p>
          </p:txBody>
        </p:sp>
        <p:sp>
          <p:nvSpPr>
            <p:cNvPr id="7" name="object 7"/>
            <p:cNvSpPr/>
            <p:nvPr/>
          </p:nvSpPr>
          <p:spPr>
            <a:xfrm>
              <a:off x="2284475" y="1560576"/>
              <a:ext cx="2014727" cy="89458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339339" y="1653540"/>
              <a:ext cx="1909445" cy="789305"/>
            </a:xfrm>
            <a:custGeom>
              <a:avLst/>
              <a:gdLst/>
              <a:ahLst/>
              <a:cxnLst/>
              <a:rect l="l" t="t" r="r" b="b"/>
              <a:pathLst>
                <a:path w="1909445" h="789305">
                  <a:moveTo>
                    <a:pt x="1706752" y="0"/>
                  </a:moveTo>
                  <a:lnTo>
                    <a:pt x="120396" y="230124"/>
                  </a:lnTo>
                  <a:lnTo>
                    <a:pt x="77470" y="243586"/>
                  </a:lnTo>
                  <a:lnTo>
                    <a:pt x="41783" y="269113"/>
                  </a:lnTo>
                  <a:lnTo>
                    <a:pt x="15621" y="304292"/>
                  </a:lnTo>
                  <a:lnTo>
                    <a:pt x="1016" y="346964"/>
                  </a:lnTo>
                  <a:lnTo>
                    <a:pt x="0" y="394462"/>
                  </a:lnTo>
                  <a:lnTo>
                    <a:pt x="38354" y="668528"/>
                  </a:lnTo>
                  <a:lnTo>
                    <a:pt x="52324" y="711581"/>
                  </a:lnTo>
                  <a:lnTo>
                    <a:pt x="78740" y="747268"/>
                  </a:lnTo>
                  <a:lnTo>
                    <a:pt x="114808" y="773430"/>
                  </a:lnTo>
                  <a:lnTo>
                    <a:pt x="156972" y="788035"/>
                  </a:lnTo>
                  <a:lnTo>
                    <a:pt x="202437" y="789051"/>
                  </a:lnTo>
                  <a:lnTo>
                    <a:pt x="1788795" y="564388"/>
                  </a:lnTo>
                  <a:lnTo>
                    <a:pt x="1831721" y="550418"/>
                  </a:lnTo>
                  <a:lnTo>
                    <a:pt x="1867408" y="523875"/>
                  </a:lnTo>
                  <a:lnTo>
                    <a:pt x="1893570" y="487807"/>
                  </a:lnTo>
                  <a:lnTo>
                    <a:pt x="1908175" y="445516"/>
                  </a:lnTo>
                  <a:lnTo>
                    <a:pt x="1909190" y="399923"/>
                  </a:lnTo>
                  <a:lnTo>
                    <a:pt x="1870837" y="120523"/>
                  </a:lnTo>
                  <a:lnTo>
                    <a:pt x="1856867" y="77470"/>
                  </a:lnTo>
                  <a:lnTo>
                    <a:pt x="1830451" y="41783"/>
                  </a:lnTo>
                  <a:lnTo>
                    <a:pt x="1794383" y="15621"/>
                  </a:lnTo>
                  <a:lnTo>
                    <a:pt x="1752219" y="1015"/>
                  </a:lnTo>
                  <a:lnTo>
                    <a:pt x="1706752" y="0"/>
                  </a:lnTo>
                  <a:close/>
                </a:path>
              </a:pathLst>
            </a:custGeom>
            <a:solidFill>
              <a:srgbClr val="D9D9D9"/>
            </a:solidFill>
          </p:spPr>
          <p:txBody>
            <a:bodyPr wrap="square" lIns="0" tIns="0" rIns="0" bIns="0" rtlCol="0"/>
            <a:lstStyle/>
            <a:p>
              <a:endParaRPr/>
            </a:p>
          </p:txBody>
        </p:sp>
        <p:sp>
          <p:nvSpPr>
            <p:cNvPr id="9" name="object 9"/>
            <p:cNvSpPr/>
            <p:nvPr/>
          </p:nvSpPr>
          <p:spPr>
            <a:xfrm>
              <a:off x="2500883" y="2060447"/>
              <a:ext cx="2002536" cy="768095"/>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2555747" y="2153411"/>
              <a:ext cx="1897380" cy="662940"/>
            </a:xfrm>
            <a:custGeom>
              <a:avLst/>
              <a:gdLst/>
              <a:ahLst/>
              <a:cxnLst/>
              <a:rect l="l" t="t" r="r" b="b"/>
              <a:pathLst>
                <a:path w="1897379" h="662939">
                  <a:moveTo>
                    <a:pt x="169544" y="0"/>
                  </a:moveTo>
                  <a:lnTo>
                    <a:pt x="122681" y="4190"/>
                  </a:lnTo>
                  <a:lnTo>
                    <a:pt x="81787" y="21843"/>
                  </a:lnTo>
                  <a:lnTo>
                    <a:pt x="49021" y="50418"/>
                  </a:lnTo>
                  <a:lnTo>
                    <a:pt x="26543" y="87756"/>
                  </a:lnTo>
                  <a:lnTo>
                    <a:pt x="16382" y="131444"/>
                  </a:lnTo>
                  <a:lnTo>
                    <a:pt x="0" y="410971"/>
                  </a:lnTo>
                  <a:lnTo>
                    <a:pt x="4190" y="455802"/>
                  </a:lnTo>
                  <a:lnTo>
                    <a:pt x="21843" y="496443"/>
                  </a:lnTo>
                  <a:lnTo>
                    <a:pt x="50418" y="530098"/>
                  </a:lnTo>
                  <a:lnTo>
                    <a:pt x="87629" y="553593"/>
                  </a:lnTo>
                  <a:lnTo>
                    <a:pt x="131190" y="564261"/>
                  </a:lnTo>
                  <a:lnTo>
                    <a:pt x="1733296" y="662939"/>
                  </a:lnTo>
                  <a:lnTo>
                    <a:pt x="1777491" y="658749"/>
                  </a:lnTo>
                  <a:lnTo>
                    <a:pt x="1816862" y="641095"/>
                  </a:lnTo>
                  <a:lnTo>
                    <a:pt x="1848739" y="612520"/>
                  </a:lnTo>
                  <a:lnTo>
                    <a:pt x="1870964" y="575182"/>
                  </a:lnTo>
                  <a:lnTo>
                    <a:pt x="1880997" y="531494"/>
                  </a:lnTo>
                  <a:lnTo>
                    <a:pt x="1897379" y="246506"/>
                  </a:lnTo>
                  <a:lnTo>
                    <a:pt x="1893189" y="202183"/>
                  </a:lnTo>
                  <a:lnTo>
                    <a:pt x="1875536" y="162940"/>
                  </a:lnTo>
                  <a:lnTo>
                    <a:pt x="1846961" y="130937"/>
                  </a:lnTo>
                  <a:lnTo>
                    <a:pt x="1809750" y="108712"/>
                  </a:lnTo>
                  <a:lnTo>
                    <a:pt x="1766189" y="98679"/>
                  </a:lnTo>
                  <a:lnTo>
                    <a:pt x="169544" y="0"/>
                  </a:lnTo>
                  <a:close/>
                </a:path>
              </a:pathLst>
            </a:custGeom>
            <a:solidFill>
              <a:srgbClr val="D9D9D9"/>
            </a:solidFill>
          </p:spPr>
          <p:txBody>
            <a:bodyPr wrap="square" lIns="0" tIns="0" rIns="0" bIns="0" rtlCol="0"/>
            <a:lstStyle/>
            <a:p>
              <a:endParaRPr/>
            </a:p>
          </p:txBody>
        </p:sp>
        <p:sp>
          <p:nvSpPr>
            <p:cNvPr id="11" name="object 11"/>
            <p:cNvSpPr/>
            <p:nvPr/>
          </p:nvSpPr>
          <p:spPr>
            <a:xfrm>
              <a:off x="2450591" y="2296668"/>
              <a:ext cx="1996439" cy="1179576"/>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2503931" y="2388108"/>
              <a:ext cx="1894205" cy="1078865"/>
            </a:xfrm>
            <a:custGeom>
              <a:avLst/>
              <a:gdLst/>
              <a:ahLst/>
              <a:cxnLst/>
              <a:rect l="l" t="t" r="r" b="b"/>
              <a:pathLst>
                <a:path w="1894204" h="1078864">
                  <a:moveTo>
                    <a:pt x="238379" y="0"/>
                  </a:moveTo>
                  <a:lnTo>
                    <a:pt x="195453" y="5715"/>
                  </a:lnTo>
                  <a:lnTo>
                    <a:pt x="156082" y="24511"/>
                  </a:lnTo>
                  <a:lnTo>
                    <a:pt x="123698" y="55118"/>
                  </a:lnTo>
                  <a:lnTo>
                    <a:pt x="101218" y="96266"/>
                  </a:lnTo>
                  <a:lnTo>
                    <a:pt x="8255" y="359029"/>
                  </a:lnTo>
                  <a:lnTo>
                    <a:pt x="0" y="402463"/>
                  </a:lnTo>
                  <a:lnTo>
                    <a:pt x="6731" y="445389"/>
                  </a:lnTo>
                  <a:lnTo>
                    <a:pt x="26288" y="484759"/>
                  </a:lnTo>
                  <a:lnTo>
                    <a:pt x="56642" y="517144"/>
                  </a:lnTo>
                  <a:lnTo>
                    <a:pt x="95757" y="539623"/>
                  </a:lnTo>
                  <a:lnTo>
                    <a:pt x="1611757" y="1070483"/>
                  </a:lnTo>
                  <a:lnTo>
                    <a:pt x="1655191" y="1078611"/>
                  </a:lnTo>
                  <a:lnTo>
                    <a:pt x="1698244" y="1071880"/>
                  </a:lnTo>
                  <a:lnTo>
                    <a:pt x="1737487" y="1052322"/>
                  </a:lnTo>
                  <a:lnTo>
                    <a:pt x="1769871" y="1021969"/>
                  </a:lnTo>
                  <a:lnTo>
                    <a:pt x="1792351" y="982853"/>
                  </a:lnTo>
                  <a:lnTo>
                    <a:pt x="1885315" y="720217"/>
                  </a:lnTo>
                  <a:lnTo>
                    <a:pt x="1894078" y="673989"/>
                  </a:lnTo>
                  <a:lnTo>
                    <a:pt x="1888490" y="629412"/>
                  </a:lnTo>
                  <a:lnTo>
                    <a:pt x="1869567" y="589407"/>
                  </a:lnTo>
                  <a:lnTo>
                    <a:pt x="1838959" y="556641"/>
                  </a:lnTo>
                  <a:lnTo>
                    <a:pt x="1797812" y="534162"/>
                  </a:lnTo>
                  <a:lnTo>
                    <a:pt x="281813" y="8762"/>
                  </a:lnTo>
                  <a:lnTo>
                    <a:pt x="238379" y="0"/>
                  </a:lnTo>
                  <a:close/>
                </a:path>
              </a:pathLst>
            </a:custGeom>
            <a:solidFill>
              <a:srgbClr val="D9D9D9"/>
            </a:solidFill>
          </p:spPr>
          <p:txBody>
            <a:bodyPr wrap="square" lIns="0" tIns="0" rIns="0" bIns="0" rtlCol="0"/>
            <a:lstStyle/>
            <a:p>
              <a:endParaRPr/>
            </a:p>
          </p:txBody>
        </p:sp>
        <p:sp>
          <p:nvSpPr>
            <p:cNvPr id="13" name="object 13"/>
            <p:cNvSpPr/>
            <p:nvPr/>
          </p:nvSpPr>
          <p:spPr>
            <a:xfrm>
              <a:off x="2424683" y="2417063"/>
              <a:ext cx="1787651" cy="1639824"/>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2479547" y="2508503"/>
              <a:ext cx="1682750" cy="1537970"/>
            </a:xfrm>
            <a:custGeom>
              <a:avLst/>
              <a:gdLst/>
              <a:ahLst/>
              <a:cxnLst/>
              <a:rect l="l" t="t" r="r" b="b"/>
              <a:pathLst>
                <a:path w="1682750" h="1537970">
                  <a:moveTo>
                    <a:pt x="332231" y="0"/>
                  </a:moveTo>
                  <a:lnTo>
                    <a:pt x="288163" y="4063"/>
                  </a:lnTo>
                  <a:lnTo>
                    <a:pt x="247141" y="21589"/>
                  </a:lnTo>
                  <a:lnTo>
                    <a:pt x="212978" y="51688"/>
                  </a:lnTo>
                  <a:lnTo>
                    <a:pt x="32765" y="265048"/>
                  </a:lnTo>
                  <a:lnTo>
                    <a:pt x="9778" y="304038"/>
                  </a:lnTo>
                  <a:lnTo>
                    <a:pt x="0" y="346328"/>
                  </a:lnTo>
                  <a:lnTo>
                    <a:pt x="3301" y="388873"/>
                  </a:lnTo>
                  <a:lnTo>
                    <a:pt x="19684" y="428497"/>
                  </a:lnTo>
                  <a:lnTo>
                    <a:pt x="49149" y="462152"/>
                  </a:lnTo>
                  <a:lnTo>
                    <a:pt x="1267205" y="1502168"/>
                  </a:lnTo>
                  <a:lnTo>
                    <a:pt x="1306067" y="1527263"/>
                  </a:lnTo>
                  <a:lnTo>
                    <a:pt x="1348613" y="1537373"/>
                  </a:lnTo>
                  <a:lnTo>
                    <a:pt x="1391919" y="1533309"/>
                  </a:lnTo>
                  <a:lnTo>
                    <a:pt x="1433067" y="1515833"/>
                  </a:lnTo>
                  <a:lnTo>
                    <a:pt x="1469389" y="1485760"/>
                  </a:lnTo>
                  <a:lnTo>
                    <a:pt x="1649602" y="1272158"/>
                  </a:lnTo>
                  <a:lnTo>
                    <a:pt x="1672589" y="1233296"/>
                  </a:lnTo>
                  <a:lnTo>
                    <a:pt x="1682368" y="1191005"/>
                  </a:lnTo>
                  <a:lnTo>
                    <a:pt x="1679066" y="1148461"/>
                  </a:lnTo>
                  <a:lnTo>
                    <a:pt x="1662684" y="1108836"/>
                  </a:lnTo>
                  <a:lnTo>
                    <a:pt x="1633219" y="1075182"/>
                  </a:lnTo>
                  <a:lnTo>
                    <a:pt x="415163" y="35178"/>
                  </a:lnTo>
                  <a:lnTo>
                    <a:pt x="375793" y="10159"/>
                  </a:lnTo>
                  <a:lnTo>
                    <a:pt x="332231" y="0"/>
                  </a:lnTo>
                  <a:close/>
                </a:path>
              </a:pathLst>
            </a:custGeom>
            <a:solidFill>
              <a:srgbClr val="D9D9D9"/>
            </a:solidFill>
          </p:spPr>
          <p:txBody>
            <a:bodyPr wrap="square" lIns="0" tIns="0" rIns="0" bIns="0" rtlCol="0"/>
            <a:lstStyle/>
            <a:p>
              <a:endParaRPr/>
            </a:p>
          </p:txBody>
        </p:sp>
        <p:sp>
          <p:nvSpPr>
            <p:cNvPr id="15" name="object 15"/>
            <p:cNvSpPr/>
            <p:nvPr/>
          </p:nvSpPr>
          <p:spPr>
            <a:xfrm>
              <a:off x="2232659" y="2676143"/>
              <a:ext cx="1569719" cy="1840992"/>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2286000" y="2767584"/>
              <a:ext cx="1467485" cy="1740535"/>
            </a:xfrm>
            <a:custGeom>
              <a:avLst/>
              <a:gdLst/>
              <a:ahLst/>
              <a:cxnLst/>
              <a:rect l="l" t="t" r="r" b="b"/>
              <a:pathLst>
                <a:path w="1467485" h="1740535">
                  <a:moveTo>
                    <a:pt x="365887" y="0"/>
                  </a:moveTo>
                  <a:lnTo>
                    <a:pt x="323088" y="6858"/>
                  </a:lnTo>
                  <a:lnTo>
                    <a:pt x="284225" y="27940"/>
                  </a:lnTo>
                  <a:lnTo>
                    <a:pt x="59562" y="193675"/>
                  </a:lnTo>
                  <a:lnTo>
                    <a:pt x="26797" y="227076"/>
                  </a:lnTo>
                  <a:lnTo>
                    <a:pt x="6857" y="267462"/>
                  </a:lnTo>
                  <a:lnTo>
                    <a:pt x="0" y="311531"/>
                  </a:lnTo>
                  <a:lnTo>
                    <a:pt x="7112" y="355981"/>
                  </a:lnTo>
                  <a:lnTo>
                    <a:pt x="28575" y="397383"/>
                  </a:lnTo>
                  <a:lnTo>
                    <a:pt x="985392" y="1685531"/>
                  </a:lnTo>
                  <a:lnTo>
                    <a:pt x="1018413" y="1715681"/>
                  </a:lnTo>
                  <a:lnTo>
                    <a:pt x="1058164" y="1734210"/>
                  </a:lnTo>
                  <a:lnTo>
                    <a:pt x="1101216" y="1740319"/>
                  </a:lnTo>
                  <a:lnTo>
                    <a:pt x="1143889" y="1733181"/>
                  </a:lnTo>
                  <a:lnTo>
                    <a:pt x="1182751" y="1712010"/>
                  </a:lnTo>
                  <a:lnTo>
                    <a:pt x="1407414" y="1546313"/>
                  </a:lnTo>
                  <a:lnTo>
                    <a:pt x="1440179" y="1512887"/>
                  </a:lnTo>
                  <a:lnTo>
                    <a:pt x="1460246" y="1472793"/>
                  </a:lnTo>
                  <a:lnTo>
                    <a:pt x="1467230" y="1429588"/>
                  </a:lnTo>
                  <a:lnTo>
                    <a:pt x="1460373" y="1386789"/>
                  </a:lnTo>
                  <a:lnTo>
                    <a:pt x="1439164" y="1347939"/>
                  </a:lnTo>
                  <a:lnTo>
                    <a:pt x="482345" y="59817"/>
                  </a:lnTo>
                  <a:lnTo>
                    <a:pt x="449072" y="27051"/>
                  </a:lnTo>
                  <a:lnTo>
                    <a:pt x="408939" y="6858"/>
                  </a:lnTo>
                  <a:lnTo>
                    <a:pt x="365887" y="0"/>
                  </a:lnTo>
                  <a:close/>
                </a:path>
              </a:pathLst>
            </a:custGeom>
            <a:solidFill>
              <a:srgbClr val="D9D9D9"/>
            </a:solidFill>
          </p:spPr>
          <p:txBody>
            <a:bodyPr wrap="square" lIns="0" tIns="0" rIns="0" bIns="0" rtlCol="0"/>
            <a:lstStyle/>
            <a:p>
              <a:endParaRPr/>
            </a:p>
          </p:txBody>
        </p:sp>
        <p:sp>
          <p:nvSpPr>
            <p:cNvPr id="17" name="object 17"/>
            <p:cNvSpPr/>
            <p:nvPr/>
          </p:nvSpPr>
          <p:spPr>
            <a:xfrm>
              <a:off x="1418843" y="1889760"/>
              <a:ext cx="2080260" cy="1406525"/>
            </a:xfrm>
            <a:custGeom>
              <a:avLst/>
              <a:gdLst/>
              <a:ahLst/>
              <a:cxnLst/>
              <a:rect l="l" t="t" r="r" b="b"/>
              <a:pathLst>
                <a:path w="2080260" h="1406525">
                  <a:moveTo>
                    <a:pt x="1812036" y="0"/>
                  </a:moveTo>
                  <a:lnTo>
                    <a:pt x="1777364" y="26415"/>
                  </a:lnTo>
                  <a:lnTo>
                    <a:pt x="1741043" y="51688"/>
                  </a:lnTo>
                  <a:lnTo>
                    <a:pt x="1703197" y="75818"/>
                  </a:lnTo>
                  <a:lnTo>
                    <a:pt x="1663827" y="98425"/>
                  </a:lnTo>
                  <a:lnTo>
                    <a:pt x="1622933" y="119887"/>
                  </a:lnTo>
                  <a:lnTo>
                    <a:pt x="1580642" y="139826"/>
                  </a:lnTo>
                  <a:lnTo>
                    <a:pt x="1536954" y="158369"/>
                  </a:lnTo>
                  <a:lnTo>
                    <a:pt x="1492123" y="175387"/>
                  </a:lnTo>
                  <a:lnTo>
                    <a:pt x="1446022" y="190753"/>
                  </a:lnTo>
                  <a:lnTo>
                    <a:pt x="1398651" y="204596"/>
                  </a:lnTo>
                  <a:lnTo>
                    <a:pt x="1350264" y="216788"/>
                  </a:lnTo>
                  <a:lnTo>
                    <a:pt x="1300861" y="227202"/>
                  </a:lnTo>
                  <a:lnTo>
                    <a:pt x="1250442" y="235838"/>
                  </a:lnTo>
                  <a:lnTo>
                    <a:pt x="1199133" y="242696"/>
                  </a:lnTo>
                  <a:lnTo>
                    <a:pt x="1146937" y="247650"/>
                  </a:lnTo>
                  <a:lnTo>
                    <a:pt x="1093851" y="250570"/>
                  </a:lnTo>
                  <a:lnTo>
                    <a:pt x="1040130" y="251587"/>
                  </a:lnTo>
                  <a:lnTo>
                    <a:pt x="986408" y="250570"/>
                  </a:lnTo>
                  <a:lnTo>
                    <a:pt x="933323" y="247650"/>
                  </a:lnTo>
                  <a:lnTo>
                    <a:pt x="881126" y="242696"/>
                  </a:lnTo>
                  <a:lnTo>
                    <a:pt x="829818" y="235838"/>
                  </a:lnTo>
                  <a:lnTo>
                    <a:pt x="779399" y="227202"/>
                  </a:lnTo>
                  <a:lnTo>
                    <a:pt x="729995" y="216788"/>
                  </a:lnTo>
                  <a:lnTo>
                    <a:pt x="681608" y="204596"/>
                  </a:lnTo>
                  <a:lnTo>
                    <a:pt x="634238" y="190753"/>
                  </a:lnTo>
                  <a:lnTo>
                    <a:pt x="588137" y="175387"/>
                  </a:lnTo>
                  <a:lnTo>
                    <a:pt x="543306" y="158369"/>
                  </a:lnTo>
                  <a:lnTo>
                    <a:pt x="499618" y="139826"/>
                  </a:lnTo>
                  <a:lnTo>
                    <a:pt x="457326" y="119887"/>
                  </a:lnTo>
                  <a:lnTo>
                    <a:pt x="416432" y="98425"/>
                  </a:lnTo>
                  <a:lnTo>
                    <a:pt x="377063" y="75818"/>
                  </a:lnTo>
                  <a:lnTo>
                    <a:pt x="339217" y="51688"/>
                  </a:lnTo>
                  <a:lnTo>
                    <a:pt x="302894" y="26415"/>
                  </a:lnTo>
                  <a:lnTo>
                    <a:pt x="268224" y="0"/>
                  </a:lnTo>
                  <a:lnTo>
                    <a:pt x="235204" y="37972"/>
                  </a:lnTo>
                  <a:lnTo>
                    <a:pt x="204215" y="77215"/>
                  </a:lnTo>
                  <a:lnTo>
                    <a:pt x="175133" y="117982"/>
                  </a:lnTo>
                  <a:lnTo>
                    <a:pt x="148209" y="160019"/>
                  </a:lnTo>
                  <a:lnTo>
                    <a:pt x="123317" y="203200"/>
                  </a:lnTo>
                  <a:lnTo>
                    <a:pt x="100456" y="247776"/>
                  </a:lnTo>
                  <a:lnTo>
                    <a:pt x="79883" y="293369"/>
                  </a:lnTo>
                  <a:lnTo>
                    <a:pt x="61594" y="340232"/>
                  </a:lnTo>
                  <a:lnTo>
                    <a:pt x="45593" y="387984"/>
                  </a:lnTo>
                  <a:lnTo>
                    <a:pt x="31877" y="436879"/>
                  </a:lnTo>
                  <a:lnTo>
                    <a:pt x="20446" y="486790"/>
                  </a:lnTo>
                  <a:lnTo>
                    <a:pt x="11556" y="537463"/>
                  </a:lnTo>
                  <a:lnTo>
                    <a:pt x="5206" y="589152"/>
                  </a:lnTo>
                  <a:lnTo>
                    <a:pt x="1269" y="641603"/>
                  </a:lnTo>
                  <a:lnTo>
                    <a:pt x="0" y="694816"/>
                  </a:lnTo>
                  <a:lnTo>
                    <a:pt x="1269" y="746759"/>
                  </a:lnTo>
                  <a:lnTo>
                    <a:pt x="4825" y="797813"/>
                  </a:lnTo>
                  <a:lnTo>
                    <a:pt x="10794" y="848106"/>
                  </a:lnTo>
                  <a:lnTo>
                    <a:pt x="19050" y="897508"/>
                  </a:lnTo>
                  <a:lnTo>
                    <a:pt x="29590" y="946022"/>
                  </a:lnTo>
                  <a:lnTo>
                    <a:pt x="42418" y="993520"/>
                  </a:lnTo>
                  <a:lnTo>
                    <a:pt x="57403" y="1040002"/>
                  </a:lnTo>
                  <a:lnTo>
                    <a:pt x="74549" y="1085341"/>
                  </a:lnTo>
                  <a:lnTo>
                    <a:pt x="93853" y="1129664"/>
                  </a:lnTo>
                  <a:lnTo>
                    <a:pt x="115189" y="1172971"/>
                  </a:lnTo>
                  <a:lnTo>
                    <a:pt x="138556" y="1215008"/>
                  </a:lnTo>
                  <a:lnTo>
                    <a:pt x="163956" y="1255776"/>
                  </a:lnTo>
                  <a:lnTo>
                    <a:pt x="191262" y="1295400"/>
                  </a:lnTo>
                  <a:lnTo>
                    <a:pt x="220472" y="1333627"/>
                  </a:lnTo>
                  <a:lnTo>
                    <a:pt x="251587" y="1370583"/>
                  </a:lnTo>
                  <a:lnTo>
                    <a:pt x="284606" y="1406144"/>
                  </a:lnTo>
                  <a:lnTo>
                    <a:pt x="321310" y="1380108"/>
                  </a:lnTo>
                  <a:lnTo>
                    <a:pt x="359791" y="1355216"/>
                  </a:lnTo>
                  <a:lnTo>
                    <a:pt x="399669" y="1331595"/>
                  </a:lnTo>
                  <a:lnTo>
                    <a:pt x="441198" y="1309370"/>
                  </a:lnTo>
                  <a:lnTo>
                    <a:pt x="484124" y="1288541"/>
                  </a:lnTo>
                  <a:lnTo>
                    <a:pt x="528447" y="1269110"/>
                  </a:lnTo>
                  <a:lnTo>
                    <a:pt x="574294" y="1251331"/>
                  </a:lnTo>
                  <a:lnTo>
                    <a:pt x="621283" y="1235202"/>
                  </a:lnTo>
                  <a:lnTo>
                    <a:pt x="669670" y="1220596"/>
                  </a:lnTo>
                  <a:lnTo>
                    <a:pt x="719328" y="1207770"/>
                  </a:lnTo>
                  <a:lnTo>
                    <a:pt x="770128" y="1196847"/>
                  </a:lnTo>
                  <a:lnTo>
                    <a:pt x="821944" y="1187703"/>
                  </a:lnTo>
                  <a:lnTo>
                    <a:pt x="875030" y="1180464"/>
                  </a:lnTo>
                  <a:lnTo>
                    <a:pt x="929132" y="1175131"/>
                  </a:lnTo>
                  <a:lnTo>
                    <a:pt x="984123" y="1171956"/>
                  </a:lnTo>
                  <a:lnTo>
                    <a:pt x="1040130" y="1170939"/>
                  </a:lnTo>
                  <a:lnTo>
                    <a:pt x="1095248" y="1171956"/>
                  </a:lnTo>
                  <a:lnTo>
                    <a:pt x="1149604" y="1175131"/>
                  </a:lnTo>
                  <a:lnTo>
                    <a:pt x="1203198" y="1180464"/>
                  </a:lnTo>
                  <a:lnTo>
                    <a:pt x="1255903" y="1187703"/>
                  </a:lnTo>
                  <a:lnTo>
                    <a:pt x="1307719" y="1196847"/>
                  </a:lnTo>
                  <a:lnTo>
                    <a:pt x="1358519" y="1207770"/>
                  </a:lnTo>
                  <a:lnTo>
                    <a:pt x="1408303" y="1220596"/>
                  </a:lnTo>
                  <a:lnTo>
                    <a:pt x="1456944" y="1235202"/>
                  </a:lnTo>
                  <a:lnTo>
                    <a:pt x="1504314" y="1251331"/>
                  </a:lnTo>
                  <a:lnTo>
                    <a:pt x="1550289" y="1269110"/>
                  </a:lnTo>
                  <a:lnTo>
                    <a:pt x="1594993" y="1288541"/>
                  </a:lnTo>
                  <a:lnTo>
                    <a:pt x="1638300" y="1309370"/>
                  </a:lnTo>
                  <a:lnTo>
                    <a:pt x="1680083" y="1331595"/>
                  </a:lnTo>
                  <a:lnTo>
                    <a:pt x="1720342" y="1355216"/>
                  </a:lnTo>
                  <a:lnTo>
                    <a:pt x="1758823" y="1380108"/>
                  </a:lnTo>
                  <a:lnTo>
                    <a:pt x="1795653" y="1406144"/>
                  </a:lnTo>
                  <a:lnTo>
                    <a:pt x="1827657" y="1370583"/>
                  </a:lnTo>
                  <a:lnTo>
                    <a:pt x="1858136" y="1333627"/>
                  </a:lnTo>
                  <a:lnTo>
                    <a:pt x="1886966" y="1295400"/>
                  </a:lnTo>
                  <a:lnTo>
                    <a:pt x="1914017" y="1255776"/>
                  </a:lnTo>
                  <a:lnTo>
                    <a:pt x="1939290" y="1215008"/>
                  </a:lnTo>
                  <a:lnTo>
                    <a:pt x="1962658" y="1172971"/>
                  </a:lnTo>
                  <a:lnTo>
                    <a:pt x="1984120" y="1129664"/>
                  </a:lnTo>
                  <a:lnTo>
                    <a:pt x="2003679" y="1085341"/>
                  </a:lnTo>
                  <a:lnTo>
                    <a:pt x="2021078" y="1040002"/>
                  </a:lnTo>
                  <a:lnTo>
                    <a:pt x="2036445" y="993520"/>
                  </a:lnTo>
                  <a:lnTo>
                    <a:pt x="2049526" y="946022"/>
                  </a:lnTo>
                  <a:lnTo>
                    <a:pt x="2060447" y="897508"/>
                  </a:lnTo>
                  <a:lnTo>
                    <a:pt x="2068957" y="848106"/>
                  </a:lnTo>
                  <a:lnTo>
                    <a:pt x="2075180" y="797813"/>
                  </a:lnTo>
                  <a:lnTo>
                    <a:pt x="2078990" y="746759"/>
                  </a:lnTo>
                  <a:lnTo>
                    <a:pt x="2080259" y="694816"/>
                  </a:lnTo>
                  <a:lnTo>
                    <a:pt x="2078863" y="641603"/>
                  </a:lnTo>
                  <a:lnTo>
                    <a:pt x="2074798" y="589152"/>
                  </a:lnTo>
                  <a:lnTo>
                    <a:pt x="2068068" y="537463"/>
                  </a:lnTo>
                  <a:lnTo>
                    <a:pt x="2058923" y="486790"/>
                  </a:lnTo>
                  <a:lnTo>
                    <a:pt x="2047240" y="436879"/>
                  </a:lnTo>
                  <a:lnTo>
                    <a:pt x="2033143" y="387984"/>
                  </a:lnTo>
                  <a:lnTo>
                    <a:pt x="2016759" y="340232"/>
                  </a:lnTo>
                  <a:lnTo>
                    <a:pt x="1998091" y="293369"/>
                  </a:lnTo>
                  <a:lnTo>
                    <a:pt x="1977390" y="247776"/>
                  </a:lnTo>
                  <a:lnTo>
                    <a:pt x="1954530" y="203200"/>
                  </a:lnTo>
                  <a:lnTo>
                    <a:pt x="1929765" y="160019"/>
                  </a:lnTo>
                  <a:lnTo>
                    <a:pt x="1902968" y="117982"/>
                  </a:lnTo>
                  <a:lnTo>
                    <a:pt x="1874393" y="77215"/>
                  </a:lnTo>
                  <a:lnTo>
                    <a:pt x="1844040" y="37972"/>
                  </a:lnTo>
                  <a:lnTo>
                    <a:pt x="1812036" y="0"/>
                  </a:lnTo>
                  <a:close/>
                </a:path>
              </a:pathLst>
            </a:custGeom>
            <a:solidFill>
              <a:srgbClr val="A6A6A6"/>
            </a:solidFill>
          </p:spPr>
          <p:txBody>
            <a:bodyPr wrap="square" lIns="0" tIns="0" rIns="0" bIns="0" rtlCol="0"/>
            <a:lstStyle/>
            <a:p>
              <a:endParaRPr/>
            </a:p>
          </p:txBody>
        </p:sp>
        <p:sp>
          <p:nvSpPr>
            <p:cNvPr id="18" name="object 18"/>
            <p:cNvSpPr/>
            <p:nvPr/>
          </p:nvSpPr>
          <p:spPr>
            <a:xfrm>
              <a:off x="1418843" y="2574027"/>
              <a:ext cx="2080260" cy="27305"/>
            </a:xfrm>
            <a:custGeom>
              <a:avLst/>
              <a:gdLst/>
              <a:ahLst/>
              <a:cxnLst/>
              <a:rect l="l" t="t" r="r" b="b"/>
              <a:pathLst>
                <a:path w="2080260" h="27305">
                  <a:moveTo>
                    <a:pt x="2080259" y="0"/>
                  </a:moveTo>
                  <a:lnTo>
                    <a:pt x="0" y="0"/>
                  </a:lnTo>
                  <a:lnTo>
                    <a:pt x="0" y="26932"/>
                  </a:lnTo>
                  <a:lnTo>
                    <a:pt x="2080259" y="26932"/>
                  </a:lnTo>
                  <a:lnTo>
                    <a:pt x="2080259" y="0"/>
                  </a:lnTo>
                  <a:close/>
                </a:path>
              </a:pathLst>
            </a:custGeom>
            <a:solidFill>
              <a:srgbClr val="404040"/>
            </a:solidFill>
          </p:spPr>
          <p:txBody>
            <a:bodyPr wrap="square" lIns="0" tIns="0" rIns="0" bIns="0" rtlCol="0"/>
            <a:lstStyle/>
            <a:p>
              <a:endParaRPr/>
            </a:p>
          </p:txBody>
        </p:sp>
        <p:sp>
          <p:nvSpPr>
            <p:cNvPr id="19" name="object 19"/>
            <p:cNvSpPr/>
            <p:nvPr/>
          </p:nvSpPr>
          <p:spPr>
            <a:xfrm>
              <a:off x="1403603" y="1280160"/>
              <a:ext cx="2284476" cy="2360676"/>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3963924" y="2351532"/>
              <a:ext cx="243839" cy="297180"/>
            </a:xfrm>
            <a:prstGeom prst="rect">
              <a:avLst/>
            </a:prstGeom>
            <a:blipFill>
              <a:blip r:embed="rId9" cstate="print"/>
              <a:stretch>
                <a:fillRect/>
              </a:stretch>
            </a:blipFill>
          </p:spPr>
          <p:txBody>
            <a:bodyPr wrap="square" lIns="0" tIns="0" rIns="0" bIns="0" rtlCol="0"/>
            <a:lstStyle/>
            <a:p>
              <a:endParaRPr/>
            </a:p>
          </p:txBody>
        </p:sp>
        <p:sp>
          <p:nvSpPr>
            <p:cNvPr id="21" name="object 21"/>
            <p:cNvSpPr/>
            <p:nvPr/>
          </p:nvSpPr>
          <p:spPr>
            <a:xfrm>
              <a:off x="3589019" y="3564636"/>
              <a:ext cx="329184" cy="193547"/>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3258311" y="3962400"/>
              <a:ext cx="307848" cy="321563"/>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3901440" y="2994659"/>
              <a:ext cx="285115" cy="213360"/>
            </a:xfrm>
            <a:custGeom>
              <a:avLst/>
              <a:gdLst/>
              <a:ahLst/>
              <a:cxnLst/>
              <a:rect l="l" t="t" r="r" b="b"/>
              <a:pathLst>
                <a:path w="285114" h="213360">
                  <a:moveTo>
                    <a:pt x="284861" y="34036"/>
                  </a:moveTo>
                  <a:lnTo>
                    <a:pt x="282067" y="20447"/>
                  </a:lnTo>
                  <a:lnTo>
                    <a:pt x="277876" y="14351"/>
                  </a:lnTo>
                  <a:lnTo>
                    <a:pt x="274574" y="9652"/>
                  </a:lnTo>
                  <a:lnTo>
                    <a:pt x="270510" y="7010"/>
                  </a:lnTo>
                  <a:lnTo>
                    <a:pt x="270510" y="35814"/>
                  </a:lnTo>
                  <a:lnTo>
                    <a:pt x="270510" y="134112"/>
                  </a:lnTo>
                  <a:lnTo>
                    <a:pt x="268732" y="139446"/>
                  </a:lnTo>
                  <a:lnTo>
                    <a:pt x="263398" y="143129"/>
                  </a:lnTo>
                  <a:lnTo>
                    <a:pt x="261620" y="144907"/>
                  </a:lnTo>
                  <a:lnTo>
                    <a:pt x="259842" y="148336"/>
                  </a:lnTo>
                  <a:lnTo>
                    <a:pt x="259715" y="159131"/>
                  </a:lnTo>
                  <a:lnTo>
                    <a:pt x="254381" y="153797"/>
                  </a:lnTo>
                  <a:lnTo>
                    <a:pt x="252603" y="150241"/>
                  </a:lnTo>
                  <a:lnTo>
                    <a:pt x="102108" y="150241"/>
                  </a:lnTo>
                  <a:lnTo>
                    <a:pt x="93218" y="148336"/>
                  </a:lnTo>
                  <a:lnTo>
                    <a:pt x="85725" y="143256"/>
                  </a:lnTo>
                  <a:lnTo>
                    <a:pt x="80772" y="135890"/>
                  </a:lnTo>
                  <a:lnTo>
                    <a:pt x="78867" y="127000"/>
                  </a:lnTo>
                  <a:lnTo>
                    <a:pt x="78867" y="35814"/>
                  </a:lnTo>
                  <a:lnTo>
                    <a:pt x="80772" y="27178"/>
                  </a:lnTo>
                  <a:lnTo>
                    <a:pt x="85725" y="20320"/>
                  </a:lnTo>
                  <a:lnTo>
                    <a:pt x="93218" y="15875"/>
                  </a:lnTo>
                  <a:lnTo>
                    <a:pt x="102108" y="14351"/>
                  </a:lnTo>
                  <a:lnTo>
                    <a:pt x="247269" y="14351"/>
                  </a:lnTo>
                  <a:lnTo>
                    <a:pt x="256921" y="15875"/>
                  </a:lnTo>
                  <a:lnTo>
                    <a:pt x="264287" y="20320"/>
                  </a:lnTo>
                  <a:lnTo>
                    <a:pt x="268859" y="27178"/>
                  </a:lnTo>
                  <a:lnTo>
                    <a:pt x="270510" y="35814"/>
                  </a:lnTo>
                  <a:lnTo>
                    <a:pt x="270510" y="7010"/>
                  </a:lnTo>
                  <a:lnTo>
                    <a:pt x="263652" y="2540"/>
                  </a:lnTo>
                  <a:lnTo>
                    <a:pt x="250825" y="0"/>
                  </a:lnTo>
                  <a:lnTo>
                    <a:pt x="100330" y="0"/>
                  </a:lnTo>
                  <a:lnTo>
                    <a:pt x="86360" y="2540"/>
                  </a:lnTo>
                  <a:lnTo>
                    <a:pt x="75057" y="9652"/>
                  </a:lnTo>
                  <a:lnTo>
                    <a:pt x="67310" y="20447"/>
                  </a:lnTo>
                  <a:lnTo>
                    <a:pt x="64516" y="34036"/>
                  </a:lnTo>
                  <a:lnTo>
                    <a:pt x="64516" y="62611"/>
                  </a:lnTo>
                  <a:lnTo>
                    <a:pt x="28702" y="62611"/>
                  </a:lnTo>
                  <a:lnTo>
                    <a:pt x="17399" y="64770"/>
                  </a:lnTo>
                  <a:lnTo>
                    <a:pt x="8255" y="70866"/>
                  </a:lnTo>
                  <a:lnTo>
                    <a:pt x="2159" y="79883"/>
                  </a:lnTo>
                  <a:lnTo>
                    <a:pt x="0" y="91186"/>
                  </a:lnTo>
                  <a:lnTo>
                    <a:pt x="0" y="175260"/>
                  </a:lnTo>
                  <a:lnTo>
                    <a:pt x="3556" y="182372"/>
                  </a:lnTo>
                  <a:lnTo>
                    <a:pt x="9017" y="187833"/>
                  </a:lnTo>
                  <a:lnTo>
                    <a:pt x="8636" y="193929"/>
                  </a:lnTo>
                  <a:lnTo>
                    <a:pt x="7366" y="199644"/>
                  </a:lnTo>
                  <a:lnTo>
                    <a:pt x="5207" y="205613"/>
                  </a:lnTo>
                  <a:lnTo>
                    <a:pt x="1778" y="212852"/>
                  </a:lnTo>
                  <a:lnTo>
                    <a:pt x="8255" y="211836"/>
                  </a:lnTo>
                  <a:lnTo>
                    <a:pt x="17272" y="206121"/>
                  </a:lnTo>
                  <a:lnTo>
                    <a:pt x="25273" y="199771"/>
                  </a:lnTo>
                  <a:lnTo>
                    <a:pt x="28702" y="196723"/>
                  </a:lnTo>
                  <a:lnTo>
                    <a:pt x="148590" y="196723"/>
                  </a:lnTo>
                  <a:lnTo>
                    <a:pt x="177292" y="168148"/>
                  </a:lnTo>
                  <a:lnTo>
                    <a:pt x="177292" y="164592"/>
                  </a:lnTo>
                  <a:lnTo>
                    <a:pt x="249047" y="164592"/>
                  </a:lnTo>
                  <a:lnTo>
                    <a:pt x="262255" y="175768"/>
                  </a:lnTo>
                  <a:lnTo>
                    <a:pt x="272415" y="182753"/>
                  </a:lnTo>
                  <a:lnTo>
                    <a:pt x="279527" y="184277"/>
                  </a:lnTo>
                  <a:lnTo>
                    <a:pt x="275336" y="175006"/>
                  </a:lnTo>
                  <a:lnTo>
                    <a:pt x="273431" y="167640"/>
                  </a:lnTo>
                  <a:lnTo>
                    <a:pt x="273304" y="164592"/>
                  </a:lnTo>
                  <a:lnTo>
                    <a:pt x="273177" y="161036"/>
                  </a:lnTo>
                  <a:lnTo>
                    <a:pt x="273431" y="159131"/>
                  </a:lnTo>
                  <a:lnTo>
                    <a:pt x="274066" y="153797"/>
                  </a:lnTo>
                  <a:lnTo>
                    <a:pt x="278765" y="149098"/>
                  </a:lnTo>
                  <a:lnTo>
                    <a:pt x="282194" y="143256"/>
                  </a:lnTo>
                  <a:lnTo>
                    <a:pt x="284226" y="136398"/>
                  </a:lnTo>
                  <a:lnTo>
                    <a:pt x="284861" y="128778"/>
                  </a:lnTo>
                  <a:lnTo>
                    <a:pt x="284861" y="34036"/>
                  </a:lnTo>
                  <a:close/>
                </a:path>
              </a:pathLst>
            </a:custGeom>
            <a:solidFill>
              <a:srgbClr val="00B59C"/>
            </a:solidFill>
          </p:spPr>
          <p:txBody>
            <a:bodyPr wrap="square" lIns="0" tIns="0" rIns="0" bIns="0" rtlCol="0"/>
            <a:lstStyle/>
            <a:p>
              <a:endParaRPr/>
            </a:p>
          </p:txBody>
        </p:sp>
        <p:sp>
          <p:nvSpPr>
            <p:cNvPr id="24" name="object 24"/>
            <p:cNvSpPr/>
            <p:nvPr/>
          </p:nvSpPr>
          <p:spPr>
            <a:xfrm>
              <a:off x="4043171" y="3015996"/>
              <a:ext cx="67055" cy="117348"/>
            </a:xfrm>
            <a:prstGeom prst="rect">
              <a:avLst/>
            </a:prstGeom>
            <a:blipFill>
              <a:blip r:embed="rId12" cstate="print"/>
              <a:stretch>
                <a:fillRect/>
              </a:stretch>
            </a:blipFill>
          </p:spPr>
          <p:txBody>
            <a:bodyPr wrap="square" lIns="0" tIns="0" rIns="0" bIns="0" rtlCol="0"/>
            <a:lstStyle/>
            <a:p>
              <a:endParaRPr/>
            </a:p>
          </p:txBody>
        </p:sp>
        <p:sp>
          <p:nvSpPr>
            <p:cNvPr id="25" name="object 25"/>
            <p:cNvSpPr/>
            <p:nvPr/>
          </p:nvSpPr>
          <p:spPr>
            <a:xfrm>
              <a:off x="3813048" y="1815096"/>
              <a:ext cx="300355" cy="227329"/>
            </a:xfrm>
            <a:custGeom>
              <a:avLst/>
              <a:gdLst/>
              <a:ahLst/>
              <a:cxnLst/>
              <a:rect l="l" t="t" r="r" b="b"/>
              <a:pathLst>
                <a:path w="300354" h="227330">
                  <a:moveTo>
                    <a:pt x="270129" y="206743"/>
                  </a:moveTo>
                  <a:lnTo>
                    <a:pt x="210134" y="206743"/>
                  </a:lnTo>
                  <a:lnTo>
                    <a:pt x="210134" y="197231"/>
                  </a:lnTo>
                  <a:lnTo>
                    <a:pt x="90043" y="197231"/>
                  </a:lnTo>
                  <a:lnTo>
                    <a:pt x="90043" y="206743"/>
                  </a:lnTo>
                  <a:lnTo>
                    <a:pt x="29972" y="206743"/>
                  </a:lnTo>
                  <a:lnTo>
                    <a:pt x="29972" y="216903"/>
                  </a:lnTo>
                  <a:lnTo>
                    <a:pt x="35115" y="216903"/>
                  </a:lnTo>
                  <a:lnTo>
                    <a:pt x="35115" y="227063"/>
                  </a:lnTo>
                  <a:lnTo>
                    <a:pt x="264972" y="227063"/>
                  </a:lnTo>
                  <a:lnTo>
                    <a:pt x="264972" y="216903"/>
                  </a:lnTo>
                  <a:lnTo>
                    <a:pt x="270129" y="216903"/>
                  </a:lnTo>
                  <a:lnTo>
                    <a:pt x="270129" y="206743"/>
                  </a:lnTo>
                  <a:close/>
                </a:path>
                <a:path w="300354" h="227330">
                  <a:moveTo>
                    <a:pt x="300101" y="30213"/>
                  </a:moveTo>
                  <a:lnTo>
                    <a:pt x="299466" y="30213"/>
                  </a:lnTo>
                  <a:lnTo>
                    <a:pt x="299466" y="20053"/>
                  </a:lnTo>
                  <a:lnTo>
                    <a:pt x="290068" y="20053"/>
                  </a:lnTo>
                  <a:lnTo>
                    <a:pt x="290068" y="30213"/>
                  </a:lnTo>
                  <a:lnTo>
                    <a:pt x="290068" y="167373"/>
                  </a:lnTo>
                  <a:lnTo>
                    <a:pt x="290068" y="177406"/>
                  </a:lnTo>
                  <a:lnTo>
                    <a:pt x="10033" y="177406"/>
                  </a:lnTo>
                  <a:lnTo>
                    <a:pt x="10033" y="19685"/>
                  </a:lnTo>
                  <a:lnTo>
                    <a:pt x="298704" y="19685"/>
                  </a:lnTo>
                  <a:lnTo>
                    <a:pt x="298196" y="16637"/>
                  </a:lnTo>
                  <a:lnTo>
                    <a:pt x="292608" y="7353"/>
                  </a:lnTo>
                  <a:lnTo>
                    <a:pt x="283210" y="1892"/>
                  </a:lnTo>
                  <a:lnTo>
                    <a:pt x="270129" y="0"/>
                  </a:lnTo>
                  <a:lnTo>
                    <a:pt x="29972" y="0"/>
                  </a:lnTo>
                  <a:lnTo>
                    <a:pt x="16891" y="1892"/>
                  </a:lnTo>
                  <a:lnTo>
                    <a:pt x="7493" y="7353"/>
                  </a:lnTo>
                  <a:lnTo>
                    <a:pt x="1905" y="16637"/>
                  </a:lnTo>
                  <a:lnTo>
                    <a:pt x="0" y="29578"/>
                  </a:lnTo>
                  <a:lnTo>
                    <a:pt x="0" y="167754"/>
                  </a:lnTo>
                  <a:lnTo>
                    <a:pt x="1905" y="180581"/>
                  </a:lnTo>
                  <a:lnTo>
                    <a:pt x="7493" y="189852"/>
                  </a:lnTo>
                  <a:lnTo>
                    <a:pt x="16891" y="195440"/>
                  </a:lnTo>
                  <a:lnTo>
                    <a:pt x="29972" y="197218"/>
                  </a:lnTo>
                  <a:lnTo>
                    <a:pt x="270129" y="197218"/>
                  </a:lnTo>
                  <a:lnTo>
                    <a:pt x="283210" y="195440"/>
                  </a:lnTo>
                  <a:lnTo>
                    <a:pt x="292608" y="189852"/>
                  </a:lnTo>
                  <a:lnTo>
                    <a:pt x="298196" y="180581"/>
                  </a:lnTo>
                  <a:lnTo>
                    <a:pt x="298678" y="177533"/>
                  </a:lnTo>
                  <a:lnTo>
                    <a:pt x="299415" y="177533"/>
                  </a:lnTo>
                  <a:lnTo>
                    <a:pt x="299415" y="167373"/>
                  </a:lnTo>
                  <a:lnTo>
                    <a:pt x="300101" y="167373"/>
                  </a:lnTo>
                  <a:lnTo>
                    <a:pt x="300101" y="30213"/>
                  </a:lnTo>
                  <a:close/>
                </a:path>
              </a:pathLst>
            </a:custGeom>
            <a:solidFill>
              <a:srgbClr val="FF3D5F"/>
            </a:solidFill>
          </p:spPr>
          <p:txBody>
            <a:bodyPr wrap="square" lIns="0" tIns="0" rIns="0" bIns="0" rtlCol="0"/>
            <a:lstStyle/>
            <a:p>
              <a:endParaRPr/>
            </a:p>
          </p:txBody>
        </p:sp>
        <p:sp>
          <p:nvSpPr>
            <p:cNvPr id="26" name="object 26"/>
            <p:cNvSpPr/>
            <p:nvPr/>
          </p:nvSpPr>
          <p:spPr>
            <a:xfrm>
              <a:off x="3881627" y="1842516"/>
              <a:ext cx="163067" cy="138684"/>
            </a:xfrm>
            <a:prstGeom prst="rect">
              <a:avLst/>
            </a:prstGeom>
            <a:blipFill>
              <a:blip r:embed="rId13" cstate="print"/>
              <a:stretch>
                <a:fillRect/>
              </a:stretch>
            </a:blipFill>
          </p:spPr>
          <p:txBody>
            <a:bodyPr wrap="square" lIns="0" tIns="0" rIns="0" bIns="0" rtlCol="0"/>
            <a:lstStyle/>
            <a:p>
              <a:endParaRPr/>
            </a:p>
          </p:txBody>
        </p:sp>
      </p:grpSp>
      <p:sp>
        <p:nvSpPr>
          <p:cNvPr id="27" name="object 27"/>
          <p:cNvSpPr txBox="1"/>
          <p:nvPr/>
        </p:nvSpPr>
        <p:spPr>
          <a:xfrm>
            <a:off x="4352925" y="1071117"/>
            <a:ext cx="349059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CB834"/>
                </a:solidFill>
                <a:latin typeface="Arial"/>
                <a:cs typeface="Arial"/>
              </a:rPr>
              <a:t>3 </a:t>
            </a:r>
            <a:r>
              <a:rPr sz="1200" b="1" dirty="0">
                <a:solidFill>
                  <a:srgbClr val="FCB834"/>
                </a:solidFill>
                <a:latin typeface="Arial"/>
                <a:cs typeface="Arial"/>
              </a:rPr>
              <a:t>billion </a:t>
            </a:r>
            <a:r>
              <a:rPr sz="1200" b="1" spc="-5" dirty="0">
                <a:solidFill>
                  <a:srgbClr val="FCB834"/>
                </a:solidFill>
                <a:latin typeface="Arial"/>
                <a:cs typeface="Arial"/>
              </a:rPr>
              <a:t>devices use </a:t>
            </a:r>
            <a:r>
              <a:rPr sz="1200" b="1" spc="-10" dirty="0">
                <a:solidFill>
                  <a:srgbClr val="FCB834"/>
                </a:solidFill>
                <a:latin typeface="Arial"/>
                <a:cs typeface="Arial"/>
              </a:rPr>
              <a:t>Java </a:t>
            </a:r>
            <a:r>
              <a:rPr sz="1200" b="1" dirty="0">
                <a:solidFill>
                  <a:srgbClr val="FCB834"/>
                </a:solidFill>
                <a:latin typeface="Arial"/>
                <a:cs typeface="Arial"/>
              </a:rPr>
              <a:t>Runtime</a:t>
            </a:r>
            <a:r>
              <a:rPr sz="1200" b="1" spc="-70" dirty="0">
                <a:solidFill>
                  <a:srgbClr val="FCB834"/>
                </a:solidFill>
                <a:latin typeface="Arial"/>
                <a:cs typeface="Arial"/>
              </a:rPr>
              <a:t> </a:t>
            </a:r>
            <a:r>
              <a:rPr sz="1200" b="1" spc="-15" dirty="0">
                <a:solidFill>
                  <a:srgbClr val="FCB834"/>
                </a:solidFill>
                <a:latin typeface="Arial"/>
                <a:cs typeface="Arial"/>
              </a:rPr>
              <a:t>Environment</a:t>
            </a:r>
            <a:endParaRPr sz="1200">
              <a:latin typeface="Arial"/>
              <a:cs typeface="Arial"/>
            </a:endParaRPr>
          </a:p>
        </p:txBody>
      </p:sp>
      <p:sp>
        <p:nvSpPr>
          <p:cNvPr id="30" name="object 30"/>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28" name="object 28"/>
          <p:cNvSpPr txBox="1"/>
          <p:nvPr/>
        </p:nvSpPr>
        <p:spPr>
          <a:xfrm>
            <a:off x="4419091" y="1767077"/>
            <a:ext cx="237680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FF3D5F"/>
                </a:solidFill>
                <a:latin typeface="Arial"/>
                <a:cs typeface="Arial"/>
              </a:rPr>
              <a:t>To develop </a:t>
            </a:r>
            <a:r>
              <a:rPr sz="1200" b="1" spc="-10" dirty="0">
                <a:solidFill>
                  <a:srgbClr val="FF3D5F"/>
                </a:solidFill>
                <a:latin typeface="Arial"/>
                <a:cs typeface="Arial"/>
              </a:rPr>
              <a:t>Android</a:t>
            </a:r>
            <a:r>
              <a:rPr sz="1200" b="1" spc="-125" dirty="0">
                <a:solidFill>
                  <a:srgbClr val="FF3D5F"/>
                </a:solidFill>
                <a:latin typeface="Arial"/>
                <a:cs typeface="Arial"/>
              </a:rPr>
              <a:t> </a:t>
            </a:r>
            <a:r>
              <a:rPr sz="1200" b="1" spc="-15" dirty="0">
                <a:solidFill>
                  <a:srgbClr val="FF3D5F"/>
                </a:solidFill>
                <a:latin typeface="Arial"/>
                <a:cs typeface="Arial"/>
              </a:rPr>
              <a:t>Applications</a:t>
            </a:r>
            <a:endParaRPr sz="1200">
              <a:latin typeface="Arial"/>
              <a:cs typeface="Arial"/>
            </a:endParaRPr>
          </a:p>
        </p:txBody>
      </p:sp>
      <p:sp>
        <p:nvSpPr>
          <p:cNvPr id="29" name="object 29"/>
          <p:cNvSpPr txBox="1"/>
          <p:nvPr/>
        </p:nvSpPr>
        <p:spPr>
          <a:xfrm>
            <a:off x="4158488" y="2419934"/>
            <a:ext cx="3937635" cy="2061210"/>
          </a:xfrm>
          <a:prstGeom prst="rect">
            <a:avLst/>
          </a:prstGeom>
        </p:spPr>
        <p:txBody>
          <a:bodyPr vert="horz" wrap="square" lIns="0" tIns="12700" rIns="0" bIns="0" rtlCol="0">
            <a:spAutoFit/>
          </a:bodyPr>
          <a:lstStyle/>
          <a:p>
            <a:pPr marL="352425">
              <a:lnSpc>
                <a:spcPct val="100000"/>
              </a:lnSpc>
              <a:spcBef>
                <a:spcPts val="100"/>
              </a:spcBef>
            </a:pPr>
            <a:r>
              <a:rPr sz="1200" b="1" spc="-5" dirty="0">
                <a:solidFill>
                  <a:srgbClr val="008599"/>
                </a:solidFill>
                <a:latin typeface="Arial"/>
                <a:cs typeface="Arial"/>
              </a:rPr>
              <a:t>To develop Hadoop</a:t>
            </a:r>
            <a:r>
              <a:rPr sz="1200" b="1" spc="-100" dirty="0">
                <a:solidFill>
                  <a:srgbClr val="008599"/>
                </a:solidFill>
                <a:latin typeface="Arial"/>
                <a:cs typeface="Arial"/>
              </a:rPr>
              <a:t> </a:t>
            </a:r>
            <a:r>
              <a:rPr sz="1200" b="1" spc="-15" dirty="0">
                <a:solidFill>
                  <a:srgbClr val="008599"/>
                </a:solidFill>
                <a:latin typeface="Arial"/>
                <a:cs typeface="Arial"/>
              </a:rPr>
              <a:t>Applications</a:t>
            </a:r>
            <a:endParaRPr sz="1200">
              <a:latin typeface="Arial"/>
              <a:cs typeface="Arial"/>
            </a:endParaRPr>
          </a:p>
          <a:p>
            <a:pPr>
              <a:lnSpc>
                <a:spcPct val="100000"/>
              </a:lnSpc>
            </a:pPr>
            <a:endParaRPr sz="1300">
              <a:latin typeface="Arial"/>
              <a:cs typeface="Arial"/>
            </a:endParaRPr>
          </a:p>
          <a:p>
            <a:pPr>
              <a:lnSpc>
                <a:spcPct val="100000"/>
              </a:lnSpc>
              <a:spcBef>
                <a:spcPts val="25"/>
              </a:spcBef>
            </a:pPr>
            <a:endParaRPr sz="1550">
              <a:latin typeface="Arial"/>
              <a:cs typeface="Arial"/>
            </a:endParaRPr>
          </a:p>
          <a:p>
            <a:pPr marL="351155" marR="5080">
              <a:lnSpc>
                <a:spcPct val="100000"/>
              </a:lnSpc>
            </a:pPr>
            <a:r>
              <a:rPr sz="1200" b="1" spc="-5" dirty="0">
                <a:solidFill>
                  <a:srgbClr val="00B59C"/>
                </a:solidFill>
                <a:latin typeface="Arial"/>
                <a:cs typeface="Arial"/>
              </a:rPr>
              <a:t>To develop business process management</a:t>
            </a:r>
            <a:r>
              <a:rPr sz="1200" b="1" spc="-114" dirty="0">
                <a:solidFill>
                  <a:srgbClr val="00B59C"/>
                </a:solidFill>
                <a:latin typeface="Arial"/>
                <a:cs typeface="Arial"/>
              </a:rPr>
              <a:t> </a:t>
            </a:r>
            <a:r>
              <a:rPr sz="1200" b="1" spc="-15" dirty="0">
                <a:solidFill>
                  <a:srgbClr val="00B59C"/>
                </a:solidFill>
                <a:latin typeface="Arial"/>
                <a:cs typeface="Arial"/>
              </a:rPr>
              <a:t>(BPM)  </a:t>
            </a:r>
            <a:r>
              <a:rPr sz="1200" b="1" spc="-25" dirty="0">
                <a:solidFill>
                  <a:srgbClr val="00B59C"/>
                </a:solidFill>
                <a:latin typeface="Arial"/>
                <a:cs typeface="Arial"/>
              </a:rPr>
              <a:t>tools</a:t>
            </a:r>
            <a:endParaRPr sz="1200">
              <a:latin typeface="Arial"/>
              <a:cs typeface="Arial"/>
            </a:endParaRPr>
          </a:p>
          <a:p>
            <a:pPr>
              <a:lnSpc>
                <a:spcPct val="100000"/>
              </a:lnSpc>
              <a:spcBef>
                <a:spcPts val="35"/>
              </a:spcBef>
            </a:pPr>
            <a:endParaRPr sz="1800">
              <a:latin typeface="Arial"/>
              <a:cs typeface="Arial"/>
            </a:endParaRPr>
          </a:p>
          <a:p>
            <a:pPr marL="233679">
              <a:lnSpc>
                <a:spcPct val="100000"/>
              </a:lnSpc>
            </a:pPr>
            <a:r>
              <a:rPr sz="1200" b="1" spc="-5" dirty="0">
                <a:solidFill>
                  <a:srgbClr val="73635D"/>
                </a:solidFill>
                <a:latin typeface="Arial"/>
                <a:cs typeface="Arial"/>
              </a:rPr>
              <a:t>To develop </a:t>
            </a:r>
            <a:r>
              <a:rPr sz="1200" b="1" spc="5" dirty="0">
                <a:solidFill>
                  <a:srgbClr val="73635D"/>
                </a:solidFill>
                <a:latin typeface="Arial"/>
                <a:cs typeface="Arial"/>
              </a:rPr>
              <a:t>web</a:t>
            </a:r>
            <a:r>
              <a:rPr sz="1200" b="1" spc="-75" dirty="0">
                <a:solidFill>
                  <a:srgbClr val="73635D"/>
                </a:solidFill>
                <a:latin typeface="Arial"/>
                <a:cs typeface="Arial"/>
              </a:rPr>
              <a:t> </a:t>
            </a:r>
            <a:r>
              <a:rPr sz="1200" b="1" spc="-15" dirty="0">
                <a:solidFill>
                  <a:srgbClr val="73635D"/>
                </a:solidFill>
                <a:latin typeface="Arial"/>
                <a:cs typeface="Arial"/>
              </a:rPr>
              <a:t>servers</a:t>
            </a:r>
            <a:endParaRPr sz="1200">
              <a:latin typeface="Arial"/>
              <a:cs typeface="Arial"/>
            </a:endParaRPr>
          </a:p>
          <a:p>
            <a:pPr>
              <a:lnSpc>
                <a:spcPct val="100000"/>
              </a:lnSpc>
            </a:pPr>
            <a:endParaRPr sz="1300">
              <a:latin typeface="Arial"/>
              <a:cs typeface="Arial"/>
            </a:endParaRPr>
          </a:p>
          <a:p>
            <a:pPr>
              <a:lnSpc>
                <a:spcPct val="100000"/>
              </a:lnSpc>
              <a:spcBef>
                <a:spcPts val="25"/>
              </a:spcBef>
            </a:pPr>
            <a:endParaRPr sz="1650">
              <a:latin typeface="Arial"/>
              <a:cs typeface="Arial"/>
            </a:endParaRPr>
          </a:p>
          <a:p>
            <a:pPr marL="12700">
              <a:lnSpc>
                <a:spcPct val="100000"/>
              </a:lnSpc>
            </a:pPr>
            <a:r>
              <a:rPr sz="1200" b="1" spc="-5" dirty="0">
                <a:solidFill>
                  <a:srgbClr val="39C5E0"/>
                </a:solidFill>
                <a:latin typeface="Arial"/>
                <a:cs typeface="Arial"/>
              </a:rPr>
              <a:t>To develop </a:t>
            </a:r>
            <a:r>
              <a:rPr sz="1200" b="1" dirty="0">
                <a:solidFill>
                  <a:srgbClr val="39C5E0"/>
                </a:solidFill>
                <a:latin typeface="Arial"/>
                <a:cs typeface="Arial"/>
              </a:rPr>
              <a:t>application </a:t>
            </a:r>
            <a:r>
              <a:rPr sz="1200" b="1" spc="-5" dirty="0">
                <a:solidFill>
                  <a:srgbClr val="39C5E0"/>
                </a:solidFill>
                <a:latin typeface="Arial"/>
                <a:cs typeface="Arial"/>
              </a:rPr>
              <a:t>servers</a:t>
            </a:r>
            <a:r>
              <a:rPr sz="1200" b="1" spc="-145" dirty="0">
                <a:solidFill>
                  <a:srgbClr val="39C5E0"/>
                </a:solidFill>
                <a:latin typeface="Arial"/>
                <a:cs typeface="Arial"/>
              </a:rPr>
              <a:t> </a:t>
            </a:r>
            <a:r>
              <a:rPr sz="1200" b="1" spc="-20" dirty="0">
                <a:solidFill>
                  <a:srgbClr val="39C5E0"/>
                </a:solidFill>
                <a:latin typeface="Arial"/>
                <a:cs typeface="Arial"/>
              </a:rPr>
              <a:t>etc.</a:t>
            </a:r>
            <a:endParaRPr sz="120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70712" y="300304"/>
            <a:ext cx="3009900" cy="452120"/>
          </a:xfrm>
          <a:prstGeom prst="rect">
            <a:avLst/>
          </a:prstGeom>
        </p:spPr>
        <p:txBody>
          <a:bodyPr vert="horz" wrap="square" lIns="0" tIns="12065" rIns="0" bIns="0" rtlCol="0">
            <a:spAutoFit/>
          </a:bodyPr>
          <a:lstStyle/>
          <a:p>
            <a:pPr marL="12700">
              <a:lnSpc>
                <a:spcPct val="100000"/>
              </a:lnSpc>
              <a:spcBef>
                <a:spcPts val="95"/>
              </a:spcBef>
            </a:pPr>
            <a:r>
              <a:rPr sz="2800" b="1" spc="-10" dirty="0">
                <a:solidFill>
                  <a:srgbClr val="095A82"/>
                </a:solidFill>
                <a:latin typeface="Carlito"/>
                <a:cs typeface="Carlito"/>
              </a:rPr>
              <a:t>Where </a:t>
            </a:r>
            <a:r>
              <a:rPr sz="2800" b="1" spc="-5" dirty="0">
                <a:solidFill>
                  <a:srgbClr val="095A82"/>
                </a:solidFill>
                <a:latin typeface="Carlito"/>
                <a:cs typeface="Carlito"/>
              </a:rPr>
              <a:t>is Java</a:t>
            </a:r>
            <a:r>
              <a:rPr sz="2800" b="1" spc="-155" dirty="0">
                <a:solidFill>
                  <a:srgbClr val="095A82"/>
                </a:solidFill>
                <a:latin typeface="Carlito"/>
                <a:cs typeface="Carlito"/>
              </a:rPr>
              <a:t> </a:t>
            </a:r>
            <a:r>
              <a:rPr sz="2800" b="1" spc="-25" dirty="0">
                <a:solidFill>
                  <a:srgbClr val="095A82"/>
                </a:solidFill>
                <a:latin typeface="Carlito"/>
                <a:cs typeface="Carlito"/>
              </a:rPr>
              <a:t>Used?</a:t>
            </a:r>
            <a:endParaRPr sz="2800">
              <a:latin typeface="Carlito"/>
              <a:cs typeface="Carlito"/>
            </a:endParaRPr>
          </a:p>
        </p:txBody>
      </p:sp>
      <p:sp>
        <p:nvSpPr>
          <p:cNvPr id="3" name="object 3"/>
          <p:cNvSpPr txBox="1"/>
          <p:nvPr/>
        </p:nvSpPr>
        <p:spPr>
          <a:xfrm>
            <a:off x="572516" y="853566"/>
            <a:ext cx="363474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5F5F5F"/>
                </a:solidFill>
                <a:latin typeface="Carlito"/>
                <a:cs typeface="Carlito"/>
              </a:rPr>
              <a:t>Java </a:t>
            </a:r>
            <a:r>
              <a:rPr sz="1400" spc="-5" dirty="0">
                <a:solidFill>
                  <a:srgbClr val="5F5F5F"/>
                </a:solidFill>
                <a:latin typeface="Carlito"/>
                <a:cs typeface="Carlito"/>
              </a:rPr>
              <a:t>has been used to develop </a:t>
            </a:r>
            <a:r>
              <a:rPr sz="1400" dirty="0">
                <a:solidFill>
                  <a:srgbClr val="5F5F5F"/>
                </a:solidFill>
                <a:latin typeface="Carlito"/>
                <a:cs typeface="Carlito"/>
              </a:rPr>
              <a:t>below</a:t>
            </a:r>
            <a:r>
              <a:rPr sz="1400" spc="-125" dirty="0">
                <a:solidFill>
                  <a:srgbClr val="5F5F5F"/>
                </a:solidFill>
                <a:latin typeface="Carlito"/>
                <a:cs typeface="Carlito"/>
              </a:rPr>
              <a:t> </a:t>
            </a:r>
            <a:r>
              <a:rPr sz="1400" spc="-10" dirty="0">
                <a:solidFill>
                  <a:srgbClr val="5F5F5F"/>
                </a:solidFill>
                <a:latin typeface="Carlito"/>
                <a:cs typeface="Carlito"/>
              </a:rPr>
              <a:t>frameworks:</a:t>
            </a:r>
            <a:endParaRPr sz="1400">
              <a:latin typeface="Carlito"/>
              <a:cs typeface="Carlito"/>
            </a:endParaRPr>
          </a:p>
        </p:txBody>
      </p:sp>
      <p:grpSp>
        <p:nvGrpSpPr>
          <p:cNvPr id="4" name="object 4"/>
          <p:cNvGrpSpPr/>
          <p:nvPr/>
        </p:nvGrpSpPr>
        <p:grpSpPr>
          <a:xfrm>
            <a:off x="2843783" y="972311"/>
            <a:ext cx="2649220" cy="3831590"/>
            <a:chOff x="2843783" y="972311"/>
            <a:chExt cx="2649220" cy="3831590"/>
          </a:xfrm>
        </p:grpSpPr>
        <p:sp>
          <p:nvSpPr>
            <p:cNvPr id="5" name="object 5"/>
            <p:cNvSpPr/>
            <p:nvPr/>
          </p:nvSpPr>
          <p:spPr>
            <a:xfrm>
              <a:off x="3828287" y="1603247"/>
              <a:ext cx="553085" cy="3200400"/>
            </a:xfrm>
            <a:custGeom>
              <a:avLst/>
              <a:gdLst/>
              <a:ahLst/>
              <a:cxnLst/>
              <a:rect l="l" t="t" r="r" b="b"/>
              <a:pathLst>
                <a:path w="553085" h="3200400">
                  <a:moveTo>
                    <a:pt x="276351" y="0"/>
                  </a:moveTo>
                  <a:lnTo>
                    <a:pt x="0" y="231648"/>
                  </a:lnTo>
                  <a:lnTo>
                    <a:pt x="124840" y="231648"/>
                  </a:lnTo>
                  <a:lnTo>
                    <a:pt x="124840" y="3200400"/>
                  </a:lnTo>
                  <a:lnTo>
                    <a:pt x="424814" y="3200400"/>
                  </a:lnTo>
                  <a:lnTo>
                    <a:pt x="424814" y="231648"/>
                  </a:lnTo>
                  <a:lnTo>
                    <a:pt x="552703" y="231648"/>
                  </a:lnTo>
                  <a:lnTo>
                    <a:pt x="276351" y="0"/>
                  </a:lnTo>
                  <a:close/>
                </a:path>
              </a:pathLst>
            </a:custGeom>
            <a:solidFill>
              <a:srgbClr val="BAAC79"/>
            </a:solidFill>
          </p:spPr>
          <p:txBody>
            <a:bodyPr wrap="square" lIns="0" tIns="0" rIns="0" bIns="0" rtlCol="0"/>
            <a:lstStyle/>
            <a:p>
              <a:endParaRPr/>
            </a:p>
          </p:txBody>
        </p:sp>
        <p:sp>
          <p:nvSpPr>
            <p:cNvPr id="6" name="object 6"/>
            <p:cNvSpPr/>
            <p:nvPr/>
          </p:nvSpPr>
          <p:spPr>
            <a:xfrm>
              <a:off x="4084320" y="1837981"/>
              <a:ext cx="44450" cy="2891155"/>
            </a:xfrm>
            <a:custGeom>
              <a:avLst/>
              <a:gdLst/>
              <a:ahLst/>
              <a:cxnLst/>
              <a:rect l="l" t="t" r="r" b="b"/>
              <a:pathLst>
                <a:path w="44450" h="2891154">
                  <a:moveTo>
                    <a:pt x="43942" y="2746070"/>
                  </a:moveTo>
                  <a:lnTo>
                    <a:pt x="0" y="2746070"/>
                  </a:lnTo>
                  <a:lnTo>
                    <a:pt x="0" y="2890850"/>
                  </a:lnTo>
                  <a:lnTo>
                    <a:pt x="43942" y="2890850"/>
                  </a:lnTo>
                  <a:lnTo>
                    <a:pt x="43942" y="2746070"/>
                  </a:lnTo>
                  <a:close/>
                </a:path>
                <a:path w="44450" h="2891154">
                  <a:moveTo>
                    <a:pt x="43942" y="2401659"/>
                  </a:moveTo>
                  <a:lnTo>
                    <a:pt x="0" y="2401659"/>
                  </a:lnTo>
                  <a:lnTo>
                    <a:pt x="0" y="2549487"/>
                  </a:lnTo>
                  <a:lnTo>
                    <a:pt x="43942" y="2549487"/>
                  </a:lnTo>
                  <a:lnTo>
                    <a:pt x="43942" y="2401659"/>
                  </a:lnTo>
                  <a:close/>
                </a:path>
                <a:path w="44450" h="2891154">
                  <a:moveTo>
                    <a:pt x="43942" y="2060321"/>
                  </a:moveTo>
                  <a:lnTo>
                    <a:pt x="0" y="2060321"/>
                  </a:lnTo>
                  <a:lnTo>
                    <a:pt x="0" y="2206599"/>
                  </a:lnTo>
                  <a:lnTo>
                    <a:pt x="43942" y="2206599"/>
                  </a:lnTo>
                  <a:lnTo>
                    <a:pt x="43942" y="2060321"/>
                  </a:lnTo>
                  <a:close/>
                </a:path>
                <a:path w="44450" h="2891154">
                  <a:moveTo>
                    <a:pt x="43942" y="1717408"/>
                  </a:moveTo>
                  <a:lnTo>
                    <a:pt x="0" y="1717408"/>
                  </a:lnTo>
                  <a:lnTo>
                    <a:pt x="0" y="1865210"/>
                  </a:lnTo>
                  <a:lnTo>
                    <a:pt x="43942" y="1865210"/>
                  </a:lnTo>
                  <a:lnTo>
                    <a:pt x="43942" y="1717408"/>
                  </a:lnTo>
                  <a:close/>
                </a:path>
                <a:path w="44450" h="2891154">
                  <a:moveTo>
                    <a:pt x="43942" y="1372958"/>
                  </a:moveTo>
                  <a:lnTo>
                    <a:pt x="0" y="1372958"/>
                  </a:lnTo>
                  <a:lnTo>
                    <a:pt x="0" y="1519262"/>
                  </a:lnTo>
                  <a:lnTo>
                    <a:pt x="43942" y="1519262"/>
                  </a:lnTo>
                  <a:lnTo>
                    <a:pt x="43942" y="1372958"/>
                  </a:lnTo>
                  <a:close/>
                </a:path>
                <a:path w="44450" h="2891154">
                  <a:moveTo>
                    <a:pt x="43942" y="1030071"/>
                  </a:moveTo>
                  <a:lnTo>
                    <a:pt x="0" y="1030071"/>
                  </a:lnTo>
                  <a:lnTo>
                    <a:pt x="0" y="1177886"/>
                  </a:lnTo>
                  <a:lnTo>
                    <a:pt x="43942" y="1177886"/>
                  </a:lnTo>
                  <a:lnTo>
                    <a:pt x="43942" y="1030071"/>
                  </a:lnTo>
                  <a:close/>
                </a:path>
                <a:path w="44450" h="2891154">
                  <a:moveTo>
                    <a:pt x="43942" y="688822"/>
                  </a:moveTo>
                  <a:lnTo>
                    <a:pt x="0" y="688822"/>
                  </a:lnTo>
                  <a:lnTo>
                    <a:pt x="0" y="836637"/>
                  </a:lnTo>
                  <a:lnTo>
                    <a:pt x="43942" y="836637"/>
                  </a:lnTo>
                  <a:lnTo>
                    <a:pt x="43942" y="688822"/>
                  </a:lnTo>
                  <a:close/>
                </a:path>
                <a:path w="44450" h="2891154">
                  <a:moveTo>
                    <a:pt x="43942" y="342874"/>
                  </a:moveTo>
                  <a:lnTo>
                    <a:pt x="0" y="342874"/>
                  </a:lnTo>
                  <a:lnTo>
                    <a:pt x="0" y="489165"/>
                  </a:lnTo>
                  <a:lnTo>
                    <a:pt x="43942" y="489165"/>
                  </a:lnTo>
                  <a:lnTo>
                    <a:pt x="43942" y="342874"/>
                  </a:lnTo>
                  <a:close/>
                </a:path>
                <a:path w="44450" h="2891154">
                  <a:moveTo>
                    <a:pt x="43942" y="0"/>
                  </a:moveTo>
                  <a:lnTo>
                    <a:pt x="0" y="0"/>
                  </a:lnTo>
                  <a:lnTo>
                    <a:pt x="0" y="147789"/>
                  </a:lnTo>
                  <a:lnTo>
                    <a:pt x="43942" y="147789"/>
                  </a:lnTo>
                  <a:lnTo>
                    <a:pt x="43942" y="0"/>
                  </a:lnTo>
                  <a:close/>
                </a:path>
              </a:pathLst>
            </a:custGeom>
            <a:solidFill>
              <a:srgbClr val="FFFFFF"/>
            </a:solidFill>
          </p:spPr>
          <p:txBody>
            <a:bodyPr wrap="square" lIns="0" tIns="0" rIns="0" bIns="0" rtlCol="0"/>
            <a:lstStyle/>
            <a:p>
              <a:endParaRPr/>
            </a:p>
          </p:txBody>
        </p:sp>
        <p:sp>
          <p:nvSpPr>
            <p:cNvPr id="7" name="object 7"/>
            <p:cNvSpPr/>
            <p:nvPr/>
          </p:nvSpPr>
          <p:spPr>
            <a:xfrm>
              <a:off x="2843783" y="972311"/>
              <a:ext cx="2648712" cy="736091"/>
            </a:xfrm>
            <a:prstGeom prst="rect">
              <a:avLst/>
            </a:prstGeom>
            <a:blipFill>
              <a:blip r:embed="rId2" cstate="print"/>
              <a:stretch>
                <a:fillRect/>
              </a:stretch>
            </a:blipFill>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70712" y="300304"/>
            <a:ext cx="3009900" cy="452120"/>
          </a:xfrm>
          <a:prstGeom prst="rect">
            <a:avLst/>
          </a:prstGeom>
        </p:spPr>
        <p:txBody>
          <a:bodyPr vert="horz" wrap="square" lIns="0" tIns="12065" rIns="0" bIns="0" rtlCol="0">
            <a:spAutoFit/>
          </a:bodyPr>
          <a:lstStyle/>
          <a:p>
            <a:pPr marL="12700">
              <a:lnSpc>
                <a:spcPct val="100000"/>
              </a:lnSpc>
              <a:spcBef>
                <a:spcPts val="95"/>
              </a:spcBef>
            </a:pPr>
            <a:r>
              <a:rPr sz="2800" b="1" spc="-10" dirty="0">
                <a:solidFill>
                  <a:srgbClr val="095A82"/>
                </a:solidFill>
                <a:latin typeface="Carlito"/>
                <a:cs typeface="Carlito"/>
              </a:rPr>
              <a:t>Where </a:t>
            </a:r>
            <a:r>
              <a:rPr sz="2800" b="1" spc="-5" dirty="0">
                <a:solidFill>
                  <a:srgbClr val="095A82"/>
                </a:solidFill>
                <a:latin typeface="Carlito"/>
                <a:cs typeface="Carlito"/>
              </a:rPr>
              <a:t>is Java</a:t>
            </a:r>
            <a:r>
              <a:rPr sz="2800" b="1" spc="-155" dirty="0">
                <a:solidFill>
                  <a:srgbClr val="095A82"/>
                </a:solidFill>
                <a:latin typeface="Carlito"/>
                <a:cs typeface="Carlito"/>
              </a:rPr>
              <a:t> </a:t>
            </a:r>
            <a:r>
              <a:rPr sz="2800" b="1" spc="-25" dirty="0">
                <a:solidFill>
                  <a:srgbClr val="095A82"/>
                </a:solidFill>
                <a:latin typeface="Carlito"/>
                <a:cs typeface="Carlito"/>
              </a:rPr>
              <a:t>Used?</a:t>
            </a:r>
            <a:endParaRPr sz="2800">
              <a:latin typeface="Carlito"/>
              <a:cs typeface="Carlito"/>
            </a:endParaRPr>
          </a:p>
        </p:txBody>
      </p:sp>
      <p:sp>
        <p:nvSpPr>
          <p:cNvPr id="3" name="object 3"/>
          <p:cNvSpPr txBox="1"/>
          <p:nvPr/>
        </p:nvSpPr>
        <p:spPr>
          <a:xfrm>
            <a:off x="572516" y="853566"/>
            <a:ext cx="363474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5F5F5F"/>
                </a:solidFill>
                <a:latin typeface="Carlito"/>
                <a:cs typeface="Carlito"/>
              </a:rPr>
              <a:t>Java </a:t>
            </a:r>
            <a:r>
              <a:rPr sz="1400" spc="-5" dirty="0">
                <a:solidFill>
                  <a:srgbClr val="5F5F5F"/>
                </a:solidFill>
                <a:latin typeface="Carlito"/>
                <a:cs typeface="Carlito"/>
              </a:rPr>
              <a:t>has been used to develop </a:t>
            </a:r>
            <a:r>
              <a:rPr sz="1400" dirty="0">
                <a:solidFill>
                  <a:srgbClr val="5F5F5F"/>
                </a:solidFill>
                <a:latin typeface="Carlito"/>
                <a:cs typeface="Carlito"/>
              </a:rPr>
              <a:t>below</a:t>
            </a:r>
            <a:r>
              <a:rPr sz="1400" spc="-125" dirty="0">
                <a:solidFill>
                  <a:srgbClr val="5F5F5F"/>
                </a:solidFill>
                <a:latin typeface="Carlito"/>
                <a:cs typeface="Carlito"/>
              </a:rPr>
              <a:t> </a:t>
            </a:r>
            <a:r>
              <a:rPr sz="1400" spc="-10" dirty="0">
                <a:solidFill>
                  <a:srgbClr val="5F5F5F"/>
                </a:solidFill>
                <a:latin typeface="Carlito"/>
                <a:cs typeface="Carlito"/>
              </a:rPr>
              <a:t>frameworks:</a:t>
            </a:r>
            <a:endParaRPr sz="1400">
              <a:latin typeface="Carlito"/>
              <a:cs typeface="Carlito"/>
            </a:endParaRPr>
          </a:p>
        </p:txBody>
      </p:sp>
      <p:grpSp>
        <p:nvGrpSpPr>
          <p:cNvPr id="4" name="object 4"/>
          <p:cNvGrpSpPr/>
          <p:nvPr/>
        </p:nvGrpSpPr>
        <p:grpSpPr>
          <a:xfrm>
            <a:off x="2843783" y="972311"/>
            <a:ext cx="3246120" cy="3831590"/>
            <a:chOff x="2843783" y="972311"/>
            <a:chExt cx="3246120" cy="3831590"/>
          </a:xfrm>
        </p:grpSpPr>
        <p:sp>
          <p:nvSpPr>
            <p:cNvPr id="5" name="object 5"/>
            <p:cNvSpPr/>
            <p:nvPr/>
          </p:nvSpPr>
          <p:spPr>
            <a:xfrm>
              <a:off x="4453127" y="2545079"/>
              <a:ext cx="175260" cy="10972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858511" y="2429255"/>
              <a:ext cx="175260" cy="7467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125467" y="2759963"/>
              <a:ext cx="153924" cy="138683"/>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3875531" y="3072383"/>
              <a:ext cx="121920" cy="156971"/>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3744467" y="3436619"/>
              <a:ext cx="83820" cy="166116"/>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3593591" y="2197608"/>
              <a:ext cx="2496185" cy="2604770"/>
            </a:xfrm>
            <a:custGeom>
              <a:avLst/>
              <a:gdLst/>
              <a:ahLst/>
              <a:cxnLst/>
              <a:rect l="l" t="t" r="r" b="b"/>
              <a:pathLst>
                <a:path w="2496185" h="2604770">
                  <a:moveTo>
                    <a:pt x="2218436" y="0"/>
                  </a:moveTo>
                  <a:lnTo>
                    <a:pt x="2218436" y="100584"/>
                  </a:lnTo>
                  <a:lnTo>
                    <a:pt x="1643380" y="100584"/>
                  </a:lnTo>
                  <a:lnTo>
                    <a:pt x="1593088" y="101473"/>
                  </a:lnTo>
                  <a:lnTo>
                    <a:pt x="1543177" y="103759"/>
                  </a:lnTo>
                  <a:lnTo>
                    <a:pt x="1493520" y="107442"/>
                  </a:lnTo>
                  <a:lnTo>
                    <a:pt x="1444498" y="112394"/>
                  </a:lnTo>
                  <a:lnTo>
                    <a:pt x="1395730" y="118618"/>
                  </a:lnTo>
                  <a:lnTo>
                    <a:pt x="1347597" y="126237"/>
                  </a:lnTo>
                  <a:lnTo>
                    <a:pt x="1299845" y="135000"/>
                  </a:lnTo>
                  <a:lnTo>
                    <a:pt x="1252601" y="145161"/>
                  </a:lnTo>
                  <a:lnTo>
                    <a:pt x="1205865" y="156464"/>
                  </a:lnTo>
                  <a:lnTo>
                    <a:pt x="1159764" y="169037"/>
                  </a:lnTo>
                  <a:lnTo>
                    <a:pt x="1114298" y="182753"/>
                  </a:lnTo>
                  <a:lnTo>
                    <a:pt x="1069213" y="197612"/>
                  </a:lnTo>
                  <a:lnTo>
                    <a:pt x="1024890" y="213741"/>
                  </a:lnTo>
                  <a:lnTo>
                    <a:pt x="981202" y="230886"/>
                  </a:lnTo>
                  <a:lnTo>
                    <a:pt x="938149" y="249174"/>
                  </a:lnTo>
                  <a:lnTo>
                    <a:pt x="895731" y="268605"/>
                  </a:lnTo>
                  <a:lnTo>
                    <a:pt x="854075" y="289052"/>
                  </a:lnTo>
                  <a:lnTo>
                    <a:pt x="813181" y="310515"/>
                  </a:lnTo>
                  <a:lnTo>
                    <a:pt x="772922" y="333121"/>
                  </a:lnTo>
                  <a:lnTo>
                    <a:pt x="733552" y="356743"/>
                  </a:lnTo>
                  <a:lnTo>
                    <a:pt x="694817" y="381254"/>
                  </a:lnTo>
                  <a:lnTo>
                    <a:pt x="657098" y="406781"/>
                  </a:lnTo>
                  <a:lnTo>
                    <a:pt x="620013" y="433324"/>
                  </a:lnTo>
                  <a:lnTo>
                    <a:pt x="583819" y="460756"/>
                  </a:lnTo>
                  <a:lnTo>
                    <a:pt x="548513" y="489077"/>
                  </a:lnTo>
                  <a:lnTo>
                    <a:pt x="514223" y="518287"/>
                  </a:lnTo>
                  <a:lnTo>
                    <a:pt x="480695" y="548386"/>
                  </a:lnTo>
                  <a:lnTo>
                    <a:pt x="448183" y="579374"/>
                  </a:lnTo>
                  <a:lnTo>
                    <a:pt x="416560" y="611251"/>
                  </a:lnTo>
                  <a:lnTo>
                    <a:pt x="385953" y="643890"/>
                  </a:lnTo>
                  <a:lnTo>
                    <a:pt x="356362" y="677291"/>
                  </a:lnTo>
                  <a:lnTo>
                    <a:pt x="327660" y="711454"/>
                  </a:lnTo>
                  <a:lnTo>
                    <a:pt x="300228" y="746379"/>
                  </a:lnTo>
                  <a:lnTo>
                    <a:pt x="273685" y="782066"/>
                  </a:lnTo>
                  <a:lnTo>
                    <a:pt x="248285" y="818388"/>
                  </a:lnTo>
                  <a:lnTo>
                    <a:pt x="224028" y="855472"/>
                  </a:lnTo>
                  <a:lnTo>
                    <a:pt x="200787" y="893318"/>
                  </a:lnTo>
                  <a:lnTo>
                    <a:pt x="178816" y="931672"/>
                  </a:lnTo>
                  <a:lnTo>
                    <a:pt x="157987" y="970788"/>
                  </a:lnTo>
                  <a:lnTo>
                    <a:pt x="138303" y="1010412"/>
                  </a:lnTo>
                  <a:lnTo>
                    <a:pt x="119761" y="1050671"/>
                  </a:lnTo>
                  <a:lnTo>
                    <a:pt x="102616" y="1091565"/>
                  </a:lnTo>
                  <a:lnTo>
                    <a:pt x="86613" y="1132967"/>
                  </a:lnTo>
                  <a:lnTo>
                    <a:pt x="72009" y="1174877"/>
                  </a:lnTo>
                  <a:lnTo>
                    <a:pt x="58547" y="1217295"/>
                  </a:lnTo>
                  <a:lnTo>
                    <a:pt x="46482" y="1260348"/>
                  </a:lnTo>
                  <a:lnTo>
                    <a:pt x="35813" y="1303655"/>
                  </a:lnTo>
                  <a:lnTo>
                    <a:pt x="26416" y="1347597"/>
                  </a:lnTo>
                  <a:lnTo>
                    <a:pt x="18415" y="1391920"/>
                  </a:lnTo>
                  <a:lnTo>
                    <a:pt x="11811" y="1436624"/>
                  </a:lnTo>
                  <a:lnTo>
                    <a:pt x="6731" y="1481836"/>
                  </a:lnTo>
                  <a:lnTo>
                    <a:pt x="2921" y="1527302"/>
                  </a:lnTo>
                  <a:lnTo>
                    <a:pt x="762" y="1573149"/>
                  </a:lnTo>
                  <a:lnTo>
                    <a:pt x="0" y="1619377"/>
                  </a:lnTo>
                  <a:lnTo>
                    <a:pt x="0" y="2604262"/>
                  </a:lnTo>
                  <a:lnTo>
                    <a:pt x="301879" y="2604262"/>
                  </a:lnTo>
                  <a:lnTo>
                    <a:pt x="301879" y="1619377"/>
                  </a:lnTo>
                  <a:lnTo>
                    <a:pt x="302768" y="1572895"/>
                  </a:lnTo>
                  <a:lnTo>
                    <a:pt x="305562" y="1526921"/>
                  </a:lnTo>
                  <a:lnTo>
                    <a:pt x="310134" y="1481328"/>
                  </a:lnTo>
                  <a:lnTo>
                    <a:pt x="316484" y="1436243"/>
                  </a:lnTo>
                  <a:lnTo>
                    <a:pt x="324612" y="1391666"/>
                  </a:lnTo>
                  <a:lnTo>
                    <a:pt x="334518" y="1347724"/>
                  </a:lnTo>
                  <a:lnTo>
                    <a:pt x="346075" y="1304290"/>
                  </a:lnTo>
                  <a:lnTo>
                    <a:pt x="359283" y="1261364"/>
                  </a:lnTo>
                  <a:lnTo>
                    <a:pt x="374015" y="1219200"/>
                  </a:lnTo>
                  <a:lnTo>
                    <a:pt x="390398" y="1177671"/>
                  </a:lnTo>
                  <a:lnTo>
                    <a:pt x="408305" y="1136904"/>
                  </a:lnTo>
                  <a:lnTo>
                    <a:pt x="427736" y="1096772"/>
                  </a:lnTo>
                  <a:lnTo>
                    <a:pt x="448691" y="1057402"/>
                  </a:lnTo>
                  <a:lnTo>
                    <a:pt x="471170" y="1018921"/>
                  </a:lnTo>
                  <a:lnTo>
                    <a:pt x="494919" y="981202"/>
                  </a:lnTo>
                  <a:lnTo>
                    <a:pt x="520065" y="944244"/>
                  </a:lnTo>
                  <a:lnTo>
                    <a:pt x="546608" y="908304"/>
                  </a:lnTo>
                  <a:lnTo>
                    <a:pt x="574421" y="873125"/>
                  </a:lnTo>
                  <a:lnTo>
                    <a:pt x="603631" y="838962"/>
                  </a:lnTo>
                  <a:lnTo>
                    <a:pt x="633984" y="805815"/>
                  </a:lnTo>
                  <a:lnTo>
                    <a:pt x="665607" y="773684"/>
                  </a:lnTo>
                  <a:lnTo>
                    <a:pt x="698373" y="742569"/>
                  </a:lnTo>
                  <a:lnTo>
                    <a:pt x="732282" y="712469"/>
                  </a:lnTo>
                  <a:lnTo>
                    <a:pt x="767334" y="683387"/>
                  </a:lnTo>
                  <a:lnTo>
                    <a:pt x="803529" y="655574"/>
                  </a:lnTo>
                  <a:lnTo>
                    <a:pt x="840740" y="628777"/>
                  </a:lnTo>
                  <a:lnTo>
                    <a:pt x="878840" y="603250"/>
                  </a:lnTo>
                  <a:lnTo>
                    <a:pt x="918083" y="578866"/>
                  </a:lnTo>
                  <a:lnTo>
                    <a:pt x="958215" y="555752"/>
                  </a:lnTo>
                  <a:lnTo>
                    <a:pt x="999236" y="534035"/>
                  </a:lnTo>
                  <a:lnTo>
                    <a:pt x="1041273" y="513461"/>
                  </a:lnTo>
                  <a:lnTo>
                    <a:pt x="1083945" y="494284"/>
                  </a:lnTo>
                  <a:lnTo>
                    <a:pt x="1127633" y="476377"/>
                  </a:lnTo>
                  <a:lnTo>
                    <a:pt x="1171956" y="459994"/>
                  </a:lnTo>
                  <a:lnTo>
                    <a:pt x="1217168" y="445008"/>
                  </a:lnTo>
                  <a:lnTo>
                    <a:pt x="1263015" y="431419"/>
                  </a:lnTo>
                  <a:lnTo>
                    <a:pt x="1309497" y="419354"/>
                  </a:lnTo>
                  <a:lnTo>
                    <a:pt x="1356741" y="408813"/>
                  </a:lnTo>
                  <a:lnTo>
                    <a:pt x="1404493" y="399669"/>
                  </a:lnTo>
                  <a:lnTo>
                    <a:pt x="1452880" y="392303"/>
                  </a:lnTo>
                  <a:lnTo>
                    <a:pt x="1501902" y="386461"/>
                  </a:lnTo>
                  <a:lnTo>
                    <a:pt x="1551305" y="382269"/>
                  </a:lnTo>
                  <a:lnTo>
                    <a:pt x="1601216" y="379730"/>
                  </a:lnTo>
                  <a:lnTo>
                    <a:pt x="1651635" y="378841"/>
                  </a:lnTo>
                  <a:lnTo>
                    <a:pt x="2218436" y="378841"/>
                  </a:lnTo>
                  <a:lnTo>
                    <a:pt x="2218436" y="507492"/>
                  </a:lnTo>
                  <a:lnTo>
                    <a:pt x="2495804" y="252222"/>
                  </a:lnTo>
                  <a:lnTo>
                    <a:pt x="2218436" y="0"/>
                  </a:lnTo>
                  <a:close/>
                </a:path>
              </a:pathLst>
            </a:custGeom>
            <a:solidFill>
              <a:srgbClr val="6DB640"/>
            </a:solidFill>
          </p:spPr>
          <p:txBody>
            <a:bodyPr wrap="square" lIns="0" tIns="0" rIns="0" bIns="0" rtlCol="0"/>
            <a:lstStyle/>
            <a:p>
              <a:endParaRPr/>
            </a:p>
          </p:txBody>
        </p:sp>
        <p:sp>
          <p:nvSpPr>
            <p:cNvPr id="11" name="object 11"/>
            <p:cNvSpPr/>
            <p:nvPr/>
          </p:nvSpPr>
          <p:spPr>
            <a:xfrm>
              <a:off x="3724656" y="2414028"/>
              <a:ext cx="2087880" cy="2305685"/>
            </a:xfrm>
            <a:custGeom>
              <a:avLst/>
              <a:gdLst/>
              <a:ahLst/>
              <a:cxnLst/>
              <a:rect l="l" t="t" r="r" b="b"/>
              <a:pathLst>
                <a:path w="2087879" h="2305685">
                  <a:moveTo>
                    <a:pt x="44196" y="2146846"/>
                  </a:moveTo>
                  <a:lnTo>
                    <a:pt x="0" y="2146846"/>
                  </a:lnTo>
                  <a:lnTo>
                    <a:pt x="0" y="2305291"/>
                  </a:lnTo>
                  <a:lnTo>
                    <a:pt x="44196" y="2305291"/>
                  </a:lnTo>
                  <a:lnTo>
                    <a:pt x="44196" y="2146846"/>
                  </a:lnTo>
                  <a:close/>
                </a:path>
                <a:path w="2087879" h="2305685">
                  <a:moveTo>
                    <a:pt x="44196" y="1767433"/>
                  </a:moveTo>
                  <a:lnTo>
                    <a:pt x="0" y="1767433"/>
                  </a:lnTo>
                  <a:lnTo>
                    <a:pt x="0" y="1928939"/>
                  </a:lnTo>
                  <a:lnTo>
                    <a:pt x="44196" y="1928939"/>
                  </a:lnTo>
                  <a:lnTo>
                    <a:pt x="44196" y="1767433"/>
                  </a:lnTo>
                  <a:close/>
                </a:path>
                <a:path w="2087879" h="2305685">
                  <a:moveTo>
                    <a:pt x="44196" y="1391094"/>
                  </a:moveTo>
                  <a:lnTo>
                    <a:pt x="0" y="1391094"/>
                  </a:lnTo>
                  <a:lnTo>
                    <a:pt x="0" y="1552600"/>
                  </a:lnTo>
                  <a:lnTo>
                    <a:pt x="44196" y="1552600"/>
                  </a:lnTo>
                  <a:lnTo>
                    <a:pt x="44196" y="1391094"/>
                  </a:lnTo>
                  <a:close/>
                </a:path>
                <a:path w="2087879" h="2305685">
                  <a:moveTo>
                    <a:pt x="1719072" y="0"/>
                  </a:moveTo>
                  <a:lnTo>
                    <a:pt x="1543812" y="0"/>
                  </a:lnTo>
                  <a:lnTo>
                    <a:pt x="1543812" y="41135"/>
                  </a:lnTo>
                  <a:lnTo>
                    <a:pt x="1719072" y="41135"/>
                  </a:lnTo>
                  <a:lnTo>
                    <a:pt x="1719072" y="0"/>
                  </a:lnTo>
                  <a:close/>
                </a:path>
                <a:path w="2087879" h="2305685">
                  <a:moveTo>
                    <a:pt x="2087880" y="0"/>
                  </a:moveTo>
                  <a:lnTo>
                    <a:pt x="1956816" y="0"/>
                  </a:lnTo>
                  <a:lnTo>
                    <a:pt x="1956816" y="41135"/>
                  </a:lnTo>
                  <a:lnTo>
                    <a:pt x="2087880" y="41135"/>
                  </a:lnTo>
                  <a:lnTo>
                    <a:pt x="2087880" y="0"/>
                  </a:lnTo>
                  <a:close/>
                </a:path>
              </a:pathLst>
            </a:custGeom>
            <a:solidFill>
              <a:srgbClr val="FFFFFF"/>
            </a:solidFill>
          </p:spPr>
          <p:txBody>
            <a:bodyPr wrap="square" lIns="0" tIns="0" rIns="0" bIns="0" rtlCol="0"/>
            <a:lstStyle/>
            <a:p>
              <a:endParaRPr/>
            </a:p>
          </p:txBody>
        </p:sp>
        <p:sp>
          <p:nvSpPr>
            <p:cNvPr id="12" name="object 12"/>
            <p:cNvSpPr/>
            <p:nvPr/>
          </p:nvSpPr>
          <p:spPr>
            <a:xfrm>
              <a:off x="3828287" y="1603247"/>
              <a:ext cx="553085" cy="3200400"/>
            </a:xfrm>
            <a:custGeom>
              <a:avLst/>
              <a:gdLst/>
              <a:ahLst/>
              <a:cxnLst/>
              <a:rect l="l" t="t" r="r" b="b"/>
              <a:pathLst>
                <a:path w="553085" h="3200400">
                  <a:moveTo>
                    <a:pt x="276351" y="0"/>
                  </a:moveTo>
                  <a:lnTo>
                    <a:pt x="0" y="231648"/>
                  </a:lnTo>
                  <a:lnTo>
                    <a:pt x="124840" y="231648"/>
                  </a:lnTo>
                  <a:lnTo>
                    <a:pt x="124840" y="3200400"/>
                  </a:lnTo>
                  <a:lnTo>
                    <a:pt x="424814" y="3200400"/>
                  </a:lnTo>
                  <a:lnTo>
                    <a:pt x="424814" y="231648"/>
                  </a:lnTo>
                  <a:lnTo>
                    <a:pt x="552703" y="231648"/>
                  </a:lnTo>
                  <a:lnTo>
                    <a:pt x="276351" y="0"/>
                  </a:lnTo>
                  <a:close/>
                </a:path>
              </a:pathLst>
            </a:custGeom>
            <a:solidFill>
              <a:srgbClr val="BAAC79"/>
            </a:solidFill>
          </p:spPr>
          <p:txBody>
            <a:bodyPr wrap="square" lIns="0" tIns="0" rIns="0" bIns="0" rtlCol="0"/>
            <a:lstStyle/>
            <a:p>
              <a:endParaRPr/>
            </a:p>
          </p:txBody>
        </p:sp>
        <p:sp>
          <p:nvSpPr>
            <p:cNvPr id="13" name="object 13"/>
            <p:cNvSpPr/>
            <p:nvPr/>
          </p:nvSpPr>
          <p:spPr>
            <a:xfrm>
              <a:off x="4084320" y="1837981"/>
              <a:ext cx="44450" cy="2891155"/>
            </a:xfrm>
            <a:custGeom>
              <a:avLst/>
              <a:gdLst/>
              <a:ahLst/>
              <a:cxnLst/>
              <a:rect l="l" t="t" r="r" b="b"/>
              <a:pathLst>
                <a:path w="44450" h="2891154">
                  <a:moveTo>
                    <a:pt x="43942" y="2746070"/>
                  </a:moveTo>
                  <a:lnTo>
                    <a:pt x="0" y="2746070"/>
                  </a:lnTo>
                  <a:lnTo>
                    <a:pt x="0" y="2890850"/>
                  </a:lnTo>
                  <a:lnTo>
                    <a:pt x="43942" y="2890850"/>
                  </a:lnTo>
                  <a:lnTo>
                    <a:pt x="43942" y="2746070"/>
                  </a:lnTo>
                  <a:close/>
                </a:path>
                <a:path w="44450" h="2891154">
                  <a:moveTo>
                    <a:pt x="43942" y="2401659"/>
                  </a:moveTo>
                  <a:lnTo>
                    <a:pt x="0" y="2401659"/>
                  </a:lnTo>
                  <a:lnTo>
                    <a:pt x="0" y="2549487"/>
                  </a:lnTo>
                  <a:lnTo>
                    <a:pt x="43942" y="2549487"/>
                  </a:lnTo>
                  <a:lnTo>
                    <a:pt x="43942" y="2401659"/>
                  </a:lnTo>
                  <a:close/>
                </a:path>
                <a:path w="44450" h="2891154">
                  <a:moveTo>
                    <a:pt x="43942" y="2060321"/>
                  </a:moveTo>
                  <a:lnTo>
                    <a:pt x="0" y="2060321"/>
                  </a:lnTo>
                  <a:lnTo>
                    <a:pt x="0" y="2206599"/>
                  </a:lnTo>
                  <a:lnTo>
                    <a:pt x="43942" y="2206599"/>
                  </a:lnTo>
                  <a:lnTo>
                    <a:pt x="43942" y="2060321"/>
                  </a:lnTo>
                  <a:close/>
                </a:path>
                <a:path w="44450" h="2891154">
                  <a:moveTo>
                    <a:pt x="43942" y="1717408"/>
                  </a:moveTo>
                  <a:lnTo>
                    <a:pt x="0" y="1717408"/>
                  </a:lnTo>
                  <a:lnTo>
                    <a:pt x="0" y="1865210"/>
                  </a:lnTo>
                  <a:lnTo>
                    <a:pt x="43942" y="1865210"/>
                  </a:lnTo>
                  <a:lnTo>
                    <a:pt x="43942" y="1717408"/>
                  </a:lnTo>
                  <a:close/>
                </a:path>
                <a:path w="44450" h="2891154">
                  <a:moveTo>
                    <a:pt x="43942" y="1372958"/>
                  </a:moveTo>
                  <a:lnTo>
                    <a:pt x="0" y="1372958"/>
                  </a:lnTo>
                  <a:lnTo>
                    <a:pt x="0" y="1519262"/>
                  </a:lnTo>
                  <a:lnTo>
                    <a:pt x="43942" y="1519262"/>
                  </a:lnTo>
                  <a:lnTo>
                    <a:pt x="43942" y="1372958"/>
                  </a:lnTo>
                  <a:close/>
                </a:path>
                <a:path w="44450" h="2891154">
                  <a:moveTo>
                    <a:pt x="43942" y="1030071"/>
                  </a:moveTo>
                  <a:lnTo>
                    <a:pt x="0" y="1030071"/>
                  </a:lnTo>
                  <a:lnTo>
                    <a:pt x="0" y="1177886"/>
                  </a:lnTo>
                  <a:lnTo>
                    <a:pt x="43942" y="1177886"/>
                  </a:lnTo>
                  <a:lnTo>
                    <a:pt x="43942" y="1030071"/>
                  </a:lnTo>
                  <a:close/>
                </a:path>
                <a:path w="44450" h="2891154">
                  <a:moveTo>
                    <a:pt x="43942" y="688822"/>
                  </a:moveTo>
                  <a:lnTo>
                    <a:pt x="0" y="688822"/>
                  </a:lnTo>
                  <a:lnTo>
                    <a:pt x="0" y="836637"/>
                  </a:lnTo>
                  <a:lnTo>
                    <a:pt x="43942" y="836637"/>
                  </a:lnTo>
                  <a:lnTo>
                    <a:pt x="43942" y="688822"/>
                  </a:lnTo>
                  <a:close/>
                </a:path>
                <a:path w="44450" h="2891154">
                  <a:moveTo>
                    <a:pt x="43942" y="342874"/>
                  </a:moveTo>
                  <a:lnTo>
                    <a:pt x="0" y="342874"/>
                  </a:lnTo>
                  <a:lnTo>
                    <a:pt x="0" y="489165"/>
                  </a:lnTo>
                  <a:lnTo>
                    <a:pt x="43942" y="489165"/>
                  </a:lnTo>
                  <a:lnTo>
                    <a:pt x="43942" y="342874"/>
                  </a:lnTo>
                  <a:close/>
                </a:path>
                <a:path w="44450" h="2891154">
                  <a:moveTo>
                    <a:pt x="43942" y="0"/>
                  </a:moveTo>
                  <a:lnTo>
                    <a:pt x="0" y="0"/>
                  </a:lnTo>
                  <a:lnTo>
                    <a:pt x="0" y="147789"/>
                  </a:lnTo>
                  <a:lnTo>
                    <a:pt x="43942" y="147789"/>
                  </a:lnTo>
                  <a:lnTo>
                    <a:pt x="43942" y="0"/>
                  </a:lnTo>
                  <a:close/>
                </a:path>
              </a:pathLst>
            </a:custGeom>
            <a:solidFill>
              <a:srgbClr val="FFFFFF"/>
            </a:solidFill>
          </p:spPr>
          <p:txBody>
            <a:bodyPr wrap="square" lIns="0" tIns="0" rIns="0" bIns="0" rtlCol="0"/>
            <a:lstStyle/>
            <a:p>
              <a:endParaRPr/>
            </a:p>
          </p:txBody>
        </p:sp>
        <p:sp>
          <p:nvSpPr>
            <p:cNvPr id="14" name="object 14"/>
            <p:cNvSpPr/>
            <p:nvPr/>
          </p:nvSpPr>
          <p:spPr>
            <a:xfrm>
              <a:off x="2843783" y="972311"/>
              <a:ext cx="2648712" cy="736091"/>
            </a:xfrm>
            <a:prstGeom prst="rect">
              <a:avLst/>
            </a:prstGeom>
            <a:blipFill>
              <a:blip r:embed="rId7" cstate="print"/>
              <a:stretch>
                <a:fillRect/>
              </a:stretch>
            </a:blipFill>
          </p:spPr>
          <p:txBody>
            <a:bodyPr wrap="square" lIns="0" tIns="0" rIns="0" bIns="0" rtlCol="0"/>
            <a:lstStyle/>
            <a:p>
              <a:endParaRPr/>
            </a:p>
          </p:txBody>
        </p:sp>
      </p:grpSp>
      <p:sp>
        <p:nvSpPr>
          <p:cNvPr id="15" name="object 15"/>
          <p:cNvSpPr/>
          <p:nvPr/>
        </p:nvSpPr>
        <p:spPr>
          <a:xfrm>
            <a:off x="6256020" y="2260092"/>
            <a:ext cx="1548383" cy="422148"/>
          </a:xfrm>
          <a:prstGeom prst="rect">
            <a:avLst/>
          </a:prstGeom>
          <a:blipFill>
            <a:blip r:embed="rId8" cstate="print"/>
            <a:stretch>
              <a:fillRect/>
            </a:stretch>
          </a:blipFill>
        </p:spPr>
        <p:txBody>
          <a:bodyPr wrap="square" lIns="0" tIns="0" rIns="0" bIns="0" rtlCol="0"/>
          <a:lstStyle/>
          <a:p>
            <a:endParaRPr/>
          </a:p>
        </p:txBody>
      </p:sp>
      <p:sp>
        <p:nvSpPr>
          <p:cNvPr id="16" name="object 16"/>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6344" y="844293"/>
            <a:ext cx="8211820" cy="29209"/>
            <a:chOff x="466344" y="844293"/>
            <a:chExt cx="8211820" cy="29209"/>
          </a:xfrm>
        </p:grpSpPr>
        <p:sp>
          <p:nvSpPr>
            <p:cNvPr id="3" name="object 3"/>
            <p:cNvSpPr/>
            <p:nvPr/>
          </p:nvSpPr>
          <p:spPr>
            <a:xfrm>
              <a:off x="466344" y="844293"/>
              <a:ext cx="8211820" cy="29209"/>
            </a:xfrm>
            <a:custGeom>
              <a:avLst/>
              <a:gdLst/>
              <a:ahLst/>
              <a:cxnLst/>
              <a:rect l="l" t="t" r="r" b="b"/>
              <a:pathLst>
                <a:path w="8211820" h="29209">
                  <a:moveTo>
                    <a:pt x="8211311" y="0"/>
                  </a:moveTo>
                  <a:lnTo>
                    <a:pt x="0" y="0"/>
                  </a:lnTo>
                  <a:lnTo>
                    <a:pt x="0" y="28704"/>
                  </a:lnTo>
                  <a:lnTo>
                    <a:pt x="8211311" y="28704"/>
                  </a:lnTo>
                  <a:lnTo>
                    <a:pt x="8211311" y="0"/>
                  </a:lnTo>
                  <a:close/>
                </a:path>
              </a:pathLst>
            </a:custGeom>
            <a:solidFill>
              <a:srgbClr val="095A82"/>
            </a:solidFill>
          </p:spPr>
          <p:txBody>
            <a:bodyPr wrap="square" lIns="0" tIns="0" rIns="0" bIns="0" rtlCol="0"/>
            <a:lstStyle/>
            <a:p>
              <a:endParaRPr/>
            </a:p>
          </p:txBody>
        </p:sp>
        <p:sp>
          <p:nvSpPr>
            <p:cNvPr id="4" name="object 4"/>
            <p:cNvSpPr/>
            <p:nvPr/>
          </p:nvSpPr>
          <p:spPr>
            <a:xfrm>
              <a:off x="466344" y="844293"/>
              <a:ext cx="8211820" cy="29209"/>
            </a:xfrm>
            <a:custGeom>
              <a:avLst/>
              <a:gdLst/>
              <a:ahLst/>
              <a:cxnLst/>
              <a:rect l="l" t="t" r="r" b="b"/>
              <a:pathLst>
                <a:path w="8211820" h="29209">
                  <a:moveTo>
                    <a:pt x="8211311" y="0"/>
                  </a:moveTo>
                  <a:lnTo>
                    <a:pt x="0" y="0"/>
                  </a:lnTo>
                  <a:lnTo>
                    <a:pt x="0" y="28704"/>
                  </a:lnTo>
                  <a:lnTo>
                    <a:pt x="8211311" y="28704"/>
                  </a:lnTo>
                  <a:lnTo>
                    <a:pt x="8211311" y="0"/>
                  </a:lnTo>
                  <a:close/>
                </a:path>
              </a:pathLst>
            </a:custGeom>
            <a:solidFill>
              <a:srgbClr val="045180"/>
            </a:solidFill>
          </p:spPr>
          <p:txBody>
            <a:bodyPr wrap="square" lIns="0" tIns="0" rIns="0" bIns="0" rtlCol="0"/>
            <a:lstStyle/>
            <a:p>
              <a:endParaRPr/>
            </a:p>
          </p:txBody>
        </p:sp>
      </p:grpSp>
      <p:sp>
        <p:nvSpPr>
          <p:cNvPr id="5" name="object 5"/>
          <p:cNvSpPr/>
          <p:nvPr/>
        </p:nvSpPr>
        <p:spPr>
          <a:xfrm>
            <a:off x="5381244" y="2017776"/>
            <a:ext cx="3172968" cy="2100072"/>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470712" y="300304"/>
            <a:ext cx="1559560" cy="452120"/>
          </a:xfrm>
          <a:prstGeom prst="rect">
            <a:avLst/>
          </a:prstGeom>
        </p:spPr>
        <p:txBody>
          <a:bodyPr vert="horz" wrap="square" lIns="0" tIns="12065" rIns="0" bIns="0" rtlCol="0">
            <a:spAutoFit/>
          </a:bodyPr>
          <a:lstStyle/>
          <a:p>
            <a:pPr marL="12700">
              <a:lnSpc>
                <a:spcPct val="100000"/>
              </a:lnSpc>
              <a:spcBef>
                <a:spcPts val="95"/>
              </a:spcBef>
            </a:pPr>
            <a:r>
              <a:rPr sz="2800" b="1" spc="-20" dirty="0">
                <a:latin typeface="Carlito"/>
                <a:cs typeface="Carlito"/>
              </a:rPr>
              <a:t>Objectives</a:t>
            </a:r>
            <a:endParaRPr sz="2800">
              <a:latin typeface="Carlito"/>
              <a:cs typeface="Carlito"/>
            </a:endParaRPr>
          </a:p>
        </p:txBody>
      </p:sp>
      <p:sp>
        <p:nvSpPr>
          <p:cNvPr id="8" name="object 8"/>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7" name="object 7"/>
          <p:cNvSpPr txBox="1"/>
          <p:nvPr/>
        </p:nvSpPr>
        <p:spPr>
          <a:xfrm>
            <a:off x="466445" y="938276"/>
            <a:ext cx="4765040" cy="302958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5F5F5F"/>
                </a:solidFill>
                <a:latin typeface="Carlito"/>
                <a:cs typeface="Carlito"/>
              </a:rPr>
              <a:t>After </a:t>
            </a:r>
            <a:r>
              <a:rPr sz="1400" spc="-5" dirty="0">
                <a:solidFill>
                  <a:srgbClr val="5F5F5F"/>
                </a:solidFill>
                <a:latin typeface="Carlito"/>
                <a:cs typeface="Carlito"/>
              </a:rPr>
              <a:t>completing this module, </a:t>
            </a:r>
            <a:r>
              <a:rPr sz="1400" dirty="0">
                <a:solidFill>
                  <a:srgbClr val="5F5F5F"/>
                </a:solidFill>
                <a:latin typeface="Carlito"/>
                <a:cs typeface="Carlito"/>
              </a:rPr>
              <a:t>you </a:t>
            </a:r>
            <a:r>
              <a:rPr sz="1400" spc="-5" dirty="0">
                <a:solidFill>
                  <a:srgbClr val="5F5F5F"/>
                </a:solidFill>
                <a:latin typeface="Carlito"/>
                <a:cs typeface="Carlito"/>
              </a:rPr>
              <a:t>should be able</a:t>
            </a:r>
            <a:r>
              <a:rPr sz="1400" spc="-85" dirty="0">
                <a:solidFill>
                  <a:srgbClr val="5F5F5F"/>
                </a:solidFill>
                <a:latin typeface="Carlito"/>
                <a:cs typeface="Carlito"/>
              </a:rPr>
              <a:t> </a:t>
            </a:r>
            <a:r>
              <a:rPr sz="1400" spc="-20" dirty="0">
                <a:solidFill>
                  <a:srgbClr val="5F5F5F"/>
                </a:solidFill>
                <a:latin typeface="Carlito"/>
                <a:cs typeface="Carlito"/>
              </a:rPr>
              <a:t>to:</a:t>
            </a:r>
            <a:endParaRPr sz="1400">
              <a:latin typeface="Carlito"/>
              <a:cs typeface="Carlito"/>
            </a:endParaRPr>
          </a:p>
          <a:p>
            <a:pPr marL="594360" indent="-288290">
              <a:lnSpc>
                <a:spcPct val="100000"/>
              </a:lnSpc>
              <a:spcBef>
                <a:spcPts val="1200"/>
              </a:spcBef>
              <a:buClr>
                <a:srgbClr val="095A82"/>
              </a:buClr>
              <a:buFont typeface="Wingdings"/>
              <a:buChar char=""/>
              <a:tabLst>
                <a:tab pos="594360" algn="l"/>
                <a:tab pos="594995" algn="l"/>
              </a:tabLst>
            </a:pPr>
            <a:r>
              <a:rPr sz="1400" spc="-5" dirty="0">
                <a:solidFill>
                  <a:srgbClr val="5F5F5F"/>
                </a:solidFill>
                <a:latin typeface="Carlito"/>
                <a:cs typeface="Carlito"/>
              </a:rPr>
              <a:t>Understand the </a:t>
            </a:r>
            <a:r>
              <a:rPr sz="1400" dirty="0">
                <a:solidFill>
                  <a:srgbClr val="5F5F5F"/>
                </a:solidFill>
                <a:latin typeface="Carlito"/>
                <a:cs typeface="Carlito"/>
              </a:rPr>
              <a:t>advantages of</a:t>
            </a:r>
            <a:r>
              <a:rPr sz="1400" spc="-110" dirty="0">
                <a:solidFill>
                  <a:srgbClr val="5F5F5F"/>
                </a:solidFill>
                <a:latin typeface="Carlito"/>
                <a:cs typeface="Carlito"/>
              </a:rPr>
              <a:t> </a:t>
            </a:r>
            <a:r>
              <a:rPr sz="1400" spc="-20" dirty="0">
                <a:solidFill>
                  <a:srgbClr val="5F5F5F"/>
                </a:solidFill>
                <a:latin typeface="Carlito"/>
                <a:cs typeface="Carlito"/>
              </a:rPr>
              <a:t>Java</a:t>
            </a:r>
            <a:endParaRPr sz="1400">
              <a:latin typeface="Carlito"/>
              <a:cs typeface="Carlito"/>
            </a:endParaRPr>
          </a:p>
          <a:p>
            <a:pPr>
              <a:lnSpc>
                <a:spcPct val="100000"/>
              </a:lnSpc>
              <a:spcBef>
                <a:spcPts val="35"/>
              </a:spcBef>
              <a:buClr>
                <a:srgbClr val="095A82"/>
              </a:buClr>
              <a:buFont typeface="Wingdings"/>
              <a:buChar char=""/>
            </a:pPr>
            <a:endParaRPr sz="1200">
              <a:latin typeface="Carlito"/>
              <a:cs typeface="Carlito"/>
            </a:endParaRPr>
          </a:p>
          <a:p>
            <a:pPr marL="594360" indent="-288290">
              <a:lnSpc>
                <a:spcPct val="100000"/>
              </a:lnSpc>
              <a:buClr>
                <a:srgbClr val="095A82"/>
              </a:buClr>
              <a:buFont typeface="Wingdings"/>
              <a:buChar char=""/>
              <a:tabLst>
                <a:tab pos="594360" algn="l"/>
                <a:tab pos="594995" algn="l"/>
              </a:tabLst>
            </a:pPr>
            <a:r>
              <a:rPr sz="1400" spc="-5" dirty="0">
                <a:solidFill>
                  <a:srgbClr val="5F5F5F"/>
                </a:solidFill>
                <a:latin typeface="Carlito"/>
                <a:cs typeface="Carlito"/>
              </a:rPr>
              <a:t>Understand </a:t>
            </a:r>
            <a:r>
              <a:rPr sz="1400" dirty="0">
                <a:solidFill>
                  <a:srgbClr val="5F5F5F"/>
                </a:solidFill>
                <a:latin typeface="Carlito"/>
                <a:cs typeface="Carlito"/>
              </a:rPr>
              <a:t>where Java is</a:t>
            </a:r>
            <a:r>
              <a:rPr sz="1400" spc="-145" dirty="0">
                <a:solidFill>
                  <a:srgbClr val="5F5F5F"/>
                </a:solidFill>
                <a:latin typeface="Carlito"/>
                <a:cs typeface="Carlito"/>
              </a:rPr>
              <a:t> </a:t>
            </a:r>
            <a:r>
              <a:rPr sz="1400" spc="-20" dirty="0">
                <a:solidFill>
                  <a:srgbClr val="5F5F5F"/>
                </a:solidFill>
                <a:latin typeface="Carlito"/>
                <a:cs typeface="Carlito"/>
              </a:rPr>
              <a:t>used</a:t>
            </a:r>
            <a:endParaRPr sz="1400">
              <a:latin typeface="Carlito"/>
              <a:cs typeface="Carlito"/>
            </a:endParaRPr>
          </a:p>
          <a:p>
            <a:pPr>
              <a:lnSpc>
                <a:spcPct val="100000"/>
              </a:lnSpc>
              <a:spcBef>
                <a:spcPts val="35"/>
              </a:spcBef>
              <a:buClr>
                <a:srgbClr val="095A82"/>
              </a:buClr>
              <a:buFont typeface="Wingdings"/>
              <a:buChar char=""/>
            </a:pPr>
            <a:endParaRPr sz="1200">
              <a:latin typeface="Carlito"/>
              <a:cs typeface="Carlito"/>
            </a:endParaRPr>
          </a:p>
          <a:p>
            <a:pPr marL="594360" indent="-288290">
              <a:lnSpc>
                <a:spcPct val="100000"/>
              </a:lnSpc>
              <a:buClr>
                <a:srgbClr val="095A82"/>
              </a:buClr>
              <a:buFont typeface="Wingdings"/>
              <a:buChar char=""/>
              <a:tabLst>
                <a:tab pos="594360" algn="l"/>
                <a:tab pos="594995" algn="l"/>
              </a:tabLst>
            </a:pPr>
            <a:r>
              <a:rPr sz="1400" spc="-5" dirty="0">
                <a:solidFill>
                  <a:srgbClr val="5F5F5F"/>
                </a:solidFill>
                <a:latin typeface="Carlito"/>
                <a:cs typeface="Carlito"/>
              </a:rPr>
              <a:t>Understand how </a:t>
            </a:r>
            <a:r>
              <a:rPr sz="1400" dirty="0">
                <a:solidFill>
                  <a:srgbClr val="5F5F5F"/>
                </a:solidFill>
                <a:latin typeface="Carlito"/>
                <a:cs typeface="Carlito"/>
              </a:rPr>
              <a:t>Memory </a:t>
            </a:r>
            <a:r>
              <a:rPr sz="1400" spc="-5" dirty="0">
                <a:solidFill>
                  <a:srgbClr val="5F5F5F"/>
                </a:solidFill>
                <a:latin typeface="Carlito"/>
                <a:cs typeface="Carlito"/>
              </a:rPr>
              <a:t>Management </a:t>
            </a:r>
            <a:r>
              <a:rPr sz="1400" dirty="0">
                <a:solidFill>
                  <a:srgbClr val="5F5F5F"/>
                </a:solidFill>
                <a:latin typeface="Carlito"/>
                <a:cs typeface="Carlito"/>
              </a:rPr>
              <a:t>is </a:t>
            </a:r>
            <a:r>
              <a:rPr sz="1400" spc="-5" dirty="0">
                <a:solidFill>
                  <a:srgbClr val="5F5F5F"/>
                </a:solidFill>
                <a:latin typeface="Carlito"/>
                <a:cs typeface="Carlito"/>
              </a:rPr>
              <a:t>handled </a:t>
            </a:r>
            <a:r>
              <a:rPr sz="1400" dirty="0">
                <a:solidFill>
                  <a:srgbClr val="5F5F5F"/>
                </a:solidFill>
                <a:latin typeface="Carlito"/>
                <a:cs typeface="Carlito"/>
              </a:rPr>
              <a:t>in</a:t>
            </a:r>
            <a:r>
              <a:rPr sz="1400" spc="-95" dirty="0">
                <a:solidFill>
                  <a:srgbClr val="5F5F5F"/>
                </a:solidFill>
                <a:latin typeface="Carlito"/>
                <a:cs typeface="Carlito"/>
              </a:rPr>
              <a:t> </a:t>
            </a:r>
            <a:r>
              <a:rPr sz="1400" spc="-20" dirty="0">
                <a:solidFill>
                  <a:srgbClr val="5F5F5F"/>
                </a:solidFill>
                <a:latin typeface="Carlito"/>
                <a:cs typeface="Carlito"/>
              </a:rPr>
              <a:t>Java</a:t>
            </a:r>
            <a:endParaRPr sz="1400">
              <a:latin typeface="Carlito"/>
              <a:cs typeface="Carlito"/>
            </a:endParaRPr>
          </a:p>
          <a:p>
            <a:pPr>
              <a:lnSpc>
                <a:spcPct val="100000"/>
              </a:lnSpc>
              <a:spcBef>
                <a:spcPts val="35"/>
              </a:spcBef>
              <a:buClr>
                <a:srgbClr val="095A82"/>
              </a:buClr>
              <a:buFont typeface="Wingdings"/>
              <a:buChar char=""/>
            </a:pPr>
            <a:endParaRPr sz="1200">
              <a:latin typeface="Carlito"/>
              <a:cs typeface="Carlito"/>
            </a:endParaRPr>
          </a:p>
          <a:p>
            <a:pPr marL="594360" indent="-288290">
              <a:lnSpc>
                <a:spcPct val="100000"/>
              </a:lnSpc>
              <a:spcBef>
                <a:spcPts val="5"/>
              </a:spcBef>
              <a:buClr>
                <a:srgbClr val="095A82"/>
              </a:buClr>
              <a:buFont typeface="Wingdings"/>
              <a:buChar char=""/>
              <a:tabLst>
                <a:tab pos="594360" algn="l"/>
                <a:tab pos="594995" algn="l"/>
              </a:tabLst>
            </a:pPr>
            <a:r>
              <a:rPr sz="1400" dirty="0">
                <a:solidFill>
                  <a:srgbClr val="5F5F5F"/>
                </a:solidFill>
                <a:latin typeface="Carlito"/>
                <a:cs typeface="Carlito"/>
              </a:rPr>
              <a:t>Create a Java </a:t>
            </a:r>
            <a:r>
              <a:rPr sz="1400" spc="-5" dirty="0">
                <a:solidFill>
                  <a:srgbClr val="5F5F5F"/>
                </a:solidFill>
                <a:latin typeface="Carlito"/>
                <a:cs typeface="Carlito"/>
              </a:rPr>
              <a:t>project </a:t>
            </a:r>
            <a:r>
              <a:rPr sz="1400" dirty="0">
                <a:solidFill>
                  <a:srgbClr val="5F5F5F"/>
                </a:solidFill>
                <a:latin typeface="Carlito"/>
                <a:cs typeface="Carlito"/>
              </a:rPr>
              <a:t>in </a:t>
            </a:r>
            <a:r>
              <a:rPr sz="1400" spc="-5" dirty="0">
                <a:solidFill>
                  <a:srgbClr val="5F5F5F"/>
                </a:solidFill>
                <a:latin typeface="Carlito"/>
                <a:cs typeface="Carlito"/>
              </a:rPr>
              <a:t>Eclipse and </a:t>
            </a:r>
            <a:r>
              <a:rPr sz="1400" spc="-15" dirty="0">
                <a:solidFill>
                  <a:srgbClr val="5F5F5F"/>
                </a:solidFill>
                <a:latin typeface="Carlito"/>
                <a:cs typeface="Carlito"/>
              </a:rPr>
              <a:t>execute</a:t>
            </a:r>
            <a:r>
              <a:rPr sz="1400" spc="-170" dirty="0">
                <a:solidFill>
                  <a:srgbClr val="5F5F5F"/>
                </a:solidFill>
                <a:latin typeface="Carlito"/>
                <a:cs typeface="Carlito"/>
              </a:rPr>
              <a:t> </a:t>
            </a:r>
            <a:r>
              <a:rPr sz="1400" spc="-25" dirty="0">
                <a:solidFill>
                  <a:srgbClr val="5F5F5F"/>
                </a:solidFill>
                <a:latin typeface="Carlito"/>
                <a:cs typeface="Carlito"/>
              </a:rPr>
              <a:t>it</a:t>
            </a:r>
            <a:endParaRPr sz="1400">
              <a:latin typeface="Carlito"/>
              <a:cs typeface="Carlito"/>
            </a:endParaRPr>
          </a:p>
          <a:p>
            <a:pPr>
              <a:lnSpc>
                <a:spcPct val="100000"/>
              </a:lnSpc>
              <a:spcBef>
                <a:spcPts val="30"/>
              </a:spcBef>
              <a:buClr>
                <a:srgbClr val="095A82"/>
              </a:buClr>
              <a:buFont typeface="Wingdings"/>
              <a:buChar char=""/>
            </a:pPr>
            <a:endParaRPr sz="1200">
              <a:latin typeface="Carlito"/>
              <a:cs typeface="Carlito"/>
            </a:endParaRPr>
          </a:p>
          <a:p>
            <a:pPr marL="594360" indent="-288290">
              <a:lnSpc>
                <a:spcPct val="100000"/>
              </a:lnSpc>
              <a:spcBef>
                <a:spcPts val="5"/>
              </a:spcBef>
              <a:buClr>
                <a:srgbClr val="095A82"/>
              </a:buClr>
              <a:buFont typeface="Wingdings"/>
              <a:buChar char=""/>
              <a:tabLst>
                <a:tab pos="594360" algn="l"/>
                <a:tab pos="594995" algn="l"/>
              </a:tabLst>
            </a:pPr>
            <a:r>
              <a:rPr sz="1400" spc="-5" dirty="0">
                <a:solidFill>
                  <a:srgbClr val="5F5F5F"/>
                </a:solidFill>
                <a:latin typeface="Carlito"/>
                <a:cs typeface="Carlito"/>
              </a:rPr>
              <a:t>Implement </a:t>
            </a:r>
            <a:r>
              <a:rPr sz="1400" dirty="0">
                <a:solidFill>
                  <a:srgbClr val="5F5F5F"/>
                </a:solidFill>
                <a:latin typeface="Carlito"/>
                <a:cs typeface="Carlito"/>
              </a:rPr>
              <a:t>if - else </a:t>
            </a:r>
            <a:r>
              <a:rPr sz="1400" spc="-5" dirty="0">
                <a:solidFill>
                  <a:srgbClr val="5F5F5F"/>
                </a:solidFill>
                <a:latin typeface="Carlito"/>
                <a:cs typeface="Carlito"/>
              </a:rPr>
              <a:t>construct </a:t>
            </a:r>
            <a:r>
              <a:rPr sz="1400" dirty="0">
                <a:solidFill>
                  <a:srgbClr val="5F5F5F"/>
                </a:solidFill>
                <a:latin typeface="Carlito"/>
                <a:cs typeface="Carlito"/>
              </a:rPr>
              <a:t>in</a:t>
            </a:r>
            <a:r>
              <a:rPr sz="1400" spc="-155" dirty="0">
                <a:solidFill>
                  <a:srgbClr val="5F5F5F"/>
                </a:solidFill>
                <a:latin typeface="Carlito"/>
                <a:cs typeface="Carlito"/>
              </a:rPr>
              <a:t> </a:t>
            </a:r>
            <a:r>
              <a:rPr sz="1400" spc="-20" dirty="0">
                <a:solidFill>
                  <a:srgbClr val="5F5F5F"/>
                </a:solidFill>
                <a:latin typeface="Carlito"/>
                <a:cs typeface="Carlito"/>
              </a:rPr>
              <a:t>Java</a:t>
            </a:r>
            <a:endParaRPr sz="1400">
              <a:latin typeface="Carlito"/>
              <a:cs typeface="Carlito"/>
            </a:endParaRPr>
          </a:p>
          <a:p>
            <a:pPr>
              <a:lnSpc>
                <a:spcPct val="100000"/>
              </a:lnSpc>
              <a:spcBef>
                <a:spcPts val="30"/>
              </a:spcBef>
              <a:buClr>
                <a:srgbClr val="095A82"/>
              </a:buClr>
              <a:buFont typeface="Wingdings"/>
              <a:buChar char=""/>
            </a:pPr>
            <a:endParaRPr sz="1200">
              <a:latin typeface="Carlito"/>
              <a:cs typeface="Carlito"/>
            </a:endParaRPr>
          </a:p>
          <a:p>
            <a:pPr marL="594360" indent="-288290">
              <a:lnSpc>
                <a:spcPct val="100000"/>
              </a:lnSpc>
              <a:spcBef>
                <a:spcPts val="5"/>
              </a:spcBef>
              <a:buClr>
                <a:srgbClr val="095A82"/>
              </a:buClr>
              <a:buFont typeface="Wingdings"/>
              <a:buChar char=""/>
              <a:tabLst>
                <a:tab pos="594360" algn="l"/>
                <a:tab pos="594995" algn="l"/>
              </a:tabLst>
            </a:pPr>
            <a:r>
              <a:rPr sz="1400" dirty="0">
                <a:solidFill>
                  <a:srgbClr val="5F5F5F"/>
                </a:solidFill>
                <a:latin typeface="Carlito"/>
                <a:cs typeface="Carlito"/>
              </a:rPr>
              <a:t>Develop </a:t>
            </a:r>
            <a:r>
              <a:rPr sz="1400" spc="-5" dirty="0">
                <a:solidFill>
                  <a:srgbClr val="5F5F5F"/>
                </a:solidFill>
                <a:latin typeface="Carlito"/>
                <a:cs typeface="Carlito"/>
              </a:rPr>
              <a:t>Codes using </a:t>
            </a:r>
            <a:r>
              <a:rPr sz="1400" dirty="0">
                <a:solidFill>
                  <a:srgbClr val="5F5F5F"/>
                </a:solidFill>
                <a:latin typeface="Carlito"/>
                <a:cs typeface="Carlito"/>
              </a:rPr>
              <a:t>various </a:t>
            </a:r>
            <a:r>
              <a:rPr sz="1400" spc="-5" dirty="0">
                <a:solidFill>
                  <a:srgbClr val="5F5F5F"/>
                </a:solidFill>
                <a:latin typeface="Carlito"/>
                <a:cs typeface="Carlito"/>
              </a:rPr>
              <a:t>Data Types </a:t>
            </a:r>
            <a:r>
              <a:rPr sz="1400" dirty="0">
                <a:solidFill>
                  <a:srgbClr val="5F5F5F"/>
                </a:solidFill>
                <a:latin typeface="Carlito"/>
                <a:cs typeface="Carlito"/>
              </a:rPr>
              <a:t>in</a:t>
            </a:r>
            <a:r>
              <a:rPr sz="1400" spc="-204" dirty="0">
                <a:solidFill>
                  <a:srgbClr val="5F5F5F"/>
                </a:solidFill>
                <a:latin typeface="Carlito"/>
                <a:cs typeface="Carlito"/>
              </a:rPr>
              <a:t> </a:t>
            </a:r>
            <a:r>
              <a:rPr sz="1400" spc="-20" dirty="0">
                <a:solidFill>
                  <a:srgbClr val="5F5F5F"/>
                </a:solidFill>
                <a:latin typeface="Carlito"/>
                <a:cs typeface="Carlito"/>
              </a:rPr>
              <a:t>Java</a:t>
            </a:r>
            <a:endParaRPr sz="1400">
              <a:latin typeface="Carlito"/>
              <a:cs typeface="Carlito"/>
            </a:endParaRPr>
          </a:p>
          <a:p>
            <a:pPr>
              <a:lnSpc>
                <a:spcPct val="100000"/>
              </a:lnSpc>
              <a:spcBef>
                <a:spcPts val="35"/>
              </a:spcBef>
              <a:buClr>
                <a:srgbClr val="095A82"/>
              </a:buClr>
              <a:buFont typeface="Wingdings"/>
              <a:buChar char=""/>
            </a:pPr>
            <a:endParaRPr sz="1200">
              <a:latin typeface="Carlito"/>
              <a:cs typeface="Carlito"/>
            </a:endParaRPr>
          </a:p>
          <a:p>
            <a:pPr marL="594360" indent="-288290">
              <a:lnSpc>
                <a:spcPct val="100000"/>
              </a:lnSpc>
              <a:buClr>
                <a:srgbClr val="095A82"/>
              </a:buClr>
              <a:buFont typeface="Wingdings"/>
              <a:buChar char=""/>
              <a:tabLst>
                <a:tab pos="594360" algn="l"/>
                <a:tab pos="594995" algn="l"/>
              </a:tabLst>
            </a:pPr>
            <a:r>
              <a:rPr sz="1400" spc="-5" dirty="0">
                <a:solidFill>
                  <a:srgbClr val="5F5F5F"/>
                </a:solidFill>
                <a:latin typeface="Carlito"/>
                <a:cs typeface="Carlito"/>
              </a:rPr>
              <a:t>Implement </a:t>
            </a:r>
            <a:r>
              <a:rPr sz="1400" dirty="0">
                <a:solidFill>
                  <a:srgbClr val="5F5F5F"/>
                </a:solidFill>
                <a:latin typeface="Carlito"/>
                <a:cs typeface="Carlito"/>
              </a:rPr>
              <a:t>various</a:t>
            </a:r>
            <a:r>
              <a:rPr sz="1400" spc="-70" dirty="0">
                <a:solidFill>
                  <a:srgbClr val="5F5F5F"/>
                </a:solidFill>
                <a:latin typeface="Carlito"/>
                <a:cs typeface="Carlito"/>
              </a:rPr>
              <a:t> </a:t>
            </a:r>
            <a:r>
              <a:rPr sz="1400" spc="-10" dirty="0">
                <a:solidFill>
                  <a:srgbClr val="5F5F5F"/>
                </a:solidFill>
                <a:latin typeface="Carlito"/>
                <a:cs typeface="Carlito"/>
              </a:rPr>
              <a:t>Loops</a:t>
            </a:r>
            <a:endParaRPr sz="1400">
              <a:latin typeface="Carlito"/>
              <a:cs typeface="Carli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70712" y="300304"/>
            <a:ext cx="3009900" cy="452120"/>
          </a:xfrm>
          <a:prstGeom prst="rect">
            <a:avLst/>
          </a:prstGeom>
        </p:spPr>
        <p:txBody>
          <a:bodyPr vert="horz" wrap="square" lIns="0" tIns="12065" rIns="0" bIns="0" rtlCol="0">
            <a:spAutoFit/>
          </a:bodyPr>
          <a:lstStyle/>
          <a:p>
            <a:pPr marL="12700">
              <a:lnSpc>
                <a:spcPct val="100000"/>
              </a:lnSpc>
              <a:spcBef>
                <a:spcPts val="95"/>
              </a:spcBef>
            </a:pPr>
            <a:r>
              <a:rPr sz="2800" b="1" spc="-10" dirty="0">
                <a:solidFill>
                  <a:srgbClr val="095A82"/>
                </a:solidFill>
                <a:latin typeface="Carlito"/>
                <a:cs typeface="Carlito"/>
              </a:rPr>
              <a:t>Where </a:t>
            </a:r>
            <a:r>
              <a:rPr sz="2800" b="1" spc="-5" dirty="0">
                <a:solidFill>
                  <a:srgbClr val="095A82"/>
                </a:solidFill>
                <a:latin typeface="Carlito"/>
                <a:cs typeface="Carlito"/>
              </a:rPr>
              <a:t>is Java</a:t>
            </a:r>
            <a:r>
              <a:rPr sz="2800" b="1" spc="-155" dirty="0">
                <a:solidFill>
                  <a:srgbClr val="095A82"/>
                </a:solidFill>
                <a:latin typeface="Carlito"/>
                <a:cs typeface="Carlito"/>
              </a:rPr>
              <a:t> </a:t>
            </a:r>
            <a:r>
              <a:rPr sz="2800" b="1" spc="-25" dirty="0">
                <a:solidFill>
                  <a:srgbClr val="095A82"/>
                </a:solidFill>
                <a:latin typeface="Carlito"/>
                <a:cs typeface="Carlito"/>
              </a:rPr>
              <a:t>Used?</a:t>
            </a:r>
            <a:endParaRPr sz="2800">
              <a:latin typeface="Carlito"/>
              <a:cs typeface="Carlito"/>
            </a:endParaRPr>
          </a:p>
        </p:txBody>
      </p:sp>
      <p:sp>
        <p:nvSpPr>
          <p:cNvPr id="3" name="object 3"/>
          <p:cNvSpPr txBox="1"/>
          <p:nvPr/>
        </p:nvSpPr>
        <p:spPr>
          <a:xfrm>
            <a:off x="572516" y="853566"/>
            <a:ext cx="363474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5F5F5F"/>
                </a:solidFill>
                <a:latin typeface="Carlito"/>
                <a:cs typeface="Carlito"/>
              </a:rPr>
              <a:t>Java </a:t>
            </a:r>
            <a:r>
              <a:rPr sz="1400" spc="-5" dirty="0">
                <a:solidFill>
                  <a:srgbClr val="5F5F5F"/>
                </a:solidFill>
                <a:latin typeface="Carlito"/>
                <a:cs typeface="Carlito"/>
              </a:rPr>
              <a:t>has been used to develop </a:t>
            </a:r>
            <a:r>
              <a:rPr sz="1400" dirty="0">
                <a:solidFill>
                  <a:srgbClr val="5F5F5F"/>
                </a:solidFill>
                <a:latin typeface="Carlito"/>
                <a:cs typeface="Carlito"/>
              </a:rPr>
              <a:t>below</a:t>
            </a:r>
            <a:r>
              <a:rPr sz="1400" spc="-125" dirty="0">
                <a:solidFill>
                  <a:srgbClr val="5F5F5F"/>
                </a:solidFill>
                <a:latin typeface="Carlito"/>
                <a:cs typeface="Carlito"/>
              </a:rPr>
              <a:t> </a:t>
            </a:r>
            <a:r>
              <a:rPr sz="1400" spc="-10" dirty="0">
                <a:solidFill>
                  <a:srgbClr val="5F5F5F"/>
                </a:solidFill>
                <a:latin typeface="Carlito"/>
                <a:cs typeface="Carlito"/>
              </a:rPr>
              <a:t>frameworks:</a:t>
            </a:r>
            <a:endParaRPr sz="1400">
              <a:latin typeface="Carlito"/>
              <a:cs typeface="Carlito"/>
            </a:endParaRPr>
          </a:p>
        </p:txBody>
      </p:sp>
      <p:grpSp>
        <p:nvGrpSpPr>
          <p:cNvPr id="4" name="object 4"/>
          <p:cNvGrpSpPr/>
          <p:nvPr/>
        </p:nvGrpSpPr>
        <p:grpSpPr>
          <a:xfrm>
            <a:off x="2843783" y="972311"/>
            <a:ext cx="5019040" cy="3831590"/>
            <a:chOff x="2843783" y="972311"/>
            <a:chExt cx="5019040" cy="3831590"/>
          </a:xfrm>
        </p:grpSpPr>
        <p:sp>
          <p:nvSpPr>
            <p:cNvPr id="5" name="object 5"/>
            <p:cNvSpPr/>
            <p:nvPr/>
          </p:nvSpPr>
          <p:spPr>
            <a:xfrm>
              <a:off x="4453127" y="2545079"/>
              <a:ext cx="175260" cy="10972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858511" y="2429255"/>
              <a:ext cx="175260" cy="7467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125467" y="2759963"/>
              <a:ext cx="153924" cy="138683"/>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312919" y="2775204"/>
              <a:ext cx="1005840" cy="2026920"/>
            </a:xfrm>
            <a:custGeom>
              <a:avLst/>
              <a:gdLst/>
              <a:ahLst/>
              <a:cxnLst/>
              <a:rect l="l" t="t" r="r" b="b"/>
              <a:pathLst>
                <a:path w="1005839" h="2026920">
                  <a:moveTo>
                    <a:pt x="728471" y="0"/>
                  </a:moveTo>
                  <a:lnTo>
                    <a:pt x="728471" y="118871"/>
                  </a:lnTo>
                  <a:lnTo>
                    <a:pt x="678560" y="120395"/>
                  </a:lnTo>
                  <a:lnTo>
                    <a:pt x="629538" y="125094"/>
                  </a:lnTo>
                  <a:lnTo>
                    <a:pt x="581532" y="132714"/>
                  </a:lnTo>
                  <a:lnTo>
                    <a:pt x="534669" y="143128"/>
                  </a:lnTo>
                  <a:lnTo>
                    <a:pt x="488950" y="156337"/>
                  </a:lnTo>
                  <a:lnTo>
                    <a:pt x="444626" y="172212"/>
                  </a:lnTo>
                  <a:lnTo>
                    <a:pt x="401827" y="190626"/>
                  </a:lnTo>
                  <a:lnTo>
                    <a:pt x="360552" y="211581"/>
                  </a:lnTo>
                  <a:lnTo>
                    <a:pt x="320928" y="234822"/>
                  </a:lnTo>
                  <a:lnTo>
                    <a:pt x="283082" y="260222"/>
                  </a:lnTo>
                  <a:lnTo>
                    <a:pt x="247141" y="287781"/>
                  </a:lnTo>
                  <a:lnTo>
                    <a:pt x="213105" y="317372"/>
                  </a:lnTo>
                  <a:lnTo>
                    <a:pt x="181228" y="348869"/>
                  </a:lnTo>
                  <a:lnTo>
                    <a:pt x="151637" y="382269"/>
                  </a:lnTo>
                  <a:lnTo>
                    <a:pt x="124205" y="417321"/>
                  </a:lnTo>
                  <a:lnTo>
                    <a:pt x="99313" y="453897"/>
                  </a:lnTo>
                  <a:lnTo>
                    <a:pt x="76962" y="492125"/>
                  </a:lnTo>
                  <a:lnTo>
                    <a:pt x="57150" y="531621"/>
                  </a:lnTo>
                  <a:lnTo>
                    <a:pt x="40131" y="572515"/>
                  </a:lnTo>
                  <a:lnTo>
                    <a:pt x="26034" y="614552"/>
                  </a:lnTo>
                  <a:lnTo>
                    <a:pt x="14731" y="657606"/>
                  </a:lnTo>
                  <a:lnTo>
                    <a:pt x="6603" y="701801"/>
                  </a:lnTo>
                  <a:lnTo>
                    <a:pt x="1650" y="746759"/>
                  </a:lnTo>
                  <a:lnTo>
                    <a:pt x="0" y="792479"/>
                  </a:lnTo>
                  <a:lnTo>
                    <a:pt x="0" y="2026920"/>
                  </a:lnTo>
                  <a:lnTo>
                    <a:pt x="301116" y="2026920"/>
                  </a:lnTo>
                  <a:lnTo>
                    <a:pt x="301116" y="792479"/>
                  </a:lnTo>
                  <a:lnTo>
                    <a:pt x="304038" y="747140"/>
                  </a:lnTo>
                  <a:lnTo>
                    <a:pt x="312419" y="703198"/>
                  </a:lnTo>
                  <a:lnTo>
                    <a:pt x="326008" y="661162"/>
                  </a:lnTo>
                  <a:lnTo>
                    <a:pt x="344550" y="621029"/>
                  </a:lnTo>
                  <a:lnTo>
                    <a:pt x="367664" y="583438"/>
                  </a:lnTo>
                  <a:lnTo>
                    <a:pt x="394969" y="548385"/>
                  </a:lnTo>
                  <a:lnTo>
                    <a:pt x="426212" y="516381"/>
                  </a:lnTo>
                  <a:lnTo>
                    <a:pt x="461137" y="487552"/>
                  </a:lnTo>
                  <a:lnTo>
                    <a:pt x="499363" y="462406"/>
                  </a:lnTo>
                  <a:lnTo>
                    <a:pt x="540512" y="441197"/>
                  </a:lnTo>
                  <a:lnTo>
                    <a:pt x="584326" y="424052"/>
                  </a:lnTo>
                  <a:lnTo>
                    <a:pt x="630427" y="411479"/>
                  </a:lnTo>
                  <a:lnTo>
                    <a:pt x="678560" y="403732"/>
                  </a:lnTo>
                  <a:lnTo>
                    <a:pt x="728471" y="401065"/>
                  </a:lnTo>
                  <a:lnTo>
                    <a:pt x="728471" y="507491"/>
                  </a:lnTo>
                  <a:lnTo>
                    <a:pt x="1005839" y="255269"/>
                  </a:lnTo>
                  <a:lnTo>
                    <a:pt x="728471" y="0"/>
                  </a:lnTo>
                  <a:close/>
                </a:path>
              </a:pathLst>
            </a:custGeom>
            <a:solidFill>
              <a:srgbClr val="E97824"/>
            </a:solidFill>
          </p:spPr>
          <p:txBody>
            <a:bodyPr wrap="square" lIns="0" tIns="0" rIns="0" bIns="0" rtlCol="0"/>
            <a:lstStyle/>
            <a:p>
              <a:endParaRPr/>
            </a:p>
          </p:txBody>
        </p:sp>
        <p:sp>
          <p:nvSpPr>
            <p:cNvPr id="9" name="object 9"/>
            <p:cNvSpPr/>
            <p:nvPr/>
          </p:nvSpPr>
          <p:spPr>
            <a:xfrm>
              <a:off x="4437888" y="3014471"/>
              <a:ext cx="603250" cy="1705610"/>
            </a:xfrm>
            <a:custGeom>
              <a:avLst/>
              <a:gdLst/>
              <a:ahLst/>
              <a:cxnLst/>
              <a:rect l="l" t="t" r="r" b="b"/>
              <a:pathLst>
                <a:path w="603250" h="1705610">
                  <a:moveTo>
                    <a:pt x="48729" y="1546631"/>
                  </a:moveTo>
                  <a:lnTo>
                    <a:pt x="0" y="1546631"/>
                  </a:lnTo>
                  <a:lnTo>
                    <a:pt x="0" y="1705102"/>
                  </a:lnTo>
                  <a:lnTo>
                    <a:pt x="48729" y="1705102"/>
                  </a:lnTo>
                  <a:lnTo>
                    <a:pt x="48729" y="1546631"/>
                  </a:lnTo>
                  <a:close/>
                </a:path>
                <a:path w="603250" h="1705610">
                  <a:moveTo>
                    <a:pt x="48729" y="1167206"/>
                  </a:moveTo>
                  <a:lnTo>
                    <a:pt x="0" y="1167206"/>
                  </a:lnTo>
                  <a:lnTo>
                    <a:pt x="0" y="1328724"/>
                  </a:lnTo>
                  <a:lnTo>
                    <a:pt x="48729" y="1328724"/>
                  </a:lnTo>
                  <a:lnTo>
                    <a:pt x="48729" y="1167206"/>
                  </a:lnTo>
                  <a:close/>
                </a:path>
                <a:path w="603250" h="1705610">
                  <a:moveTo>
                    <a:pt x="48729" y="790841"/>
                  </a:moveTo>
                  <a:lnTo>
                    <a:pt x="0" y="790841"/>
                  </a:lnTo>
                  <a:lnTo>
                    <a:pt x="0" y="952360"/>
                  </a:lnTo>
                  <a:lnTo>
                    <a:pt x="48729" y="952360"/>
                  </a:lnTo>
                  <a:lnTo>
                    <a:pt x="48729" y="790841"/>
                  </a:lnTo>
                  <a:close/>
                </a:path>
                <a:path w="603250" h="1705610">
                  <a:moveTo>
                    <a:pt x="65532" y="421386"/>
                  </a:moveTo>
                  <a:lnTo>
                    <a:pt x="20447" y="417576"/>
                  </a:lnTo>
                  <a:lnTo>
                    <a:pt x="12065" y="457581"/>
                  </a:lnTo>
                  <a:lnTo>
                    <a:pt x="6096" y="497586"/>
                  </a:lnTo>
                  <a:lnTo>
                    <a:pt x="3175" y="537464"/>
                  </a:lnTo>
                  <a:lnTo>
                    <a:pt x="4064" y="577469"/>
                  </a:lnTo>
                  <a:lnTo>
                    <a:pt x="49149" y="585089"/>
                  </a:lnTo>
                  <a:lnTo>
                    <a:pt x="48260" y="542925"/>
                  </a:lnTo>
                  <a:lnTo>
                    <a:pt x="51181" y="501777"/>
                  </a:lnTo>
                  <a:lnTo>
                    <a:pt x="57150" y="461391"/>
                  </a:lnTo>
                  <a:lnTo>
                    <a:pt x="65532" y="421386"/>
                  </a:lnTo>
                  <a:close/>
                </a:path>
                <a:path w="603250" h="1705610">
                  <a:moveTo>
                    <a:pt x="603123" y="0"/>
                  </a:moveTo>
                  <a:lnTo>
                    <a:pt x="588264" y="0"/>
                  </a:lnTo>
                  <a:lnTo>
                    <a:pt x="574167" y="508"/>
                  </a:lnTo>
                  <a:lnTo>
                    <a:pt x="560070" y="1651"/>
                  </a:lnTo>
                  <a:lnTo>
                    <a:pt x="545211" y="3937"/>
                  </a:lnTo>
                  <a:lnTo>
                    <a:pt x="545211" y="47244"/>
                  </a:lnTo>
                  <a:lnTo>
                    <a:pt x="558292" y="44958"/>
                  </a:lnTo>
                  <a:lnTo>
                    <a:pt x="572643" y="43815"/>
                  </a:lnTo>
                  <a:lnTo>
                    <a:pt x="587629" y="43307"/>
                  </a:lnTo>
                  <a:lnTo>
                    <a:pt x="603123" y="43307"/>
                  </a:lnTo>
                  <a:lnTo>
                    <a:pt x="603123" y="0"/>
                  </a:lnTo>
                  <a:close/>
                </a:path>
              </a:pathLst>
            </a:custGeom>
            <a:solidFill>
              <a:srgbClr val="FFFFFF"/>
            </a:solidFill>
          </p:spPr>
          <p:txBody>
            <a:bodyPr wrap="square" lIns="0" tIns="0" rIns="0" bIns="0" rtlCol="0"/>
            <a:lstStyle/>
            <a:p>
              <a:endParaRPr/>
            </a:p>
          </p:txBody>
        </p:sp>
        <p:sp>
          <p:nvSpPr>
            <p:cNvPr id="10" name="object 10"/>
            <p:cNvSpPr/>
            <p:nvPr/>
          </p:nvSpPr>
          <p:spPr>
            <a:xfrm>
              <a:off x="3875531" y="3072383"/>
              <a:ext cx="121920" cy="156971"/>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744467" y="3436619"/>
              <a:ext cx="83820" cy="166116"/>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3593591" y="2197608"/>
              <a:ext cx="2496185" cy="2604770"/>
            </a:xfrm>
            <a:custGeom>
              <a:avLst/>
              <a:gdLst/>
              <a:ahLst/>
              <a:cxnLst/>
              <a:rect l="l" t="t" r="r" b="b"/>
              <a:pathLst>
                <a:path w="2496185" h="2604770">
                  <a:moveTo>
                    <a:pt x="2218436" y="0"/>
                  </a:moveTo>
                  <a:lnTo>
                    <a:pt x="2218436" y="100584"/>
                  </a:lnTo>
                  <a:lnTo>
                    <a:pt x="1643380" y="100584"/>
                  </a:lnTo>
                  <a:lnTo>
                    <a:pt x="1593088" y="101473"/>
                  </a:lnTo>
                  <a:lnTo>
                    <a:pt x="1543177" y="103759"/>
                  </a:lnTo>
                  <a:lnTo>
                    <a:pt x="1493520" y="107442"/>
                  </a:lnTo>
                  <a:lnTo>
                    <a:pt x="1444498" y="112394"/>
                  </a:lnTo>
                  <a:lnTo>
                    <a:pt x="1395730" y="118618"/>
                  </a:lnTo>
                  <a:lnTo>
                    <a:pt x="1347597" y="126237"/>
                  </a:lnTo>
                  <a:lnTo>
                    <a:pt x="1299845" y="135000"/>
                  </a:lnTo>
                  <a:lnTo>
                    <a:pt x="1252601" y="145161"/>
                  </a:lnTo>
                  <a:lnTo>
                    <a:pt x="1205865" y="156464"/>
                  </a:lnTo>
                  <a:lnTo>
                    <a:pt x="1159764" y="169037"/>
                  </a:lnTo>
                  <a:lnTo>
                    <a:pt x="1114298" y="182753"/>
                  </a:lnTo>
                  <a:lnTo>
                    <a:pt x="1069213" y="197612"/>
                  </a:lnTo>
                  <a:lnTo>
                    <a:pt x="1024890" y="213741"/>
                  </a:lnTo>
                  <a:lnTo>
                    <a:pt x="981202" y="230886"/>
                  </a:lnTo>
                  <a:lnTo>
                    <a:pt x="938149" y="249174"/>
                  </a:lnTo>
                  <a:lnTo>
                    <a:pt x="895731" y="268605"/>
                  </a:lnTo>
                  <a:lnTo>
                    <a:pt x="854075" y="289052"/>
                  </a:lnTo>
                  <a:lnTo>
                    <a:pt x="813181" y="310515"/>
                  </a:lnTo>
                  <a:lnTo>
                    <a:pt x="772922" y="333121"/>
                  </a:lnTo>
                  <a:lnTo>
                    <a:pt x="733552" y="356743"/>
                  </a:lnTo>
                  <a:lnTo>
                    <a:pt x="694817" y="381254"/>
                  </a:lnTo>
                  <a:lnTo>
                    <a:pt x="657098" y="406781"/>
                  </a:lnTo>
                  <a:lnTo>
                    <a:pt x="620013" y="433324"/>
                  </a:lnTo>
                  <a:lnTo>
                    <a:pt x="583819" y="460756"/>
                  </a:lnTo>
                  <a:lnTo>
                    <a:pt x="548513" y="489077"/>
                  </a:lnTo>
                  <a:lnTo>
                    <a:pt x="514223" y="518287"/>
                  </a:lnTo>
                  <a:lnTo>
                    <a:pt x="480695" y="548386"/>
                  </a:lnTo>
                  <a:lnTo>
                    <a:pt x="448183" y="579374"/>
                  </a:lnTo>
                  <a:lnTo>
                    <a:pt x="416560" y="611251"/>
                  </a:lnTo>
                  <a:lnTo>
                    <a:pt x="385953" y="643890"/>
                  </a:lnTo>
                  <a:lnTo>
                    <a:pt x="356362" y="677291"/>
                  </a:lnTo>
                  <a:lnTo>
                    <a:pt x="327660" y="711454"/>
                  </a:lnTo>
                  <a:lnTo>
                    <a:pt x="300228" y="746379"/>
                  </a:lnTo>
                  <a:lnTo>
                    <a:pt x="273685" y="782066"/>
                  </a:lnTo>
                  <a:lnTo>
                    <a:pt x="248285" y="818388"/>
                  </a:lnTo>
                  <a:lnTo>
                    <a:pt x="224028" y="855472"/>
                  </a:lnTo>
                  <a:lnTo>
                    <a:pt x="200787" y="893318"/>
                  </a:lnTo>
                  <a:lnTo>
                    <a:pt x="178816" y="931672"/>
                  </a:lnTo>
                  <a:lnTo>
                    <a:pt x="157987" y="970788"/>
                  </a:lnTo>
                  <a:lnTo>
                    <a:pt x="138303" y="1010412"/>
                  </a:lnTo>
                  <a:lnTo>
                    <a:pt x="119761" y="1050671"/>
                  </a:lnTo>
                  <a:lnTo>
                    <a:pt x="102616" y="1091565"/>
                  </a:lnTo>
                  <a:lnTo>
                    <a:pt x="86613" y="1132967"/>
                  </a:lnTo>
                  <a:lnTo>
                    <a:pt x="72009" y="1174877"/>
                  </a:lnTo>
                  <a:lnTo>
                    <a:pt x="58547" y="1217295"/>
                  </a:lnTo>
                  <a:lnTo>
                    <a:pt x="46482" y="1260348"/>
                  </a:lnTo>
                  <a:lnTo>
                    <a:pt x="35813" y="1303655"/>
                  </a:lnTo>
                  <a:lnTo>
                    <a:pt x="26416" y="1347597"/>
                  </a:lnTo>
                  <a:lnTo>
                    <a:pt x="18415" y="1391920"/>
                  </a:lnTo>
                  <a:lnTo>
                    <a:pt x="11811" y="1436624"/>
                  </a:lnTo>
                  <a:lnTo>
                    <a:pt x="6731" y="1481836"/>
                  </a:lnTo>
                  <a:lnTo>
                    <a:pt x="2921" y="1527302"/>
                  </a:lnTo>
                  <a:lnTo>
                    <a:pt x="762" y="1573149"/>
                  </a:lnTo>
                  <a:lnTo>
                    <a:pt x="0" y="1619377"/>
                  </a:lnTo>
                  <a:lnTo>
                    <a:pt x="0" y="2604262"/>
                  </a:lnTo>
                  <a:lnTo>
                    <a:pt x="301879" y="2604262"/>
                  </a:lnTo>
                  <a:lnTo>
                    <a:pt x="301879" y="1619377"/>
                  </a:lnTo>
                  <a:lnTo>
                    <a:pt x="302768" y="1572895"/>
                  </a:lnTo>
                  <a:lnTo>
                    <a:pt x="305562" y="1526921"/>
                  </a:lnTo>
                  <a:lnTo>
                    <a:pt x="310134" y="1481328"/>
                  </a:lnTo>
                  <a:lnTo>
                    <a:pt x="316484" y="1436243"/>
                  </a:lnTo>
                  <a:lnTo>
                    <a:pt x="324612" y="1391666"/>
                  </a:lnTo>
                  <a:lnTo>
                    <a:pt x="334518" y="1347724"/>
                  </a:lnTo>
                  <a:lnTo>
                    <a:pt x="346075" y="1304290"/>
                  </a:lnTo>
                  <a:lnTo>
                    <a:pt x="359283" y="1261364"/>
                  </a:lnTo>
                  <a:lnTo>
                    <a:pt x="374015" y="1219200"/>
                  </a:lnTo>
                  <a:lnTo>
                    <a:pt x="390398" y="1177671"/>
                  </a:lnTo>
                  <a:lnTo>
                    <a:pt x="408305" y="1136904"/>
                  </a:lnTo>
                  <a:lnTo>
                    <a:pt x="427736" y="1096772"/>
                  </a:lnTo>
                  <a:lnTo>
                    <a:pt x="448691" y="1057402"/>
                  </a:lnTo>
                  <a:lnTo>
                    <a:pt x="471170" y="1018921"/>
                  </a:lnTo>
                  <a:lnTo>
                    <a:pt x="494919" y="981202"/>
                  </a:lnTo>
                  <a:lnTo>
                    <a:pt x="520065" y="944244"/>
                  </a:lnTo>
                  <a:lnTo>
                    <a:pt x="546608" y="908304"/>
                  </a:lnTo>
                  <a:lnTo>
                    <a:pt x="574421" y="873125"/>
                  </a:lnTo>
                  <a:lnTo>
                    <a:pt x="603631" y="838962"/>
                  </a:lnTo>
                  <a:lnTo>
                    <a:pt x="633984" y="805815"/>
                  </a:lnTo>
                  <a:lnTo>
                    <a:pt x="665607" y="773684"/>
                  </a:lnTo>
                  <a:lnTo>
                    <a:pt x="698373" y="742569"/>
                  </a:lnTo>
                  <a:lnTo>
                    <a:pt x="732282" y="712469"/>
                  </a:lnTo>
                  <a:lnTo>
                    <a:pt x="767334" y="683387"/>
                  </a:lnTo>
                  <a:lnTo>
                    <a:pt x="803529" y="655574"/>
                  </a:lnTo>
                  <a:lnTo>
                    <a:pt x="840740" y="628777"/>
                  </a:lnTo>
                  <a:lnTo>
                    <a:pt x="878840" y="603250"/>
                  </a:lnTo>
                  <a:lnTo>
                    <a:pt x="918083" y="578866"/>
                  </a:lnTo>
                  <a:lnTo>
                    <a:pt x="958215" y="555752"/>
                  </a:lnTo>
                  <a:lnTo>
                    <a:pt x="999236" y="534035"/>
                  </a:lnTo>
                  <a:lnTo>
                    <a:pt x="1041273" y="513461"/>
                  </a:lnTo>
                  <a:lnTo>
                    <a:pt x="1083945" y="494284"/>
                  </a:lnTo>
                  <a:lnTo>
                    <a:pt x="1127633" y="476377"/>
                  </a:lnTo>
                  <a:lnTo>
                    <a:pt x="1171956" y="459994"/>
                  </a:lnTo>
                  <a:lnTo>
                    <a:pt x="1217168" y="445008"/>
                  </a:lnTo>
                  <a:lnTo>
                    <a:pt x="1263015" y="431419"/>
                  </a:lnTo>
                  <a:lnTo>
                    <a:pt x="1309497" y="419354"/>
                  </a:lnTo>
                  <a:lnTo>
                    <a:pt x="1356741" y="408813"/>
                  </a:lnTo>
                  <a:lnTo>
                    <a:pt x="1404493" y="399669"/>
                  </a:lnTo>
                  <a:lnTo>
                    <a:pt x="1452880" y="392303"/>
                  </a:lnTo>
                  <a:lnTo>
                    <a:pt x="1501902" y="386461"/>
                  </a:lnTo>
                  <a:lnTo>
                    <a:pt x="1551305" y="382269"/>
                  </a:lnTo>
                  <a:lnTo>
                    <a:pt x="1601216" y="379730"/>
                  </a:lnTo>
                  <a:lnTo>
                    <a:pt x="1651635" y="378841"/>
                  </a:lnTo>
                  <a:lnTo>
                    <a:pt x="2218436" y="378841"/>
                  </a:lnTo>
                  <a:lnTo>
                    <a:pt x="2218436" y="507492"/>
                  </a:lnTo>
                  <a:lnTo>
                    <a:pt x="2495804" y="252222"/>
                  </a:lnTo>
                  <a:lnTo>
                    <a:pt x="2218436" y="0"/>
                  </a:lnTo>
                  <a:close/>
                </a:path>
              </a:pathLst>
            </a:custGeom>
            <a:solidFill>
              <a:srgbClr val="6DB640"/>
            </a:solidFill>
          </p:spPr>
          <p:txBody>
            <a:bodyPr wrap="square" lIns="0" tIns="0" rIns="0" bIns="0" rtlCol="0"/>
            <a:lstStyle/>
            <a:p>
              <a:endParaRPr/>
            </a:p>
          </p:txBody>
        </p:sp>
        <p:sp>
          <p:nvSpPr>
            <p:cNvPr id="13" name="object 13"/>
            <p:cNvSpPr/>
            <p:nvPr/>
          </p:nvSpPr>
          <p:spPr>
            <a:xfrm>
              <a:off x="3724656" y="2414028"/>
              <a:ext cx="2087880" cy="2305685"/>
            </a:xfrm>
            <a:custGeom>
              <a:avLst/>
              <a:gdLst/>
              <a:ahLst/>
              <a:cxnLst/>
              <a:rect l="l" t="t" r="r" b="b"/>
              <a:pathLst>
                <a:path w="2087879" h="2305685">
                  <a:moveTo>
                    <a:pt x="44196" y="2146846"/>
                  </a:moveTo>
                  <a:lnTo>
                    <a:pt x="0" y="2146846"/>
                  </a:lnTo>
                  <a:lnTo>
                    <a:pt x="0" y="2305291"/>
                  </a:lnTo>
                  <a:lnTo>
                    <a:pt x="44196" y="2305291"/>
                  </a:lnTo>
                  <a:lnTo>
                    <a:pt x="44196" y="2146846"/>
                  </a:lnTo>
                  <a:close/>
                </a:path>
                <a:path w="2087879" h="2305685">
                  <a:moveTo>
                    <a:pt x="44196" y="1767433"/>
                  </a:moveTo>
                  <a:lnTo>
                    <a:pt x="0" y="1767433"/>
                  </a:lnTo>
                  <a:lnTo>
                    <a:pt x="0" y="1928939"/>
                  </a:lnTo>
                  <a:lnTo>
                    <a:pt x="44196" y="1928939"/>
                  </a:lnTo>
                  <a:lnTo>
                    <a:pt x="44196" y="1767433"/>
                  </a:lnTo>
                  <a:close/>
                </a:path>
                <a:path w="2087879" h="2305685">
                  <a:moveTo>
                    <a:pt x="44196" y="1391094"/>
                  </a:moveTo>
                  <a:lnTo>
                    <a:pt x="0" y="1391094"/>
                  </a:lnTo>
                  <a:lnTo>
                    <a:pt x="0" y="1552600"/>
                  </a:lnTo>
                  <a:lnTo>
                    <a:pt x="44196" y="1552600"/>
                  </a:lnTo>
                  <a:lnTo>
                    <a:pt x="44196" y="1391094"/>
                  </a:lnTo>
                  <a:close/>
                </a:path>
                <a:path w="2087879" h="2305685">
                  <a:moveTo>
                    <a:pt x="1719072" y="0"/>
                  </a:moveTo>
                  <a:lnTo>
                    <a:pt x="1543812" y="0"/>
                  </a:lnTo>
                  <a:lnTo>
                    <a:pt x="1543812" y="41135"/>
                  </a:lnTo>
                  <a:lnTo>
                    <a:pt x="1719072" y="41135"/>
                  </a:lnTo>
                  <a:lnTo>
                    <a:pt x="1719072" y="0"/>
                  </a:lnTo>
                  <a:close/>
                </a:path>
                <a:path w="2087879" h="2305685">
                  <a:moveTo>
                    <a:pt x="2087880" y="0"/>
                  </a:moveTo>
                  <a:lnTo>
                    <a:pt x="1956816" y="0"/>
                  </a:lnTo>
                  <a:lnTo>
                    <a:pt x="1956816" y="41135"/>
                  </a:lnTo>
                  <a:lnTo>
                    <a:pt x="2087880" y="41135"/>
                  </a:lnTo>
                  <a:lnTo>
                    <a:pt x="2087880" y="0"/>
                  </a:lnTo>
                  <a:close/>
                </a:path>
              </a:pathLst>
            </a:custGeom>
            <a:solidFill>
              <a:srgbClr val="FFFFFF"/>
            </a:solidFill>
          </p:spPr>
          <p:txBody>
            <a:bodyPr wrap="square" lIns="0" tIns="0" rIns="0" bIns="0" rtlCol="0"/>
            <a:lstStyle/>
            <a:p>
              <a:endParaRPr/>
            </a:p>
          </p:txBody>
        </p:sp>
        <p:sp>
          <p:nvSpPr>
            <p:cNvPr id="14" name="object 14"/>
            <p:cNvSpPr/>
            <p:nvPr/>
          </p:nvSpPr>
          <p:spPr>
            <a:xfrm>
              <a:off x="3828287" y="1603247"/>
              <a:ext cx="553085" cy="3200400"/>
            </a:xfrm>
            <a:custGeom>
              <a:avLst/>
              <a:gdLst/>
              <a:ahLst/>
              <a:cxnLst/>
              <a:rect l="l" t="t" r="r" b="b"/>
              <a:pathLst>
                <a:path w="553085" h="3200400">
                  <a:moveTo>
                    <a:pt x="276351" y="0"/>
                  </a:moveTo>
                  <a:lnTo>
                    <a:pt x="0" y="231648"/>
                  </a:lnTo>
                  <a:lnTo>
                    <a:pt x="124840" y="231648"/>
                  </a:lnTo>
                  <a:lnTo>
                    <a:pt x="124840" y="3200400"/>
                  </a:lnTo>
                  <a:lnTo>
                    <a:pt x="424814" y="3200400"/>
                  </a:lnTo>
                  <a:lnTo>
                    <a:pt x="424814" y="231648"/>
                  </a:lnTo>
                  <a:lnTo>
                    <a:pt x="552703" y="231648"/>
                  </a:lnTo>
                  <a:lnTo>
                    <a:pt x="276351" y="0"/>
                  </a:lnTo>
                  <a:close/>
                </a:path>
              </a:pathLst>
            </a:custGeom>
            <a:solidFill>
              <a:srgbClr val="BAAC79"/>
            </a:solidFill>
          </p:spPr>
          <p:txBody>
            <a:bodyPr wrap="square" lIns="0" tIns="0" rIns="0" bIns="0" rtlCol="0"/>
            <a:lstStyle/>
            <a:p>
              <a:endParaRPr/>
            </a:p>
          </p:txBody>
        </p:sp>
        <p:sp>
          <p:nvSpPr>
            <p:cNvPr id="15" name="object 15"/>
            <p:cNvSpPr/>
            <p:nvPr/>
          </p:nvSpPr>
          <p:spPr>
            <a:xfrm>
              <a:off x="4084320" y="1837981"/>
              <a:ext cx="44450" cy="2891155"/>
            </a:xfrm>
            <a:custGeom>
              <a:avLst/>
              <a:gdLst/>
              <a:ahLst/>
              <a:cxnLst/>
              <a:rect l="l" t="t" r="r" b="b"/>
              <a:pathLst>
                <a:path w="44450" h="2891154">
                  <a:moveTo>
                    <a:pt x="43942" y="2746070"/>
                  </a:moveTo>
                  <a:lnTo>
                    <a:pt x="0" y="2746070"/>
                  </a:lnTo>
                  <a:lnTo>
                    <a:pt x="0" y="2890850"/>
                  </a:lnTo>
                  <a:lnTo>
                    <a:pt x="43942" y="2890850"/>
                  </a:lnTo>
                  <a:lnTo>
                    <a:pt x="43942" y="2746070"/>
                  </a:lnTo>
                  <a:close/>
                </a:path>
                <a:path w="44450" h="2891154">
                  <a:moveTo>
                    <a:pt x="43942" y="2401659"/>
                  </a:moveTo>
                  <a:lnTo>
                    <a:pt x="0" y="2401659"/>
                  </a:lnTo>
                  <a:lnTo>
                    <a:pt x="0" y="2549487"/>
                  </a:lnTo>
                  <a:lnTo>
                    <a:pt x="43942" y="2549487"/>
                  </a:lnTo>
                  <a:lnTo>
                    <a:pt x="43942" y="2401659"/>
                  </a:lnTo>
                  <a:close/>
                </a:path>
                <a:path w="44450" h="2891154">
                  <a:moveTo>
                    <a:pt x="43942" y="2060321"/>
                  </a:moveTo>
                  <a:lnTo>
                    <a:pt x="0" y="2060321"/>
                  </a:lnTo>
                  <a:lnTo>
                    <a:pt x="0" y="2206599"/>
                  </a:lnTo>
                  <a:lnTo>
                    <a:pt x="43942" y="2206599"/>
                  </a:lnTo>
                  <a:lnTo>
                    <a:pt x="43942" y="2060321"/>
                  </a:lnTo>
                  <a:close/>
                </a:path>
                <a:path w="44450" h="2891154">
                  <a:moveTo>
                    <a:pt x="43942" y="1717408"/>
                  </a:moveTo>
                  <a:lnTo>
                    <a:pt x="0" y="1717408"/>
                  </a:lnTo>
                  <a:lnTo>
                    <a:pt x="0" y="1865210"/>
                  </a:lnTo>
                  <a:lnTo>
                    <a:pt x="43942" y="1865210"/>
                  </a:lnTo>
                  <a:lnTo>
                    <a:pt x="43942" y="1717408"/>
                  </a:lnTo>
                  <a:close/>
                </a:path>
                <a:path w="44450" h="2891154">
                  <a:moveTo>
                    <a:pt x="43942" y="1372958"/>
                  </a:moveTo>
                  <a:lnTo>
                    <a:pt x="0" y="1372958"/>
                  </a:lnTo>
                  <a:lnTo>
                    <a:pt x="0" y="1519262"/>
                  </a:lnTo>
                  <a:lnTo>
                    <a:pt x="43942" y="1519262"/>
                  </a:lnTo>
                  <a:lnTo>
                    <a:pt x="43942" y="1372958"/>
                  </a:lnTo>
                  <a:close/>
                </a:path>
                <a:path w="44450" h="2891154">
                  <a:moveTo>
                    <a:pt x="43942" y="1030071"/>
                  </a:moveTo>
                  <a:lnTo>
                    <a:pt x="0" y="1030071"/>
                  </a:lnTo>
                  <a:lnTo>
                    <a:pt x="0" y="1177886"/>
                  </a:lnTo>
                  <a:lnTo>
                    <a:pt x="43942" y="1177886"/>
                  </a:lnTo>
                  <a:lnTo>
                    <a:pt x="43942" y="1030071"/>
                  </a:lnTo>
                  <a:close/>
                </a:path>
                <a:path w="44450" h="2891154">
                  <a:moveTo>
                    <a:pt x="43942" y="688822"/>
                  </a:moveTo>
                  <a:lnTo>
                    <a:pt x="0" y="688822"/>
                  </a:lnTo>
                  <a:lnTo>
                    <a:pt x="0" y="836637"/>
                  </a:lnTo>
                  <a:lnTo>
                    <a:pt x="43942" y="836637"/>
                  </a:lnTo>
                  <a:lnTo>
                    <a:pt x="43942" y="688822"/>
                  </a:lnTo>
                  <a:close/>
                </a:path>
                <a:path w="44450" h="2891154">
                  <a:moveTo>
                    <a:pt x="43942" y="342874"/>
                  </a:moveTo>
                  <a:lnTo>
                    <a:pt x="0" y="342874"/>
                  </a:lnTo>
                  <a:lnTo>
                    <a:pt x="0" y="489165"/>
                  </a:lnTo>
                  <a:lnTo>
                    <a:pt x="43942" y="489165"/>
                  </a:lnTo>
                  <a:lnTo>
                    <a:pt x="43942" y="342874"/>
                  </a:lnTo>
                  <a:close/>
                </a:path>
                <a:path w="44450" h="2891154">
                  <a:moveTo>
                    <a:pt x="43942" y="0"/>
                  </a:moveTo>
                  <a:lnTo>
                    <a:pt x="0" y="0"/>
                  </a:lnTo>
                  <a:lnTo>
                    <a:pt x="0" y="147789"/>
                  </a:lnTo>
                  <a:lnTo>
                    <a:pt x="43942" y="147789"/>
                  </a:lnTo>
                  <a:lnTo>
                    <a:pt x="43942" y="0"/>
                  </a:lnTo>
                  <a:close/>
                </a:path>
              </a:pathLst>
            </a:custGeom>
            <a:solidFill>
              <a:srgbClr val="FFFFFF"/>
            </a:solidFill>
          </p:spPr>
          <p:txBody>
            <a:bodyPr wrap="square" lIns="0" tIns="0" rIns="0" bIns="0" rtlCol="0"/>
            <a:lstStyle/>
            <a:p>
              <a:endParaRPr/>
            </a:p>
          </p:txBody>
        </p:sp>
        <p:sp>
          <p:nvSpPr>
            <p:cNvPr id="16" name="object 16"/>
            <p:cNvSpPr/>
            <p:nvPr/>
          </p:nvSpPr>
          <p:spPr>
            <a:xfrm>
              <a:off x="2843783" y="972311"/>
              <a:ext cx="2648712" cy="736091"/>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5364479" y="2715767"/>
              <a:ext cx="1808987" cy="542544"/>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6224016" y="2168651"/>
              <a:ext cx="1638299" cy="565404"/>
            </a:xfrm>
            <a:prstGeom prst="rect">
              <a:avLst/>
            </a:prstGeom>
            <a:blipFill>
              <a:blip r:embed="rId9" cstate="print"/>
              <a:stretch>
                <a:fillRect/>
              </a:stretch>
            </a:blipFill>
          </p:spPr>
          <p:txBody>
            <a:bodyPr wrap="square" lIns="0" tIns="0" rIns="0" bIns="0" rtlCol="0"/>
            <a:lstStyle/>
            <a:p>
              <a:endParaRPr/>
            </a:p>
          </p:txBody>
        </p:sp>
      </p:grpSp>
      <p:sp>
        <p:nvSpPr>
          <p:cNvPr id="19" name="object 19"/>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70712" y="300304"/>
            <a:ext cx="3009900" cy="452120"/>
          </a:xfrm>
          <a:prstGeom prst="rect">
            <a:avLst/>
          </a:prstGeom>
        </p:spPr>
        <p:txBody>
          <a:bodyPr vert="horz" wrap="square" lIns="0" tIns="12065" rIns="0" bIns="0" rtlCol="0">
            <a:spAutoFit/>
          </a:bodyPr>
          <a:lstStyle/>
          <a:p>
            <a:pPr marL="12700">
              <a:lnSpc>
                <a:spcPct val="100000"/>
              </a:lnSpc>
              <a:spcBef>
                <a:spcPts val="95"/>
              </a:spcBef>
            </a:pPr>
            <a:r>
              <a:rPr sz="2800" b="1" spc="-10" dirty="0">
                <a:solidFill>
                  <a:srgbClr val="095A82"/>
                </a:solidFill>
                <a:latin typeface="Carlito"/>
                <a:cs typeface="Carlito"/>
              </a:rPr>
              <a:t>Where </a:t>
            </a:r>
            <a:r>
              <a:rPr sz="2800" b="1" spc="-5" dirty="0">
                <a:solidFill>
                  <a:srgbClr val="095A82"/>
                </a:solidFill>
                <a:latin typeface="Carlito"/>
                <a:cs typeface="Carlito"/>
              </a:rPr>
              <a:t>is Java</a:t>
            </a:r>
            <a:r>
              <a:rPr sz="2800" b="1" spc="-155" dirty="0">
                <a:solidFill>
                  <a:srgbClr val="095A82"/>
                </a:solidFill>
                <a:latin typeface="Carlito"/>
                <a:cs typeface="Carlito"/>
              </a:rPr>
              <a:t> </a:t>
            </a:r>
            <a:r>
              <a:rPr sz="2800" b="1" spc="-25" dirty="0">
                <a:solidFill>
                  <a:srgbClr val="095A82"/>
                </a:solidFill>
                <a:latin typeface="Carlito"/>
                <a:cs typeface="Carlito"/>
              </a:rPr>
              <a:t>Used?</a:t>
            </a:r>
            <a:endParaRPr sz="2800">
              <a:latin typeface="Carlito"/>
              <a:cs typeface="Carlito"/>
            </a:endParaRPr>
          </a:p>
        </p:txBody>
      </p:sp>
      <p:sp>
        <p:nvSpPr>
          <p:cNvPr id="3" name="object 3"/>
          <p:cNvSpPr txBox="1"/>
          <p:nvPr/>
        </p:nvSpPr>
        <p:spPr>
          <a:xfrm>
            <a:off x="572516" y="853566"/>
            <a:ext cx="363474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5F5F5F"/>
                </a:solidFill>
                <a:latin typeface="Carlito"/>
                <a:cs typeface="Carlito"/>
              </a:rPr>
              <a:t>Java </a:t>
            </a:r>
            <a:r>
              <a:rPr sz="1400" spc="-5" dirty="0">
                <a:solidFill>
                  <a:srgbClr val="5F5F5F"/>
                </a:solidFill>
                <a:latin typeface="Carlito"/>
                <a:cs typeface="Carlito"/>
              </a:rPr>
              <a:t>has been used to develop </a:t>
            </a:r>
            <a:r>
              <a:rPr sz="1400" dirty="0">
                <a:solidFill>
                  <a:srgbClr val="5F5F5F"/>
                </a:solidFill>
                <a:latin typeface="Carlito"/>
                <a:cs typeface="Carlito"/>
              </a:rPr>
              <a:t>below</a:t>
            </a:r>
            <a:r>
              <a:rPr sz="1400" spc="-125" dirty="0">
                <a:solidFill>
                  <a:srgbClr val="5F5F5F"/>
                </a:solidFill>
                <a:latin typeface="Carlito"/>
                <a:cs typeface="Carlito"/>
              </a:rPr>
              <a:t> </a:t>
            </a:r>
            <a:r>
              <a:rPr sz="1400" spc="-10" dirty="0">
                <a:solidFill>
                  <a:srgbClr val="5F5F5F"/>
                </a:solidFill>
                <a:latin typeface="Carlito"/>
                <a:cs typeface="Carlito"/>
              </a:rPr>
              <a:t>frameworks:</a:t>
            </a:r>
            <a:endParaRPr sz="1400">
              <a:latin typeface="Carlito"/>
              <a:cs typeface="Carlito"/>
            </a:endParaRPr>
          </a:p>
        </p:txBody>
      </p:sp>
      <p:sp>
        <p:nvSpPr>
          <p:cNvPr id="4" name="object 4"/>
          <p:cNvSpPr/>
          <p:nvPr/>
        </p:nvSpPr>
        <p:spPr>
          <a:xfrm>
            <a:off x="2267711" y="1773935"/>
            <a:ext cx="815339" cy="288036"/>
          </a:xfrm>
          <a:prstGeom prst="rect">
            <a:avLst/>
          </a:prstGeom>
          <a:blipFill>
            <a:blip r:embed="rId2" cstate="print"/>
            <a:stretch>
              <a:fillRect/>
            </a:stretch>
          </a:blipFill>
        </p:spPr>
        <p:txBody>
          <a:bodyPr wrap="square" lIns="0" tIns="0" rIns="0" bIns="0" rtlCol="0"/>
          <a:lstStyle/>
          <a:p>
            <a:endParaRPr/>
          </a:p>
        </p:txBody>
      </p:sp>
      <p:grpSp>
        <p:nvGrpSpPr>
          <p:cNvPr id="5" name="object 5"/>
          <p:cNvGrpSpPr/>
          <p:nvPr/>
        </p:nvGrpSpPr>
        <p:grpSpPr>
          <a:xfrm>
            <a:off x="2682239" y="972311"/>
            <a:ext cx="5122545" cy="3831590"/>
            <a:chOff x="2682239" y="972311"/>
            <a:chExt cx="5122545" cy="3831590"/>
          </a:xfrm>
        </p:grpSpPr>
        <p:sp>
          <p:nvSpPr>
            <p:cNvPr id="6" name="object 6"/>
            <p:cNvSpPr/>
            <p:nvPr/>
          </p:nvSpPr>
          <p:spPr>
            <a:xfrm>
              <a:off x="4453127" y="2545079"/>
              <a:ext cx="175260" cy="10972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858511" y="2429255"/>
              <a:ext cx="175260" cy="7467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125467" y="2759963"/>
              <a:ext cx="153924" cy="138683"/>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4253483" y="2962655"/>
              <a:ext cx="181355" cy="11887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4768595" y="3543300"/>
              <a:ext cx="73151" cy="15392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4593335" y="3204972"/>
              <a:ext cx="134112" cy="146304"/>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4312919" y="2775204"/>
              <a:ext cx="1005840" cy="2026920"/>
            </a:xfrm>
            <a:custGeom>
              <a:avLst/>
              <a:gdLst/>
              <a:ahLst/>
              <a:cxnLst/>
              <a:rect l="l" t="t" r="r" b="b"/>
              <a:pathLst>
                <a:path w="1005839" h="2026920">
                  <a:moveTo>
                    <a:pt x="728471" y="0"/>
                  </a:moveTo>
                  <a:lnTo>
                    <a:pt x="728471" y="118871"/>
                  </a:lnTo>
                  <a:lnTo>
                    <a:pt x="678560" y="120395"/>
                  </a:lnTo>
                  <a:lnTo>
                    <a:pt x="629538" y="125094"/>
                  </a:lnTo>
                  <a:lnTo>
                    <a:pt x="581532" y="132714"/>
                  </a:lnTo>
                  <a:lnTo>
                    <a:pt x="534669" y="143128"/>
                  </a:lnTo>
                  <a:lnTo>
                    <a:pt x="488950" y="156337"/>
                  </a:lnTo>
                  <a:lnTo>
                    <a:pt x="444626" y="172212"/>
                  </a:lnTo>
                  <a:lnTo>
                    <a:pt x="401827" y="190626"/>
                  </a:lnTo>
                  <a:lnTo>
                    <a:pt x="360552" y="211581"/>
                  </a:lnTo>
                  <a:lnTo>
                    <a:pt x="320928" y="234822"/>
                  </a:lnTo>
                  <a:lnTo>
                    <a:pt x="283082" y="260222"/>
                  </a:lnTo>
                  <a:lnTo>
                    <a:pt x="247141" y="287781"/>
                  </a:lnTo>
                  <a:lnTo>
                    <a:pt x="213105" y="317372"/>
                  </a:lnTo>
                  <a:lnTo>
                    <a:pt x="181228" y="348869"/>
                  </a:lnTo>
                  <a:lnTo>
                    <a:pt x="151637" y="382269"/>
                  </a:lnTo>
                  <a:lnTo>
                    <a:pt x="124205" y="417321"/>
                  </a:lnTo>
                  <a:lnTo>
                    <a:pt x="99313" y="453897"/>
                  </a:lnTo>
                  <a:lnTo>
                    <a:pt x="76962" y="492125"/>
                  </a:lnTo>
                  <a:lnTo>
                    <a:pt x="57150" y="531621"/>
                  </a:lnTo>
                  <a:lnTo>
                    <a:pt x="40131" y="572515"/>
                  </a:lnTo>
                  <a:lnTo>
                    <a:pt x="26034" y="614552"/>
                  </a:lnTo>
                  <a:lnTo>
                    <a:pt x="14731" y="657606"/>
                  </a:lnTo>
                  <a:lnTo>
                    <a:pt x="6603" y="701801"/>
                  </a:lnTo>
                  <a:lnTo>
                    <a:pt x="1650" y="746759"/>
                  </a:lnTo>
                  <a:lnTo>
                    <a:pt x="0" y="792479"/>
                  </a:lnTo>
                  <a:lnTo>
                    <a:pt x="0" y="2026920"/>
                  </a:lnTo>
                  <a:lnTo>
                    <a:pt x="301116" y="2026920"/>
                  </a:lnTo>
                  <a:lnTo>
                    <a:pt x="301116" y="792479"/>
                  </a:lnTo>
                  <a:lnTo>
                    <a:pt x="304038" y="747140"/>
                  </a:lnTo>
                  <a:lnTo>
                    <a:pt x="312419" y="703198"/>
                  </a:lnTo>
                  <a:lnTo>
                    <a:pt x="326008" y="661162"/>
                  </a:lnTo>
                  <a:lnTo>
                    <a:pt x="344550" y="621029"/>
                  </a:lnTo>
                  <a:lnTo>
                    <a:pt x="367664" y="583438"/>
                  </a:lnTo>
                  <a:lnTo>
                    <a:pt x="394969" y="548385"/>
                  </a:lnTo>
                  <a:lnTo>
                    <a:pt x="426212" y="516381"/>
                  </a:lnTo>
                  <a:lnTo>
                    <a:pt x="461137" y="487552"/>
                  </a:lnTo>
                  <a:lnTo>
                    <a:pt x="499363" y="462406"/>
                  </a:lnTo>
                  <a:lnTo>
                    <a:pt x="540512" y="441197"/>
                  </a:lnTo>
                  <a:lnTo>
                    <a:pt x="584326" y="424052"/>
                  </a:lnTo>
                  <a:lnTo>
                    <a:pt x="630427" y="411479"/>
                  </a:lnTo>
                  <a:lnTo>
                    <a:pt x="678560" y="403732"/>
                  </a:lnTo>
                  <a:lnTo>
                    <a:pt x="728471" y="401065"/>
                  </a:lnTo>
                  <a:lnTo>
                    <a:pt x="728471" y="507491"/>
                  </a:lnTo>
                  <a:lnTo>
                    <a:pt x="1005839" y="255269"/>
                  </a:lnTo>
                  <a:lnTo>
                    <a:pt x="728471" y="0"/>
                  </a:lnTo>
                  <a:close/>
                </a:path>
              </a:pathLst>
            </a:custGeom>
            <a:solidFill>
              <a:srgbClr val="E97824"/>
            </a:solidFill>
          </p:spPr>
          <p:txBody>
            <a:bodyPr wrap="square" lIns="0" tIns="0" rIns="0" bIns="0" rtlCol="0"/>
            <a:lstStyle/>
            <a:p>
              <a:endParaRPr/>
            </a:p>
          </p:txBody>
        </p:sp>
        <p:sp>
          <p:nvSpPr>
            <p:cNvPr id="13" name="object 13"/>
            <p:cNvSpPr/>
            <p:nvPr/>
          </p:nvSpPr>
          <p:spPr>
            <a:xfrm>
              <a:off x="4437888" y="3014471"/>
              <a:ext cx="603250" cy="1705610"/>
            </a:xfrm>
            <a:custGeom>
              <a:avLst/>
              <a:gdLst/>
              <a:ahLst/>
              <a:cxnLst/>
              <a:rect l="l" t="t" r="r" b="b"/>
              <a:pathLst>
                <a:path w="603250" h="1705610">
                  <a:moveTo>
                    <a:pt x="48729" y="1546631"/>
                  </a:moveTo>
                  <a:lnTo>
                    <a:pt x="0" y="1546631"/>
                  </a:lnTo>
                  <a:lnTo>
                    <a:pt x="0" y="1705102"/>
                  </a:lnTo>
                  <a:lnTo>
                    <a:pt x="48729" y="1705102"/>
                  </a:lnTo>
                  <a:lnTo>
                    <a:pt x="48729" y="1546631"/>
                  </a:lnTo>
                  <a:close/>
                </a:path>
                <a:path w="603250" h="1705610">
                  <a:moveTo>
                    <a:pt x="48729" y="1167206"/>
                  </a:moveTo>
                  <a:lnTo>
                    <a:pt x="0" y="1167206"/>
                  </a:lnTo>
                  <a:lnTo>
                    <a:pt x="0" y="1328724"/>
                  </a:lnTo>
                  <a:lnTo>
                    <a:pt x="48729" y="1328724"/>
                  </a:lnTo>
                  <a:lnTo>
                    <a:pt x="48729" y="1167206"/>
                  </a:lnTo>
                  <a:close/>
                </a:path>
                <a:path w="603250" h="1705610">
                  <a:moveTo>
                    <a:pt x="48729" y="790841"/>
                  </a:moveTo>
                  <a:lnTo>
                    <a:pt x="0" y="790841"/>
                  </a:lnTo>
                  <a:lnTo>
                    <a:pt x="0" y="952360"/>
                  </a:lnTo>
                  <a:lnTo>
                    <a:pt x="48729" y="952360"/>
                  </a:lnTo>
                  <a:lnTo>
                    <a:pt x="48729" y="790841"/>
                  </a:lnTo>
                  <a:close/>
                </a:path>
                <a:path w="603250" h="1705610">
                  <a:moveTo>
                    <a:pt x="65532" y="421386"/>
                  </a:moveTo>
                  <a:lnTo>
                    <a:pt x="20447" y="417576"/>
                  </a:lnTo>
                  <a:lnTo>
                    <a:pt x="12065" y="457581"/>
                  </a:lnTo>
                  <a:lnTo>
                    <a:pt x="6096" y="497586"/>
                  </a:lnTo>
                  <a:lnTo>
                    <a:pt x="3175" y="537464"/>
                  </a:lnTo>
                  <a:lnTo>
                    <a:pt x="4064" y="577469"/>
                  </a:lnTo>
                  <a:lnTo>
                    <a:pt x="49149" y="585089"/>
                  </a:lnTo>
                  <a:lnTo>
                    <a:pt x="48260" y="542925"/>
                  </a:lnTo>
                  <a:lnTo>
                    <a:pt x="51181" y="501777"/>
                  </a:lnTo>
                  <a:lnTo>
                    <a:pt x="57150" y="461391"/>
                  </a:lnTo>
                  <a:lnTo>
                    <a:pt x="65532" y="421386"/>
                  </a:lnTo>
                  <a:close/>
                </a:path>
                <a:path w="603250" h="1705610">
                  <a:moveTo>
                    <a:pt x="603123" y="0"/>
                  </a:moveTo>
                  <a:lnTo>
                    <a:pt x="588264" y="0"/>
                  </a:lnTo>
                  <a:lnTo>
                    <a:pt x="574167" y="508"/>
                  </a:lnTo>
                  <a:lnTo>
                    <a:pt x="560070" y="1651"/>
                  </a:lnTo>
                  <a:lnTo>
                    <a:pt x="545211" y="3937"/>
                  </a:lnTo>
                  <a:lnTo>
                    <a:pt x="545211" y="47244"/>
                  </a:lnTo>
                  <a:lnTo>
                    <a:pt x="558292" y="44958"/>
                  </a:lnTo>
                  <a:lnTo>
                    <a:pt x="572643" y="43815"/>
                  </a:lnTo>
                  <a:lnTo>
                    <a:pt x="587629" y="43307"/>
                  </a:lnTo>
                  <a:lnTo>
                    <a:pt x="603123" y="43307"/>
                  </a:lnTo>
                  <a:lnTo>
                    <a:pt x="603123" y="0"/>
                  </a:lnTo>
                  <a:close/>
                </a:path>
              </a:pathLst>
            </a:custGeom>
            <a:solidFill>
              <a:srgbClr val="FFFFFF"/>
            </a:solidFill>
          </p:spPr>
          <p:txBody>
            <a:bodyPr wrap="square" lIns="0" tIns="0" rIns="0" bIns="0" rtlCol="0"/>
            <a:lstStyle/>
            <a:p>
              <a:endParaRPr/>
            </a:p>
          </p:txBody>
        </p:sp>
        <p:sp>
          <p:nvSpPr>
            <p:cNvPr id="14" name="object 14"/>
            <p:cNvSpPr/>
            <p:nvPr/>
          </p:nvSpPr>
          <p:spPr>
            <a:xfrm>
              <a:off x="3875531" y="3072383"/>
              <a:ext cx="121920" cy="156971"/>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3744467" y="3436619"/>
              <a:ext cx="83820" cy="166116"/>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3858767" y="2862072"/>
              <a:ext cx="187451" cy="76200"/>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3593591" y="2197608"/>
              <a:ext cx="2496185" cy="2604770"/>
            </a:xfrm>
            <a:custGeom>
              <a:avLst/>
              <a:gdLst/>
              <a:ahLst/>
              <a:cxnLst/>
              <a:rect l="l" t="t" r="r" b="b"/>
              <a:pathLst>
                <a:path w="2496185" h="2604770">
                  <a:moveTo>
                    <a:pt x="2218436" y="0"/>
                  </a:moveTo>
                  <a:lnTo>
                    <a:pt x="2218436" y="100584"/>
                  </a:lnTo>
                  <a:lnTo>
                    <a:pt x="1643380" y="100584"/>
                  </a:lnTo>
                  <a:lnTo>
                    <a:pt x="1593088" y="101473"/>
                  </a:lnTo>
                  <a:lnTo>
                    <a:pt x="1543177" y="103759"/>
                  </a:lnTo>
                  <a:lnTo>
                    <a:pt x="1493520" y="107442"/>
                  </a:lnTo>
                  <a:lnTo>
                    <a:pt x="1444498" y="112394"/>
                  </a:lnTo>
                  <a:lnTo>
                    <a:pt x="1395730" y="118618"/>
                  </a:lnTo>
                  <a:lnTo>
                    <a:pt x="1347597" y="126237"/>
                  </a:lnTo>
                  <a:lnTo>
                    <a:pt x="1299845" y="135000"/>
                  </a:lnTo>
                  <a:lnTo>
                    <a:pt x="1252601" y="145161"/>
                  </a:lnTo>
                  <a:lnTo>
                    <a:pt x="1205865" y="156464"/>
                  </a:lnTo>
                  <a:lnTo>
                    <a:pt x="1159764" y="169037"/>
                  </a:lnTo>
                  <a:lnTo>
                    <a:pt x="1114298" y="182753"/>
                  </a:lnTo>
                  <a:lnTo>
                    <a:pt x="1069213" y="197612"/>
                  </a:lnTo>
                  <a:lnTo>
                    <a:pt x="1024890" y="213741"/>
                  </a:lnTo>
                  <a:lnTo>
                    <a:pt x="981202" y="230886"/>
                  </a:lnTo>
                  <a:lnTo>
                    <a:pt x="938149" y="249174"/>
                  </a:lnTo>
                  <a:lnTo>
                    <a:pt x="895731" y="268605"/>
                  </a:lnTo>
                  <a:lnTo>
                    <a:pt x="854075" y="289052"/>
                  </a:lnTo>
                  <a:lnTo>
                    <a:pt x="813181" y="310515"/>
                  </a:lnTo>
                  <a:lnTo>
                    <a:pt x="772922" y="333121"/>
                  </a:lnTo>
                  <a:lnTo>
                    <a:pt x="733552" y="356743"/>
                  </a:lnTo>
                  <a:lnTo>
                    <a:pt x="694817" y="381254"/>
                  </a:lnTo>
                  <a:lnTo>
                    <a:pt x="657098" y="406781"/>
                  </a:lnTo>
                  <a:lnTo>
                    <a:pt x="620013" y="433324"/>
                  </a:lnTo>
                  <a:lnTo>
                    <a:pt x="583819" y="460756"/>
                  </a:lnTo>
                  <a:lnTo>
                    <a:pt x="548513" y="489077"/>
                  </a:lnTo>
                  <a:lnTo>
                    <a:pt x="514223" y="518287"/>
                  </a:lnTo>
                  <a:lnTo>
                    <a:pt x="480695" y="548386"/>
                  </a:lnTo>
                  <a:lnTo>
                    <a:pt x="448183" y="579374"/>
                  </a:lnTo>
                  <a:lnTo>
                    <a:pt x="416560" y="611251"/>
                  </a:lnTo>
                  <a:lnTo>
                    <a:pt x="385953" y="643890"/>
                  </a:lnTo>
                  <a:lnTo>
                    <a:pt x="356362" y="677291"/>
                  </a:lnTo>
                  <a:lnTo>
                    <a:pt x="327660" y="711454"/>
                  </a:lnTo>
                  <a:lnTo>
                    <a:pt x="300228" y="746379"/>
                  </a:lnTo>
                  <a:lnTo>
                    <a:pt x="273685" y="782066"/>
                  </a:lnTo>
                  <a:lnTo>
                    <a:pt x="248285" y="818388"/>
                  </a:lnTo>
                  <a:lnTo>
                    <a:pt x="224028" y="855472"/>
                  </a:lnTo>
                  <a:lnTo>
                    <a:pt x="200787" y="893318"/>
                  </a:lnTo>
                  <a:lnTo>
                    <a:pt x="178816" y="931672"/>
                  </a:lnTo>
                  <a:lnTo>
                    <a:pt x="157987" y="970788"/>
                  </a:lnTo>
                  <a:lnTo>
                    <a:pt x="138303" y="1010412"/>
                  </a:lnTo>
                  <a:lnTo>
                    <a:pt x="119761" y="1050671"/>
                  </a:lnTo>
                  <a:lnTo>
                    <a:pt x="102616" y="1091565"/>
                  </a:lnTo>
                  <a:lnTo>
                    <a:pt x="86613" y="1132967"/>
                  </a:lnTo>
                  <a:lnTo>
                    <a:pt x="72009" y="1174877"/>
                  </a:lnTo>
                  <a:lnTo>
                    <a:pt x="58547" y="1217295"/>
                  </a:lnTo>
                  <a:lnTo>
                    <a:pt x="46482" y="1260348"/>
                  </a:lnTo>
                  <a:lnTo>
                    <a:pt x="35813" y="1303655"/>
                  </a:lnTo>
                  <a:lnTo>
                    <a:pt x="26416" y="1347597"/>
                  </a:lnTo>
                  <a:lnTo>
                    <a:pt x="18415" y="1391920"/>
                  </a:lnTo>
                  <a:lnTo>
                    <a:pt x="11811" y="1436624"/>
                  </a:lnTo>
                  <a:lnTo>
                    <a:pt x="6731" y="1481836"/>
                  </a:lnTo>
                  <a:lnTo>
                    <a:pt x="2921" y="1527302"/>
                  </a:lnTo>
                  <a:lnTo>
                    <a:pt x="762" y="1573149"/>
                  </a:lnTo>
                  <a:lnTo>
                    <a:pt x="0" y="1619377"/>
                  </a:lnTo>
                  <a:lnTo>
                    <a:pt x="0" y="2604262"/>
                  </a:lnTo>
                  <a:lnTo>
                    <a:pt x="301879" y="2604262"/>
                  </a:lnTo>
                  <a:lnTo>
                    <a:pt x="301879" y="1619377"/>
                  </a:lnTo>
                  <a:lnTo>
                    <a:pt x="302768" y="1572895"/>
                  </a:lnTo>
                  <a:lnTo>
                    <a:pt x="305562" y="1526921"/>
                  </a:lnTo>
                  <a:lnTo>
                    <a:pt x="310134" y="1481328"/>
                  </a:lnTo>
                  <a:lnTo>
                    <a:pt x="316484" y="1436243"/>
                  </a:lnTo>
                  <a:lnTo>
                    <a:pt x="324612" y="1391666"/>
                  </a:lnTo>
                  <a:lnTo>
                    <a:pt x="334518" y="1347724"/>
                  </a:lnTo>
                  <a:lnTo>
                    <a:pt x="346075" y="1304290"/>
                  </a:lnTo>
                  <a:lnTo>
                    <a:pt x="359283" y="1261364"/>
                  </a:lnTo>
                  <a:lnTo>
                    <a:pt x="374015" y="1219200"/>
                  </a:lnTo>
                  <a:lnTo>
                    <a:pt x="390398" y="1177671"/>
                  </a:lnTo>
                  <a:lnTo>
                    <a:pt x="408305" y="1136904"/>
                  </a:lnTo>
                  <a:lnTo>
                    <a:pt x="427736" y="1096772"/>
                  </a:lnTo>
                  <a:lnTo>
                    <a:pt x="448691" y="1057402"/>
                  </a:lnTo>
                  <a:lnTo>
                    <a:pt x="471170" y="1018921"/>
                  </a:lnTo>
                  <a:lnTo>
                    <a:pt x="494919" y="981202"/>
                  </a:lnTo>
                  <a:lnTo>
                    <a:pt x="520065" y="944244"/>
                  </a:lnTo>
                  <a:lnTo>
                    <a:pt x="546608" y="908304"/>
                  </a:lnTo>
                  <a:lnTo>
                    <a:pt x="574421" y="873125"/>
                  </a:lnTo>
                  <a:lnTo>
                    <a:pt x="603631" y="838962"/>
                  </a:lnTo>
                  <a:lnTo>
                    <a:pt x="633984" y="805815"/>
                  </a:lnTo>
                  <a:lnTo>
                    <a:pt x="665607" y="773684"/>
                  </a:lnTo>
                  <a:lnTo>
                    <a:pt x="698373" y="742569"/>
                  </a:lnTo>
                  <a:lnTo>
                    <a:pt x="732282" y="712469"/>
                  </a:lnTo>
                  <a:lnTo>
                    <a:pt x="767334" y="683387"/>
                  </a:lnTo>
                  <a:lnTo>
                    <a:pt x="803529" y="655574"/>
                  </a:lnTo>
                  <a:lnTo>
                    <a:pt x="840740" y="628777"/>
                  </a:lnTo>
                  <a:lnTo>
                    <a:pt x="878840" y="603250"/>
                  </a:lnTo>
                  <a:lnTo>
                    <a:pt x="918083" y="578866"/>
                  </a:lnTo>
                  <a:lnTo>
                    <a:pt x="958215" y="555752"/>
                  </a:lnTo>
                  <a:lnTo>
                    <a:pt x="999236" y="534035"/>
                  </a:lnTo>
                  <a:lnTo>
                    <a:pt x="1041273" y="513461"/>
                  </a:lnTo>
                  <a:lnTo>
                    <a:pt x="1083945" y="494284"/>
                  </a:lnTo>
                  <a:lnTo>
                    <a:pt x="1127633" y="476377"/>
                  </a:lnTo>
                  <a:lnTo>
                    <a:pt x="1171956" y="459994"/>
                  </a:lnTo>
                  <a:lnTo>
                    <a:pt x="1217168" y="445008"/>
                  </a:lnTo>
                  <a:lnTo>
                    <a:pt x="1263015" y="431419"/>
                  </a:lnTo>
                  <a:lnTo>
                    <a:pt x="1309497" y="419354"/>
                  </a:lnTo>
                  <a:lnTo>
                    <a:pt x="1356741" y="408813"/>
                  </a:lnTo>
                  <a:lnTo>
                    <a:pt x="1404493" y="399669"/>
                  </a:lnTo>
                  <a:lnTo>
                    <a:pt x="1452880" y="392303"/>
                  </a:lnTo>
                  <a:lnTo>
                    <a:pt x="1501902" y="386461"/>
                  </a:lnTo>
                  <a:lnTo>
                    <a:pt x="1551305" y="382269"/>
                  </a:lnTo>
                  <a:lnTo>
                    <a:pt x="1601216" y="379730"/>
                  </a:lnTo>
                  <a:lnTo>
                    <a:pt x="1651635" y="378841"/>
                  </a:lnTo>
                  <a:lnTo>
                    <a:pt x="2218436" y="378841"/>
                  </a:lnTo>
                  <a:lnTo>
                    <a:pt x="2218436" y="507492"/>
                  </a:lnTo>
                  <a:lnTo>
                    <a:pt x="2495804" y="252222"/>
                  </a:lnTo>
                  <a:lnTo>
                    <a:pt x="2218436" y="0"/>
                  </a:lnTo>
                  <a:close/>
                </a:path>
              </a:pathLst>
            </a:custGeom>
            <a:solidFill>
              <a:srgbClr val="6DB640"/>
            </a:solidFill>
          </p:spPr>
          <p:txBody>
            <a:bodyPr wrap="square" lIns="0" tIns="0" rIns="0" bIns="0" rtlCol="0"/>
            <a:lstStyle/>
            <a:p>
              <a:endParaRPr/>
            </a:p>
          </p:txBody>
        </p:sp>
        <p:sp>
          <p:nvSpPr>
            <p:cNvPr id="18" name="object 18"/>
            <p:cNvSpPr/>
            <p:nvPr/>
          </p:nvSpPr>
          <p:spPr>
            <a:xfrm>
              <a:off x="3724656" y="2414028"/>
              <a:ext cx="2087880" cy="2305685"/>
            </a:xfrm>
            <a:custGeom>
              <a:avLst/>
              <a:gdLst/>
              <a:ahLst/>
              <a:cxnLst/>
              <a:rect l="l" t="t" r="r" b="b"/>
              <a:pathLst>
                <a:path w="2087879" h="2305685">
                  <a:moveTo>
                    <a:pt x="44196" y="2146846"/>
                  </a:moveTo>
                  <a:lnTo>
                    <a:pt x="0" y="2146846"/>
                  </a:lnTo>
                  <a:lnTo>
                    <a:pt x="0" y="2305291"/>
                  </a:lnTo>
                  <a:lnTo>
                    <a:pt x="44196" y="2305291"/>
                  </a:lnTo>
                  <a:lnTo>
                    <a:pt x="44196" y="2146846"/>
                  </a:lnTo>
                  <a:close/>
                </a:path>
                <a:path w="2087879" h="2305685">
                  <a:moveTo>
                    <a:pt x="44196" y="1767433"/>
                  </a:moveTo>
                  <a:lnTo>
                    <a:pt x="0" y="1767433"/>
                  </a:lnTo>
                  <a:lnTo>
                    <a:pt x="0" y="1928939"/>
                  </a:lnTo>
                  <a:lnTo>
                    <a:pt x="44196" y="1928939"/>
                  </a:lnTo>
                  <a:lnTo>
                    <a:pt x="44196" y="1767433"/>
                  </a:lnTo>
                  <a:close/>
                </a:path>
                <a:path w="2087879" h="2305685">
                  <a:moveTo>
                    <a:pt x="44196" y="1391094"/>
                  </a:moveTo>
                  <a:lnTo>
                    <a:pt x="0" y="1391094"/>
                  </a:lnTo>
                  <a:lnTo>
                    <a:pt x="0" y="1552600"/>
                  </a:lnTo>
                  <a:lnTo>
                    <a:pt x="44196" y="1552600"/>
                  </a:lnTo>
                  <a:lnTo>
                    <a:pt x="44196" y="1391094"/>
                  </a:lnTo>
                  <a:close/>
                </a:path>
                <a:path w="2087879" h="2305685">
                  <a:moveTo>
                    <a:pt x="1719072" y="0"/>
                  </a:moveTo>
                  <a:lnTo>
                    <a:pt x="1543812" y="0"/>
                  </a:lnTo>
                  <a:lnTo>
                    <a:pt x="1543812" y="41135"/>
                  </a:lnTo>
                  <a:lnTo>
                    <a:pt x="1719072" y="41135"/>
                  </a:lnTo>
                  <a:lnTo>
                    <a:pt x="1719072" y="0"/>
                  </a:lnTo>
                  <a:close/>
                </a:path>
                <a:path w="2087879" h="2305685">
                  <a:moveTo>
                    <a:pt x="2087880" y="0"/>
                  </a:moveTo>
                  <a:lnTo>
                    <a:pt x="1956816" y="0"/>
                  </a:lnTo>
                  <a:lnTo>
                    <a:pt x="1956816" y="41135"/>
                  </a:lnTo>
                  <a:lnTo>
                    <a:pt x="2087880" y="41135"/>
                  </a:lnTo>
                  <a:lnTo>
                    <a:pt x="2087880" y="0"/>
                  </a:lnTo>
                  <a:close/>
                </a:path>
              </a:pathLst>
            </a:custGeom>
            <a:solidFill>
              <a:srgbClr val="FFFFFF"/>
            </a:solidFill>
          </p:spPr>
          <p:txBody>
            <a:bodyPr wrap="square" lIns="0" tIns="0" rIns="0" bIns="0" rtlCol="0"/>
            <a:lstStyle/>
            <a:p>
              <a:endParaRPr/>
            </a:p>
          </p:txBody>
        </p:sp>
        <p:sp>
          <p:nvSpPr>
            <p:cNvPr id="19" name="object 19"/>
            <p:cNvSpPr/>
            <p:nvPr/>
          </p:nvSpPr>
          <p:spPr>
            <a:xfrm>
              <a:off x="3828287" y="1603247"/>
              <a:ext cx="553085" cy="3200400"/>
            </a:xfrm>
            <a:custGeom>
              <a:avLst/>
              <a:gdLst/>
              <a:ahLst/>
              <a:cxnLst/>
              <a:rect l="l" t="t" r="r" b="b"/>
              <a:pathLst>
                <a:path w="553085" h="3200400">
                  <a:moveTo>
                    <a:pt x="276351" y="0"/>
                  </a:moveTo>
                  <a:lnTo>
                    <a:pt x="0" y="231648"/>
                  </a:lnTo>
                  <a:lnTo>
                    <a:pt x="124840" y="231648"/>
                  </a:lnTo>
                  <a:lnTo>
                    <a:pt x="124840" y="3200400"/>
                  </a:lnTo>
                  <a:lnTo>
                    <a:pt x="424814" y="3200400"/>
                  </a:lnTo>
                  <a:lnTo>
                    <a:pt x="424814" y="231648"/>
                  </a:lnTo>
                  <a:lnTo>
                    <a:pt x="552703" y="231648"/>
                  </a:lnTo>
                  <a:lnTo>
                    <a:pt x="276351" y="0"/>
                  </a:lnTo>
                  <a:close/>
                </a:path>
              </a:pathLst>
            </a:custGeom>
            <a:solidFill>
              <a:srgbClr val="BAAC79"/>
            </a:solidFill>
          </p:spPr>
          <p:txBody>
            <a:bodyPr wrap="square" lIns="0" tIns="0" rIns="0" bIns="0" rtlCol="0"/>
            <a:lstStyle/>
            <a:p>
              <a:endParaRPr/>
            </a:p>
          </p:txBody>
        </p:sp>
        <p:sp>
          <p:nvSpPr>
            <p:cNvPr id="20" name="object 20"/>
            <p:cNvSpPr/>
            <p:nvPr/>
          </p:nvSpPr>
          <p:spPr>
            <a:xfrm>
              <a:off x="4084320" y="1837981"/>
              <a:ext cx="44450" cy="2891155"/>
            </a:xfrm>
            <a:custGeom>
              <a:avLst/>
              <a:gdLst/>
              <a:ahLst/>
              <a:cxnLst/>
              <a:rect l="l" t="t" r="r" b="b"/>
              <a:pathLst>
                <a:path w="44450" h="2891154">
                  <a:moveTo>
                    <a:pt x="43942" y="2746070"/>
                  </a:moveTo>
                  <a:lnTo>
                    <a:pt x="0" y="2746070"/>
                  </a:lnTo>
                  <a:lnTo>
                    <a:pt x="0" y="2890850"/>
                  </a:lnTo>
                  <a:lnTo>
                    <a:pt x="43942" y="2890850"/>
                  </a:lnTo>
                  <a:lnTo>
                    <a:pt x="43942" y="2746070"/>
                  </a:lnTo>
                  <a:close/>
                </a:path>
                <a:path w="44450" h="2891154">
                  <a:moveTo>
                    <a:pt x="43942" y="2401659"/>
                  </a:moveTo>
                  <a:lnTo>
                    <a:pt x="0" y="2401659"/>
                  </a:lnTo>
                  <a:lnTo>
                    <a:pt x="0" y="2549487"/>
                  </a:lnTo>
                  <a:lnTo>
                    <a:pt x="43942" y="2549487"/>
                  </a:lnTo>
                  <a:lnTo>
                    <a:pt x="43942" y="2401659"/>
                  </a:lnTo>
                  <a:close/>
                </a:path>
                <a:path w="44450" h="2891154">
                  <a:moveTo>
                    <a:pt x="43942" y="2060321"/>
                  </a:moveTo>
                  <a:lnTo>
                    <a:pt x="0" y="2060321"/>
                  </a:lnTo>
                  <a:lnTo>
                    <a:pt x="0" y="2206599"/>
                  </a:lnTo>
                  <a:lnTo>
                    <a:pt x="43942" y="2206599"/>
                  </a:lnTo>
                  <a:lnTo>
                    <a:pt x="43942" y="2060321"/>
                  </a:lnTo>
                  <a:close/>
                </a:path>
                <a:path w="44450" h="2891154">
                  <a:moveTo>
                    <a:pt x="43942" y="1717408"/>
                  </a:moveTo>
                  <a:lnTo>
                    <a:pt x="0" y="1717408"/>
                  </a:lnTo>
                  <a:lnTo>
                    <a:pt x="0" y="1865210"/>
                  </a:lnTo>
                  <a:lnTo>
                    <a:pt x="43942" y="1865210"/>
                  </a:lnTo>
                  <a:lnTo>
                    <a:pt x="43942" y="1717408"/>
                  </a:lnTo>
                  <a:close/>
                </a:path>
                <a:path w="44450" h="2891154">
                  <a:moveTo>
                    <a:pt x="43942" y="1372958"/>
                  </a:moveTo>
                  <a:lnTo>
                    <a:pt x="0" y="1372958"/>
                  </a:lnTo>
                  <a:lnTo>
                    <a:pt x="0" y="1519262"/>
                  </a:lnTo>
                  <a:lnTo>
                    <a:pt x="43942" y="1519262"/>
                  </a:lnTo>
                  <a:lnTo>
                    <a:pt x="43942" y="1372958"/>
                  </a:lnTo>
                  <a:close/>
                </a:path>
                <a:path w="44450" h="2891154">
                  <a:moveTo>
                    <a:pt x="43942" y="1030071"/>
                  </a:moveTo>
                  <a:lnTo>
                    <a:pt x="0" y="1030071"/>
                  </a:lnTo>
                  <a:lnTo>
                    <a:pt x="0" y="1177886"/>
                  </a:lnTo>
                  <a:lnTo>
                    <a:pt x="43942" y="1177886"/>
                  </a:lnTo>
                  <a:lnTo>
                    <a:pt x="43942" y="1030071"/>
                  </a:lnTo>
                  <a:close/>
                </a:path>
                <a:path w="44450" h="2891154">
                  <a:moveTo>
                    <a:pt x="43942" y="688822"/>
                  </a:moveTo>
                  <a:lnTo>
                    <a:pt x="0" y="688822"/>
                  </a:lnTo>
                  <a:lnTo>
                    <a:pt x="0" y="836637"/>
                  </a:lnTo>
                  <a:lnTo>
                    <a:pt x="43942" y="836637"/>
                  </a:lnTo>
                  <a:lnTo>
                    <a:pt x="43942" y="688822"/>
                  </a:lnTo>
                  <a:close/>
                </a:path>
                <a:path w="44450" h="2891154">
                  <a:moveTo>
                    <a:pt x="43942" y="342874"/>
                  </a:moveTo>
                  <a:lnTo>
                    <a:pt x="0" y="342874"/>
                  </a:lnTo>
                  <a:lnTo>
                    <a:pt x="0" y="489165"/>
                  </a:lnTo>
                  <a:lnTo>
                    <a:pt x="43942" y="489165"/>
                  </a:lnTo>
                  <a:lnTo>
                    <a:pt x="43942" y="342874"/>
                  </a:lnTo>
                  <a:close/>
                </a:path>
                <a:path w="44450" h="2891154">
                  <a:moveTo>
                    <a:pt x="43942" y="0"/>
                  </a:moveTo>
                  <a:lnTo>
                    <a:pt x="0" y="0"/>
                  </a:lnTo>
                  <a:lnTo>
                    <a:pt x="0" y="147789"/>
                  </a:lnTo>
                  <a:lnTo>
                    <a:pt x="43942" y="147789"/>
                  </a:lnTo>
                  <a:lnTo>
                    <a:pt x="43942" y="0"/>
                  </a:lnTo>
                  <a:close/>
                </a:path>
              </a:pathLst>
            </a:custGeom>
            <a:solidFill>
              <a:srgbClr val="FFFFFF"/>
            </a:solidFill>
          </p:spPr>
          <p:txBody>
            <a:bodyPr wrap="square" lIns="0" tIns="0" rIns="0" bIns="0" rtlCol="0"/>
            <a:lstStyle/>
            <a:p>
              <a:endParaRPr/>
            </a:p>
          </p:txBody>
        </p:sp>
        <p:sp>
          <p:nvSpPr>
            <p:cNvPr id="21" name="object 21"/>
            <p:cNvSpPr/>
            <p:nvPr/>
          </p:nvSpPr>
          <p:spPr>
            <a:xfrm>
              <a:off x="3035807" y="2616707"/>
              <a:ext cx="158495" cy="135636"/>
            </a:xfrm>
            <a:prstGeom prst="rect">
              <a:avLst/>
            </a:prstGeom>
            <a:blipFill>
              <a:blip r:embed="rId12" cstate="print"/>
              <a:stretch>
                <a:fillRect/>
              </a:stretch>
            </a:blipFill>
          </p:spPr>
          <p:txBody>
            <a:bodyPr wrap="square" lIns="0" tIns="0" rIns="0" bIns="0" rtlCol="0"/>
            <a:lstStyle/>
            <a:p>
              <a:endParaRPr/>
            </a:p>
          </p:txBody>
        </p:sp>
        <p:sp>
          <p:nvSpPr>
            <p:cNvPr id="22" name="object 22"/>
            <p:cNvSpPr/>
            <p:nvPr/>
          </p:nvSpPr>
          <p:spPr>
            <a:xfrm>
              <a:off x="2807207" y="2350008"/>
              <a:ext cx="2164080" cy="2452370"/>
            </a:xfrm>
            <a:custGeom>
              <a:avLst/>
              <a:gdLst/>
              <a:ahLst/>
              <a:cxnLst/>
              <a:rect l="l" t="t" r="r" b="b"/>
              <a:pathLst>
                <a:path w="2164079" h="2452370">
                  <a:moveTo>
                    <a:pt x="301625" y="0"/>
                  </a:moveTo>
                  <a:lnTo>
                    <a:pt x="0" y="0"/>
                  </a:lnTo>
                  <a:lnTo>
                    <a:pt x="1905" y="46736"/>
                  </a:lnTo>
                  <a:lnTo>
                    <a:pt x="7366" y="92710"/>
                  </a:lnTo>
                  <a:lnTo>
                    <a:pt x="16637" y="137794"/>
                  </a:lnTo>
                  <a:lnTo>
                    <a:pt x="29464" y="181991"/>
                  </a:lnTo>
                  <a:lnTo>
                    <a:pt x="45847" y="225044"/>
                  </a:lnTo>
                  <a:lnTo>
                    <a:pt x="65659" y="266700"/>
                  </a:lnTo>
                  <a:lnTo>
                    <a:pt x="89154" y="306959"/>
                  </a:lnTo>
                  <a:lnTo>
                    <a:pt x="115950" y="345694"/>
                  </a:lnTo>
                  <a:lnTo>
                    <a:pt x="146177" y="382778"/>
                  </a:lnTo>
                  <a:lnTo>
                    <a:pt x="179705" y="417956"/>
                  </a:lnTo>
                  <a:lnTo>
                    <a:pt x="216662" y="451104"/>
                  </a:lnTo>
                  <a:lnTo>
                    <a:pt x="256794" y="482219"/>
                  </a:lnTo>
                  <a:lnTo>
                    <a:pt x="293497" y="507365"/>
                  </a:lnTo>
                  <a:lnTo>
                    <a:pt x="332105" y="530606"/>
                  </a:lnTo>
                  <a:lnTo>
                    <a:pt x="372491" y="551942"/>
                  </a:lnTo>
                  <a:lnTo>
                    <a:pt x="414655" y="571500"/>
                  </a:lnTo>
                  <a:lnTo>
                    <a:pt x="458216" y="589026"/>
                  </a:lnTo>
                  <a:lnTo>
                    <a:pt x="503301" y="604647"/>
                  </a:lnTo>
                  <a:lnTo>
                    <a:pt x="549529" y="618236"/>
                  </a:lnTo>
                  <a:lnTo>
                    <a:pt x="597027" y="629793"/>
                  </a:lnTo>
                  <a:lnTo>
                    <a:pt x="645541" y="639318"/>
                  </a:lnTo>
                  <a:lnTo>
                    <a:pt x="695070" y="646811"/>
                  </a:lnTo>
                  <a:lnTo>
                    <a:pt x="745236" y="652144"/>
                  </a:lnTo>
                  <a:lnTo>
                    <a:pt x="796290" y="655447"/>
                  </a:lnTo>
                  <a:lnTo>
                    <a:pt x="904367" y="657479"/>
                  </a:lnTo>
                  <a:lnTo>
                    <a:pt x="960246" y="660527"/>
                  </a:lnTo>
                  <a:lnTo>
                    <a:pt x="1015111" y="665480"/>
                  </a:lnTo>
                  <a:lnTo>
                    <a:pt x="1068958" y="672338"/>
                  </a:lnTo>
                  <a:lnTo>
                    <a:pt x="1121791" y="681101"/>
                  </a:lnTo>
                  <a:lnTo>
                    <a:pt x="1173480" y="691769"/>
                  </a:lnTo>
                  <a:lnTo>
                    <a:pt x="1223899" y="704342"/>
                  </a:lnTo>
                  <a:lnTo>
                    <a:pt x="1273047" y="718693"/>
                  </a:lnTo>
                  <a:lnTo>
                    <a:pt x="1320672" y="734822"/>
                  </a:lnTo>
                  <a:lnTo>
                    <a:pt x="1366901" y="752856"/>
                  </a:lnTo>
                  <a:lnTo>
                    <a:pt x="1411605" y="772541"/>
                  </a:lnTo>
                  <a:lnTo>
                    <a:pt x="1454658" y="794004"/>
                  </a:lnTo>
                  <a:lnTo>
                    <a:pt x="1495933" y="817244"/>
                  </a:lnTo>
                  <a:lnTo>
                    <a:pt x="1535557" y="842010"/>
                  </a:lnTo>
                  <a:lnTo>
                    <a:pt x="1573149" y="868553"/>
                  </a:lnTo>
                  <a:lnTo>
                    <a:pt x="1614932" y="901065"/>
                  </a:lnTo>
                  <a:lnTo>
                    <a:pt x="1653540" y="935482"/>
                  </a:lnTo>
                  <a:lnTo>
                    <a:pt x="1689100" y="971677"/>
                  </a:lnTo>
                  <a:lnTo>
                    <a:pt x="1721358" y="1009523"/>
                  </a:lnTo>
                  <a:lnTo>
                    <a:pt x="1750568" y="1049147"/>
                  </a:lnTo>
                  <a:lnTo>
                    <a:pt x="1776349" y="1090295"/>
                  </a:lnTo>
                  <a:lnTo>
                    <a:pt x="1798955" y="1132840"/>
                  </a:lnTo>
                  <a:lnTo>
                    <a:pt x="1818132" y="1176909"/>
                  </a:lnTo>
                  <a:lnTo>
                    <a:pt x="1834007" y="1222248"/>
                  </a:lnTo>
                  <a:lnTo>
                    <a:pt x="1846326" y="1268984"/>
                  </a:lnTo>
                  <a:lnTo>
                    <a:pt x="1855343" y="1316736"/>
                  </a:lnTo>
                  <a:lnTo>
                    <a:pt x="1860677" y="1365758"/>
                  </a:lnTo>
                  <a:lnTo>
                    <a:pt x="1862455" y="1415796"/>
                  </a:lnTo>
                  <a:lnTo>
                    <a:pt x="1862455" y="2451862"/>
                  </a:lnTo>
                  <a:lnTo>
                    <a:pt x="2164080" y="2451862"/>
                  </a:lnTo>
                  <a:lnTo>
                    <a:pt x="2164080" y="1415796"/>
                  </a:lnTo>
                  <a:lnTo>
                    <a:pt x="2162810" y="1367536"/>
                  </a:lnTo>
                  <a:lnTo>
                    <a:pt x="2159000" y="1319911"/>
                  </a:lnTo>
                  <a:lnTo>
                    <a:pt x="2152650" y="1272921"/>
                  </a:lnTo>
                  <a:lnTo>
                    <a:pt x="2143760" y="1226566"/>
                  </a:lnTo>
                  <a:lnTo>
                    <a:pt x="2132584" y="1180973"/>
                  </a:lnTo>
                  <a:lnTo>
                    <a:pt x="2118741" y="1136142"/>
                  </a:lnTo>
                  <a:lnTo>
                    <a:pt x="2102612" y="1092073"/>
                  </a:lnTo>
                  <a:lnTo>
                    <a:pt x="2084070" y="1048893"/>
                  </a:lnTo>
                  <a:lnTo>
                    <a:pt x="2063242" y="1006729"/>
                  </a:lnTo>
                  <a:lnTo>
                    <a:pt x="2040001" y="965454"/>
                  </a:lnTo>
                  <a:lnTo>
                    <a:pt x="2014346" y="925194"/>
                  </a:lnTo>
                  <a:lnTo>
                    <a:pt x="1986533" y="886079"/>
                  </a:lnTo>
                  <a:lnTo>
                    <a:pt x="1956434" y="848106"/>
                  </a:lnTo>
                  <a:lnTo>
                    <a:pt x="1924050" y="811276"/>
                  </a:lnTo>
                  <a:lnTo>
                    <a:pt x="1889506" y="775716"/>
                  </a:lnTo>
                  <a:lnTo>
                    <a:pt x="1852803" y="741426"/>
                  </a:lnTo>
                  <a:lnTo>
                    <a:pt x="1813814" y="708533"/>
                  </a:lnTo>
                  <a:lnTo>
                    <a:pt x="1772793" y="677037"/>
                  </a:lnTo>
                  <a:lnTo>
                    <a:pt x="1736090" y="651002"/>
                  </a:lnTo>
                  <a:lnTo>
                    <a:pt x="1698117" y="626237"/>
                  </a:lnTo>
                  <a:lnTo>
                    <a:pt x="1659001" y="602615"/>
                  </a:lnTo>
                  <a:lnTo>
                    <a:pt x="1618742" y="580390"/>
                  </a:lnTo>
                  <a:lnTo>
                    <a:pt x="1577213" y="559308"/>
                  </a:lnTo>
                  <a:lnTo>
                    <a:pt x="1534795" y="539623"/>
                  </a:lnTo>
                  <a:lnTo>
                    <a:pt x="1491233" y="521208"/>
                  </a:lnTo>
                  <a:lnTo>
                    <a:pt x="1446657" y="504063"/>
                  </a:lnTo>
                  <a:lnTo>
                    <a:pt x="1401064" y="488188"/>
                  </a:lnTo>
                  <a:lnTo>
                    <a:pt x="1354582" y="473710"/>
                  </a:lnTo>
                  <a:lnTo>
                    <a:pt x="1307211" y="460502"/>
                  </a:lnTo>
                  <a:lnTo>
                    <a:pt x="1259078" y="448691"/>
                  </a:lnTo>
                  <a:lnTo>
                    <a:pt x="1210056" y="438150"/>
                  </a:lnTo>
                  <a:lnTo>
                    <a:pt x="1160271" y="429006"/>
                  </a:lnTo>
                  <a:lnTo>
                    <a:pt x="1109726" y="421259"/>
                  </a:lnTo>
                  <a:lnTo>
                    <a:pt x="1058545" y="414909"/>
                  </a:lnTo>
                  <a:lnTo>
                    <a:pt x="1006729" y="409956"/>
                  </a:lnTo>
                  <a:lnTo>
                    <a:pt x="954278" y="406400"/>
                  </a:lnTo>
                  <a:lnTo>
                    <a:pt x="901319" y="404241"/>
                  </a:lnTo>
                  <a:lnTo>
                    <a:pt x="847725" y="403606"/>
                  </a:lnTo>
                  <a:lnTo>
                    <a:pt x="790447" y="401700"/>
                  </a:lnTo>
                  <a:lnTo>
                    <a:pt x="734949" y="395986"/>
                  </a:lnTo>
                  <a:lnTo>
                    <a:pt x="681608" y="386715"/>
                  </a:lnTo>
                  <a:lnTo>
                    <a:pt x="630682" y="374015"/>
                  </a:lnTo>
                  <a:lnTo>
                    <a:pt x="582421" y="357886"/>
                  </a:lnTo>
                  <a:lnTo>
                    <a:pt x="537082" y="338581"/>
                  </a:lnTo>
                  <a:lnTo>
                    <a:pt x="494919" y="316103"/>
                  </a:lnTo>
                  <a:lnTo>
                    <a:pt x="456438" y="290703"/>
                  </a:lnTo>
                  <a:lnTo>
                    <a:pt x="415798" y="258064"/>
                  </a:lnTo>
                  <a:lnTo>
                    <a:pt x="381254" y="221996"/>
                  </a:lnTo>
                  <a:lnTo>
                    <a:pt x="352806" y="182753"/>
                  </a:lnTo>
                  <a:lnTo>
                    <a:pt x="330454" y="140589"/>
                  </a:lnTo>
                  <a:lnTo>
                    <a:pt x="314452" y="95885"/>
                  </a:lnTo>
                  <a:lnTo>
                    <a:pt x="304800" y="48894"/>
                  </a:lnTo>
                  <a:lnTo>
                    <a:pt x="301625" y="0"/>
                  </a:lnTo>
                  <a:close/>
                </a:path>
              </a:pathLst>
            </a:custGeom>
            <a:solidFill>
              <a:srgbClr val="003062"/>
            </a:solidFill>
          </p:spPr>
          <p:txBody>
            <a:bodyPr wrap="square" lIns="0" tIns="0" rIns="0" bIns="0" rtlCol="0"/>
            <a:lstStyle/>
            <a:p>
              <a:endParaRPr/>
            </a:p>
          </p:txBody>
        </p:sp>
        <p:sp>
          <p:nvSpPr>
            <p:cNvPr id="23" name="object 23"/>
            <p:cNvSpPr/>
            <p:nvPr/>
          </p:nvSpPr>
          <p:spPr>
            <a:xfrm>
              <a:off x="2930652" y="2350007"/>
              <a:ext cx="1911350" cy="2377440"/>
            </a:xfrm>
            <a:custGeom>
              <a:avLst/>
              <a:gdLst/>
              <a:ahLst/>
              <a:cxnLst/>
              <a:rect l="l" t="t" r="r" b="b"/>
              <a:pathLst>
                <a:path w="1911350" h="2377440">
                  <a:moveTo>
                    <a:pt x="56388" y="73152"/>
                  </a:moveTo>
                  <a:lnTo>
                    <a:pt x="51689" y="54864"/>
                  </a:lnTo>
                  <a:lnTo>
                    <a:pt x="48895" y="36576"/>
                  </a:lnTo>
                  <a:lnTo>
                    <a:pt x="44323" y="0"/>
                  </a:lnTo>
                  <a:lnTo>
                    <a:pt x="0" y="0"/>
                  </a:lnTo>
                  <a:lnTo>
                    <a:pt x="762" y="18288"/>
                  </a:lnTo>
                  <a:lnTo>
                    <a:pt x="3048" y="36576"/>
                  </a:lnTo>
                  <a:lnTo>
                    <a:pt x="6731" y="54864"/>
                  </a:lnTo>
                  <a:lnTo>
                    <a:pt x="12065" y="73152"/>
                  </a:lnTo>
                  <a:lnTo>
                    <a:pt x="56388" y="73152"/>
                  </a:lnTo>
                  <a:close/>
                </a:path>
                <a:path w="1911350" h="2377440">
                  <a:moveTo>
                    <a:pt x="671957" y="492760"/>
                  </a:moveTo>
                  <a:lnTo>
                    <a:pt x="647446" y="490728"/>
                  </a:lnTo>
                  <a:lnTo>
                    <a:pt x="598424" y="487934"/>
                  </a:lnTo>
                  <a:lnTo>
                    <a:pt x="573913" y="485902"/>
                  </a:lnTo>
                  <a:lnTo>
                    <a:pt x="534670" y="480441"/>
                  </a:lnTo>
                  <a:lnTo>
                    <a:pt x="513715" y="476885"/>
                  </a:lnTo>
                  <a:lnTo>
                    <a:pt x="492252" y="472313"/>
                  </a:lnTo>
                  <a:lnTo>
                    <a:pt x="479933" y="509778"/>
                  </a:lnTo>
                  <a:lnTo>
                    <a:pt x="524891" y="517906"/>
                  </a:lnTo>
                  <a:lnTo>
                    <a:pt x="569849" y="523367"/>
                  </a:lnTo>
                  <a:lnTo>
                    <a:pt x="639953" y="528193"/>
                  </a:lnTo>
                  <a:lnTo>
                    <a:pt x="663829" y="530225"/>
                  </a:lnTo>
                  <a:lnTo>
                    <a:pt x="671957" y="492760"/>
                  </a:lnTo>
                  <a:close/>
                </a:path>
                <a:path w="1911350" h="2377440">
                  <a:moveTo>
                    <a:pt x="1910829" y="2232075"/>
                  </a:moveTo>
                  <a:lnTo>
                    <a:pt x="1865122" y="2232075"/>
                  </a:lnTo>
                  <a:lnTo>
                    <a:pt x="1865122" y="2376817"/>
                  </a:lnTo>
                  <a:lnTo>
                    <a:pt x="1910829" y="2376817"/>
                  </a:lnTo>
                  <a:lnTo>
                    <a:pt x="1910829" y="2232075"/>
                  </a:lnTo>
                  <a:close/>
                </a:path>
                <a:path w="1911350" h="2377440">
                  <a:moveTo>
                    <a:pt x="1910829" y="1887728"/>
                  </a:moveTo>
                  <a:lnTo>
                    <a:pt x="1865122" y="1887728"/>
                  </a:lnTo>
                  <a:lnTo>
                    <a:pt x="1865122" y="2033993"/>
                  </a:lnTo>
                  <a:lnTo>
                    <a:pt x="1910829" y="2033993"/>
                  </a:lnTo>
                  <a:lnTo>
                    <a:pt x="1910829" y="1887728"/>
                  </a:lnTo>
                  <a:close/>
                </a:path>
                <a:path w="1911350" h="2377440">
                  <a:moveTo>
                    <a:pt x="1910829" y="1544916"/>
                  </a:moveTo>
                  <a:lnTo>
                    <a:pt x="1865122" y="1544916"/>
                  </a:lnTo>
                  <a:lnTo>
                    <a:pt x="1865122" y="1692706"/>
                  </a:lnTo>
                  <a:lnTo>
                    <a:pt x="1910829" y="1692706"/>
                  </a:lnTo>
                  <a:lnTo>
                    <a:pt x="1910829" y="1544916"/>
                  </a:lnTo>
                  <a:close/>
                </a:path>
              </a:pathLst>
            </a:custGeom>
            <a:solidFill>
              <a:srgbClr val="FFFFFF"/>
            </a:solidFill>
          </p:spPr>
          <p:txBody>
            <a:bodyPr wrap="square" lIns="0" tIns="0" rIns="0" bIns="0" rtlCol="0"/>
            <a:lstStyle/>
            <a:p>
              <a:endParaRPr/>
            </a:p>
          </p:txBody>
        </p:sp>
        <p:sp>
          <p:nvSpPr>
            <p:cNvPr id="24" name="object 24"/>
            <p:cNvSpPr/>
            <p:nvPr/>
          </p:nvSpPr>
          <p:spPr>
            <a:xfrm>
              <a:off x="2682239" y="2118359"/>
              <a:ext cx="553085" cy="231775"/>
            </a:xfrm>
            <a:custGeom>
              <a:avLst/>
              <a:gdLst/>
              <a:ahLst/>
              <a:cxnLst/>
              <a:rect l="l" t="t" r="r" b="b"/>
              <a:pathLst>
                <a:path w="553085" h="231775">
                  <a:moveTo>
                    <a:pt x="276352" y="0"/>
                  </a:moveTo>
                  <a:lnTo>
                    <a:pt x="0" y="231520"/>
                  </a:lnTo>
                  <a:lnTo>
                    <a:pt x="552704" y="231520"/>
                  </a:lnTo>
                  <a:lnTo>
                    <a:pt x="276352" y="0"/>
                  </a:lnTo>
                  <a:close/>
                </a:path>
              </a:pathLst>
            </a:custGeom>
            <a:solidFill>
              <a:srgbClr val="003062"/>
            </a:solidFill>
          </p:spPr>
          <p:txBody>
            <a:bodyPr wrap="square" lIns="0" tIns="0" rIns="0" bIns="0" rtlCol="0"/>
            <a:lstStyle/>
            <a:p>
              <a:endParaRPr/>
            </a:p>
          </p:txBody>
        </p:sp>
        <p:sp>
          <p:nvSpPr>
            <p:cNvPr id="25" name="object 25"/>
            <p:cNvSpPr/>
            <p:nvPr/>
          </p:nvSpPr>
          <p:spPr>
            <a:xfrm>
              <a:off x="2843783" y="972311"/>
              <a:ext cx="2648712" cy="736091"/>
            </a:xfrm>
            <a:prstGeom prst="rect">
              <a:avLst/>
            </a:prstGeom>
            <a:blipFill>
              <a:blip r:embed="rId13" cstate="print"/>
              <a:stretch>
                <a:fillRect/>
              </a:stretch>
            </a:blipFill>
          </p:spPr>
          <p:txBody>
            <a:bodyPr wrap="square" lIns="0" tIns="0" rIns="0" bIns="0" rtlCol="0"/>
            <a:lstStyle/>
            <a:p>
              <a:endParaRPr/>
            </a:p>
          </p:txBody>
        </p:sp>
        <p:sp>
          <p:nvSpPr>
            <p:cNvPr id="26" name="object 26"/>
            <p:cNvSpPr/>
            <p:nvPr/>
          </p:nvSpPr>
          <p:spPr>
            <a:xfrm>
              <a:off x="6256019" y="2260091"/>
              <a:ext cx="1548383" cy="422148"/>
            </a:xfrm>
            <a:prstGeom prst="rect">
              <a:avLst/>
            </a:prstGeom>
            <a:blipFill>
              <a:blip r:embed="rId14" cstate="print"/>
              <a:stretch>
                <a:fillRect/>
              </a:stretch>
            </a:blipFill>
          </p:spPr>
          <p:txBody>
            <a:bodyPr wrap="square" lIns="0" tIns="0" rIns="0" bIns="0" rtlCol="0"/>
            <a:lstStyle/>
            <a:p>
              <a:endParaRPr/>
            </a:p>
          </p:txBody>
        </p:sp>
        <p:sp>
          <p:nvSpPr>
            <p:cNvPr id="27" name="object 27"/>
            <p:cNvSpPr/>
            <p:nvPr/>
          </p:nvSpPr>
          <p:spPr>
            <a:xfrm>
              <a:off x="5364479" y="2715767"/>
              <a:ext cx="1808987" cy="542544"/>
            </a:xfrm>
            <a:prstGeom prst="rect">
              <a:avLst/>
            </a:prstGeom>
            <a:blipFill>
              <a:blip r:embed="rId15" cstate="print"/>
              <a:stretch>
                <a:fillRect/>
              </a:stretch>
            </a:blipFill>
          </p:spPr>
          <p:txBody>
            <a:bodyPr wrap="square" lIns="0" tIns="0" rIns="0" bIns="0" rtlCol="0"/>
            <a:lstStyle/>
            <a:p>
              <a:endParaRPr/>
            </a:p>
          </p:txBody>
        </p:sp>
      </p:grpSp>
      <p:sp>
        <p:nvSpPr>
          <p:cNvPr id="28" name="object 28"/>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43483" y="818388"/>
            <a:ext cx="8324215" cy="3900170"/>
            <a:chOff x="443483" y="818388"/>
            <a:chExt cx="8324215" cy="3900170"/>
          </a:xfrm>
        </p:grpSpPr>
        <p:sp>
          <p:nvSpPr>
            <p:cNvPr id="3" name="object 3"/>
            <p:cNvSpPr/>
            <p:nvPr/>
          </p:nvSpPr>
          <p:spPr>
            <a:xfrm>
              <a:off x="466343" y="844292"/>
              <a:ext cx="8211820" cy="29209"/>
            </a:xfrm>
            <a:custGeom>
              <a:avLst/>
              <a:gdLst/>
              <a:ahLst/>
              <a:cxnLst/>
              <a:rect l="l" t="t" r="r" b="b"/>
              <a:pathLst>
                <a:path w="8211820" h="29209">
                  <a:moveTo>
                    <a:pt x="8211311" y="0"/>
                  </a:moveTo>
                  <a:lnTo>
                    <a:pt x="0" y="0"/>
                  </a:lnTo>
                  <a:lnTo>
                    <a:pt x="0" y="28705"/>
                  </a:lnTo>
                  <a:lnTo>
                    <a:pt x="8211311" y="28705"/>
                  </a:lnTo>
                  <a:lnTo>
                    <a:pt x="8211311" y="0"/>
                  </a:lnTo>
                  <a:close/>
                </a:path>
              </a:pathLst>
            </a:custGeom>
            <a:solidFill>
              <a:srgbClr val="095A82"/>
            </a:solidFill>
          </p:spPr>
          <p:txBody>
            <a:bodyPr wrap="square" lIns="0" tIns="0" rIns="0" bIns="0" rtlCol="0"/>
            <a:lstStyle/>
            <a:p>
              <a:endParaRPr/>
            </a:p>
          </p:txBody>
        </p:sp>
        <p:sp>
          <p:nvSpPr>
            <p:cNvPr id="4" name="object 4"/>
            <p:cNvSpPr/>
            <p:nvPr/>
          </p:nvSpPr>
          <p:spPr>
            <a:xfrm>
              <a:off x="443483" y="818388"/>
              <a:ext cx="2598419" cy="389991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33399" y="920496"/>
              <a:ext cx="2423160" cy="370027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14171" y="1612392"/>
              <a:ext cx="103631" cy="69494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968751" y="838200"/>
              <a:ext cx="2756916" cy="177088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3060191" y="920496"/>
              <a:ext cx="2578608" cy="1610867"/>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5647943" y="838200"/>
              <a:ext cx="3119627" cy="1778508"/>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5742431" y="920496"/>
              <a:ext cx="2935223" cy="1618487"/>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3023616" y="2526792"/>
              <a:ext cx="4434839" cy="2174748"/>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3131819" y="2612136"/>
              <a:ext cx="4223004" cy="2008632"/>
            </a:xfrm>
            <a:prstGeom prst="rect">
              <a:avLst/>
            </a:prstGeom>
            <a:blipFill>
              <a:blip r:embed="rId10" cstate="print"/>
              <a:stretch>
                <a:fillRect/>
              </a:stretch>
            </a:blipFill>
          </p:spPr>
          <p:txBody>
            <a:bodyPr wrap="square" lIns="0" tIns="0" rIns="0" bIns="0" rtlCol="0"/>
            <a:lstStyle/>
            <a:p>
              <a:endParaRPr/>
            </a:p>
          </p:txBody>
        </p:sp>
      </p:grpSp>
      <p:sp>
        <p:nvSpPr>
          <p:cNvPr id="13" name="object 13"/>
          <p:cNvSpPr txBox="1">
            <a:spLocks noGrp="1"/>
          </p:cNvSpPr>
          <p:nvPr>
            <p:ph type="title"/>
          </p:nvPr>
        </p:nvSpPr>
        <p:spPr>
          <a:xfrm>
            <a:off x="470712" y="300304"/>
            <a:ext cx="6059805" cy="452120"/>
          </a:xfrm>
          <a:prstGeom prst="rect">
            <a:avLst/>
          </a:prstGeom>
        </p:spPr>
        <p:txBody>
          <a:bodyPr vert="horz" wrap="square" lIns="0" tIns="12065" rIns="0" bIns="0" rtlCol="0">
            <a:spAutoFit/>
          </a:bodyPr>
          <a:lstStyle/>
          <a:p>
            <a:pPr marL="12700">
              <a:lnSpc>
                <a:spcPct val="100000"/>
              </a:lnSpc>
              <a:spcBef>
                <a:spcPts val="95"/>
              </a:spcBef>
            </a:pPr>
            <a:r>
              <a:rPr sz="2800" b="1" spc="-20" dirty="0">
                <a:latin typeface="Carlito"/>
                <a:cs typeface="Carlito"/>
              </a:rPr>
              <a:t>Java-Job, </a:t>
            </a:r>
            <a:r>
              <a:rPr sz="2800" b="1" spc="-10" dirty="0">
                <a:latin typeface="Carlito"/>
                <a:cs typeface="Carlito"/>
              </a:rPr>
              <a:t>Demand </a:t>
            </a:r>
            <a:r>
              <a:rPr sz="2800" b="1" spc="-5" dirty="0">
                <a:latin typeface="Carlito"/>
                <a:cs typeface="Carlito"/>
              </a:rPr>
              <a:t>and Experience</a:t>
            </a:r>
            <a:r>
              <a:rPr sz="2800" b="1" spc="-175" dirty="0">
                <a:latin typeface="Carlito"/>
                <a:cs typeface="Carlito"/>
              </a:rPr>
              <a:t> </a:t>
            </a:r>
            <a:r>
              <a:rPr sz="2800" b="1" spc="-15" dirty="0">
                <a:latin typeface="Carlito"/>
                <a:cs typeface="Carlito"/>
              </a:rPr>
              <a:t>Trends</a:t>
            </a:r>
            <a:endParaRPr sz="2800">
              <a:latin typeface="Carlito"/>
              <a:cs typeface="Carlito"/>
            </a:endParaRPr>
          </a:p>
        </p:txBody>
      </p:sp>
      <p:sp>
        <p:nvSpPr>
          <p:cNvPr id="15" name="object 15"/>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14" name="object 14"/>
          <p:cNvSpPr txBox="1"/>
          <p:nvPr/>
        </p:nvSpPr>
        <p:spPr>
          <a:xfrm>
            <a:off x="7580756" y="4481576"/>
            <a:ext cx="1132205" cy="147955"/>
          </a:xfrm>
          <a:prstGeom prst="rect">
            <a:avLst/>
          </a:prstGeom>
        </p:spPr>
        <p:txBody>
          <a:bodyPr vert="horz" wrap="square" lIns="0" tIns="12700" rIns="0" bIns="0" rtlCol="0">
            <a:spAutoFit/>
          </a:bodyPr>
          <a:lstStyle/>
          <a:p>
            <a:pPr marL="12700">
              <a:lnSpc>
                <a:spcPct val="100000"/>
              </a:lnSpc>
              <a:spcBef>
                <a:spcPts val="100"/>
              </a:spcBef>
            </a:pPr>
            <a:r>
              <a:rPr sz="800" u="sng" spc="-15" dirty="0">
                <a:solidFill>
                  <a:srgbClr val="045180"/>
                </a:solidFill>
                <a:uFill>
                  <a:solidFill>
                    <a:srgbClr val="045180"/>
                  </a:solidFill>
                </a:uFill>
                <a:latin typeface="Arial"/>
                <a:cs typeface="Arial"/>
                <a:hlinkClick r:id="rId11"/>
              </a:rPr>
              <a:t>http://jobgraphs.com/java</a:t>
            </a:r>
            <a:endParaRPr sz="800">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78332" y="858138"/>
            <a:ext cx="714565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5F5F5F"/>
                </a:solidFill>
                <a:latin typeface="Carlito"/>
                <a:cs typeface="Carlito"/>
              </a:rPr>
              <a:t>Before Java </a:t>
            </a:r>
            <a:r>
              <a:rPr sz="1400" spc="-5" dirty="0">
                <a:solidFill>
                  <a:srgbClr val="5F5F5F"/>
                </a:solidFill>
                <a:latin typeface="Carlito"/>
                <a:cs typeface="Carlito"/>
              </a:rPr>
              <a:t>emerged as </a:t>
            </a:r>
            <a:r>
              <a:rPr sz="1400" dirty="0">
                <a:solidFill>
                  <a:srgbClr val="5F5F5F"/>
                </a:solidFill>
                <a:latin typeface="Carlito"/>
                <a:cs typeface="Carlito"/>
              </a:rPr>
              <a:t>a </a:t>
            </a:r>
            <a:r>
              <a:rPr sz="1400" spc="-5" dirty="0">
                <a:solidFill>
                  <a:srgbClr val="5F5F5F"/>
                </a:solidFill>
                <a:latin typeface="Carlito"/>
                <a:cs typeface="Carlito"/>
              </a:rPr>
              <a:t>programming language, there </a:t>
            </a:r>
            <a:r>
              <a:rPr sz="1400" dirty="0">
                <a:solidFill>
                  <a:srgbClr val="5F5F5F"/>
                </a:solidFill>
                <a:latin typeface="Carlito"/>
                <a:cs typeface="Carlito"/>
              </a:rPr>
              <a:t>were </a:t>
            </a:r>
            <a:r>
              <a:rPr sz="1400" spc="-5" dirty="0">
                <a:solidFill>
                  <a:srgbClr val="5F5F5F"/>
                </a:solidFill>
                <a:latin typeface="Carlito"/>
                <a:cs typeface="Carlito"/>
              </a:rPr>
              <a:t>many other programming</a:t>
            </a:r>
            <a:r>
              <a:rPr sz="1400" spc="-35" dirty="0">
                <a:solidFill>
                  <a:srgbClr val="5F5F5F"/>
                </a:solidFill>
                <a:latin typeface="Carlito"/>
                <a:cs typeface="Carlito"/>
              </a:rPr>
              <a:t> </a:t>
            </a:r>
            <a:r>
              <a:rPr sz="1400" spc="-15" dirty="0">
                <a:solidFill>
                  <a:srgbClr val="5F5F5F"/>
                </a:solidFill>
                <a:latin typeface="Carlito"/>
                <a:cs typeface="Carlito"/>
              </a:rPr>
              <a:t>languages:</a:t>
            </a:r>
            <a:endParaRPr sz="1400">
              <a:latin typeface="Carlito"/>
              <a:cs typeface="Carlito"/>
            </a:endParaRPr>
          </a:p>
        </p:txBody>
      </p:sp>
      <p:sp>
        <p:nvSpPr>
          <p:cNvPr id="3" name="object 3"/>
          <p:cNvSpPr txBox="1"/>
          <p:nvPr/>
        </p:nvSpPr>
        <p:spPr>
          <a:xfrm>
            <a:off x="470712" y="300304"/>
            <a:ext cx="3308985" cy="45212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095A82"/>
                </a:solidFill>
                <a:latin typeface="Carlito"/>
                <a:cs typeface="Carlito"/>
              </a:rPr>
              <a:t>Languages before</a:t>
            </a:r>
            <a:r>
              <a:rPr sz="2800" b="1" spc="-220" dirty="0">
                <a:solidFill>
                  <a:srgbClr val="095A82"/>
                </a:solidFill>
                <a:latin typeface="Carlito"/>
                <a:cs typeface="Carlito"/>
              </a:rPr>
              <a:t> </a:t>
            </a:r>
            <a:r>
              <a:rPr sz="2800" b="1" spc="-25" dirty="0">
                <a:solidFill>
                  <a:srgbClr val="095A82"/>
                </a:solidFill>
                <a:latin typeface="Carlito"/>
                <a:cs typeface="Carlito"/>
              </a:rPr>
              <a:t>Java</a:t>
            </a:r>
            <a:endParaRPr sz="2800">
              <a:latin typeface="Carlito"/>
              <a:cs typeface="Carlito"/>
            </a:endParaRPr>
          </a:p>
        </p:txBody>
      </p:sp>
      <p:sp>
        <p:nvSpPr>
          <p:cNvPr id="4" name="object 4"/>
          <p:cNvSpPr/>
          <p:nvPr/>
        </p:nvSpPr>
        <p:spPr>
          <a:xfrm>
            <a:off x="922019" y="1600200"/>
            <a:ext cx="1652016" cy="152857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6548628" y="1373124"/>
            <a:ext cx="1763268" cy="1552956"/>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823715" y="2913888"/>
            <a:ext cx="1496567" cy="1680972"/>
          </a:xfrm>
          <a:prstGeom prst="rect">
            <a:avLst/>
          </a:prstGeom>
          <a:blipFill>
            <a:blip r:embed="rId4"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24255" y="882396"/>
            <a:ext cx="3399790" cy="3720465"/>
            <a:chOff x="524255" y="882396"/>
            <a:chExt cx="3399790" cy="3720465"/>
          </a:xfrm>
        </p:grpSpPr>
        <p:sp>
          <p:nvSpPr>
            <p:cNvPr id="3" name="object 3"/>
            <p:cNvSpPr/>
            <p:nvPr/>
          </p:nvSpPr>
          <p:spPr>
            <a:xfrm>
              <a:off x="539495" y="882396"/>
              <a:ext cx="3384550" cy="675005"/>
            </a:xfrm>
            <a:custGeom>
              <a:avLst/>
              <a:gdLst/>
              <a:ahLst/>
              <a:cxnLst/>
              <a:rect l="l" t="t" r="r" b="b"/>
              <a:pathLst>
                <a:path w="3384550" h="675005">
                  <a:moveTo>
                    <a:pt x="2985135" y="0"/>
                  </a:moveTo>
                  <a:lnTo>
                    <a:pt x="2985135" y="133984"/>
                  </a:lnTo>
                  <a:lnTo>
                    <a:pt x="0" y="133984"/>
                  </a:lnTo>
                  <a:lnTo>
                    <a:pt x="0" y="539114"/>
                  </a:lnTo>
                  <a:lnTo>
                    <a:pt x="2985135" y="539114"/>
                  </a:lnTo>
                  <a:lnTo>
                    <a:pt x="2985135" y="674624"/>
                  </a:lnTo>
                  <a:lnTo>
                    <a:pt x="3384423" y="335914"/>
                  </a:lnTo>
                  <a:lnTo>
                    <a:pt x="2985135" y="0"/>
                  </a:lnTo>
                  <a:close/>
                </a:path>
              </a:pathLst>
            </a:custGeom>
            <a:solidFill>
              <a:srgbClr val="73635D"/>
            </a:solidFill>
          </p:spPr>
          <p:txBody>
            <a:bodyPr wrap="square" lIns="0" tIns="0" rIns="0" bIns="0" rtlCol="0"/>
            <a:lstStyle/>
            <a:p>
              <a:endParaRPr/>
            </a:p>
          </p:txBody>
        </p:sp>
        <p:sp>
          <p:nvSpPr>
            <p:cNvPr id="4" name="object 4"/>
            <p:cNvSpPr/>
            <p:nvPr/>
          </p:nvSpPr>
          <p:spPr>
            <a:xfrm>
              <a:off x="524255" y="966216"/>
              <a:ext cx="376428" cy="363626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39495" y="1019556"/>
              <a:ext cx="274320" cy="3534410"/>
            </a:xfrm>
            <a:custGeom>
              <a:avLst/>
              <a:gdLst/>
              <a:ahLst/>
              <a:cxnLst/>
              <a:rect l="l" t="t" r="r" b="b"/>
              <a:pathLst>
                <a:path w="274319" h="3534410">
                  <a:moveTo>
                    <a:pt x="274320" y="0"/>
                  </a:moveTo>
                  <a:lnTo>
                    <a:pt x="0" y="0"/>
                  </a:lnTo>
                  <a:lnTo>
                    <a:pt x="0" y="3533902"/>
                  </a:lnTo>
                  <a:lnTo>
                    <a:pt x="274320" y="3533902"/>
                  </a:lnTo>
                  <a:lnTo>
                    <a:pt x="274320" y="0"/>
                  </a:lnTo>
                  <a:close/>
                </a:path>
              </a:pathLst>
            </a:custGeom>
            <a:solidFill>
              <a:srgbClr val="A6A6A6"/>
            </a:solidFill>
          </p:spPr>
          <p:txBody>
            <a:bodyPr wrap="square" lIns="0" tIns="0" rIns="0" bIns="0" rtlCol="0"/>
            <a:lstStyle/>
            <a:p>
              <a:endParaRPr/>
            </a:p>
          </p:txBody>
        </p:sp>
      </p:grpSp>
      <p:sp>
        <p:nvSpPr>
          <p:cNvPr id="6" name="object 6"/>
          <p:cNvSpPr txBox="1">
            <a:spLocks noGrp="1"/>
          </p:cNvSpPr>
          <p:nvPr>
            <p:ph type="title"/>
          </p:nvPr>
        </p:nvSpPr>
        <p:spPr>
          <a:xfrm>
            <a:off x="470712" y="300304"/>
            <a:ext cx="205740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Why not</a:t>
            </a:r>
            <a:r>
              <a:rPr sz="2800" b="1" spc="-165" dirty="0">
                <a:latin typeface="Carlito"/>
                <a:cs typeface="Carlito"/>
              </a:rPr>
              <a:t> </a:t>
            </a:r>
            <a:r>
              <a:rPr sz="2800" b="1" spc="-25" dirty="0">
                <a:latin typeface="Carlito"/>
                <a:cs typeface="Carlito"/>
              </a:rPr>
              <a:t>C++?</a:t>
            </a:r>
            <a:endParaRPr sz="2800">
              <a:latin typeface="Carlito"/>
              <a:cs typeface="Carlito"/>
            </a:endParaRPr>
          </a:p>
        </p:txBody>
      </p:sp>
      <p:sp>
        <p:nvSpPr>
          <p:cNvPr id="8" name="object 8"/>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7" name="object 7"/>
          <p:cNvSpPr txBox="1"/>
          <p:nvPr/>
        </p:nvSpPr>
        <p:spPr>
          <a:xfrm>
            <a:off x="4283455" y="1101039"/>
            <a:ext cx="4166870" cy="453390"/>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73635D"/>
                </a:solidFill>
                <a:latin typeface="Arial"/>
                <a:cs typeface="Arial"/>
              </a:rPr>
              <a:t>C++</a:t>
            </a:r>
            <a:r>
              <a:rPr sz="1400" b="1" spc="-45" dirty="0">
                <a:solidFill>
                  <a:srgbClr val="73635D"/>
                </a:solidFill>
                <a:latin typeface="Arial"/>
                <a:cs typeface="Arial"/>
              </a:rPr>
              <a:t> </a:t>
            </a:r>
            <a:r>
              <a:rPr sz="1400" b="1" spc="-5" dirty="0">
                <a:solidFill>
                  <a:srgbClr val="73635D"/>
                </a:solidFill>
                <a:latin typeface="Arial"/>
                <a:cs typeface="Arial"/>
              </a:rPr>
              <a:t>does</a:t>
            </a:r>
            <a:r>
              <a:rPr sz="1400" b="1" spc="-50" dirty="0">
                <a:solidFill>
                  <a:srgbClr val="73635D"/>
                </a:solidFill>
                <a:latin typeface="Arial"/>
                <a:cs typeface="Arial"/>
              </a:rPr>
              <a:t> </a:t>
            </a:r>
            <a:r>
              <a:rPr sz="1400" b="1" spc="-5" dirty="0">
                <a:solidFill>
                  <a:srgbClr val="73635D"/>
                </a:solidFill>
                <a:latin typeface="Arial"/>
                <a:cs typeface="Arial"/>
              </a:rPr>
              <a:t>not</a:t>
            </a:r>
            <a:r>
              <a:rPr sz="1400" b="1" spc="-20" dirty="0">
                <a:solidFill>
                  <a:srgbClr val="73635D"/>
                </a:solidFill>
                <a:latin typeface="Arial"/>
                <a:cs typeface="Arial"/>
              </a:rPr>
              <a:t> </a:t>
            </a:r>
            <a:r>
              <a:rPr sz="1400" b="1" spc="-5" dirty="0">
                <a:solidFill>
                  <a:srgbClr val="73635D"/>
                </a:solidFill>
                <a:latin typeface="Arial"/>
                <a:cs typeface="Arial"/>
              </a:rPr>
              <a:t>provide</a:t>
            </a:r>
            <a:r>
              <a:rPr sz="1400" b="1" spc="-55" dirty="0">
                <a:solidFill>
                  <a:srgbClr val="73635D"/>
                </a:solidFill>
                <a:latin typeface="Arial"/>
                <a:cs typeface="Arial"/>
              </a:rPr>
              <a:t> </a:t>
            </a:r>
            <a:r>
              <a:rPr sz="1400" b="1" dirty="0">
                <a:solidFill>
                  <a:srgbClr val="73635D"/>
                </a:solidFill>
                <a:latin typeface="Arial"/>
                <a:cs typeface="Arial"/>
              </a:rPr>
              <a:t>efficient</a:t>
            </a:r>
            <a:r>
              <a:rPr sz="1400" b="1" spc="-100" dirty="0">
                <a:solidFill>
                  <a:srgbClr val="73635D"/>
                </a:solidFill>
                <a:latin typeface="Arial"/>
                <a:cs typeface="Arial"/>
              </a:rPr>
              <a:t> </a:t>
            </a:r>
            <a:r>
              <a:rPr sz="1400" b="1" dirty="0">
                <a:solidFill>
                  <a:srgbClr val="73635D"/>
                </a:solidFill>
                <a:latin typeface="Arial"/>
                <a:cs typeface="Arial"/>
              </a:rPr>
              <a:t>means</a:t>
            </a:r>
            <a:r>
              <a:rPr sz="1400" b="1" spc="-45" dirty="0">
                <a:solidFill>
                  <a:srgbClr val="73635D"/>
                </a:solidFill>
                <a:latin typeface="Arial"/>
                <a:cs typeface="Arial"/>
              </a:rPr>
              <a:t> </a:t>
            </a:r>
            <a:r>
              <a:rPr sz="1400" b="1" spc="-5" dirty="0">
                <a:solidFill>
                  <a:srgbClr val="73635D"/>
                </a:solidFill>
                <a:latin typeface="Arial"/>
                <a:cs typeface="Arial"/>
              </a:rPr>
              <a:t>for</a:t>
            </a:r>
            <a:r>
              <a:rPr sz="1400" b="1" spc="-45" dirty="0">
                <a:solidFill>
                  <a:srgbClr val="73635D"/>
                </a:solidFill>
                <a:latin typeface="Arial"/>
                <a:cs typeface="Arial"/>
              </a:rPr>
              <a:t> </a:t>
            </a:r>
            <a:r>
              <a:rPr sz="1400" b="1" spc="-15" dirty="0">
                <a:solidFill>
                  <a:srgbClr val="73635D"/>
                </a:solidFill>
                <a:latin typeface="Arial"/>
                <a:cs typeface="Arial"/>
              </a:rPr>
              <a:t>garbage</a:t>
            </a:r>
            <a:endParaRPr sz="1400">
              <a:latin typeface="Arial"/>
              <a:cs typeface="Arial"/>
            </a:endParaRPr>
          </a:p>
          <a:p>
            <a:pPr marL="12700">
              <a:lnSpc>
                <a:spcPct val="100000"/>
              </a:lnSpc>
            </a:pPr>
            <a:r>
              <a:rPr sz="1400" b="1" spc="-10" dirty="0">
                <a:solidFill>
                  <a:srgbClr val="73635D"/>
                </a:solidFill>
                <a:latin typeface="Arial"/>
                <a:cs typeface="Arial"/>
              </a:rPr>
              <a:t>collection</a:t>
            </a:r>
            <a:endParaRPr sz="140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7868" y="844292"/>
            <a:ext cx="8209915" cy="713105"/>
            <a:chOff x="467868" y="844292"/>
            <a:chExt cx="8209915" cy="713105"/>
          </a:xfrm>
        </p:grpSpPr>
        <p:sp>
          <p:nvSpPr>
            <p:cNvPr id="3" name="object 3"/>
            <p:cNvSpPr/>
            <p:nvPr/>
          </p:nvSpPr>
          <p:spPr>
            <a:xfrm>
              <a:off x="467868" y="844292"/>
              <a:ext cx="8209915" cy="29209"/>
            </a:xfrm>
            <a:custGeom>
              <a:avLst/>
              <a:gdLst/>
              <a:ahLst/>
              <a:cxnLst/>
              <a:rect l="l" t="t" r="r" b="b"/>
              <a:pathLst>
                <a:path w="8209915" h="29209">
                  <a:moveTo>
                    <a:pt x="8209788" y="0"/>
                  </a:moveTo>
                  <a:lnTo>
                    <a:pt x="0" y="0"/>
                  </a:lnTo>
                  <a:lnTo>
                    <a:pt x="0" y="28705"/>
                  </a:lnTo>
                  <a:lnTo>
                    <a:pt x="8209788" y="28705"/>
                  </a:lnTo>
                  <a:lnTo>
                    <a:pt x="8209788" y="0"/>
                  </a:lnTo>
                  <a:close/>
                </a:path>
              </a:pathLst>
            </a:custGeom>
            <a:solidFill>
              <a:srgbClr val="095A82"/>
            </a:solidFill>
          </p:spPr>
          <p:txBody>
            <a:bodyPr wrap="square" lIns="0" tIns="0" rIns="0" bIns="0" rtlCol="0"/>
            <a:lstStyle/>
            <a:p>
              <a:endParaRPr/>
            </a:p>
          </p:txBody>
        </p:sp>
        <p:sp>
          <p:nvSpPr>
            <p:cNvPr id="4" name="object 4"/>
            <p:cNvSpPr/>
            <p:nvPr/>
          </p:nvSpPr>
          <p:spPr>
            <a:xfrm>
              <a:off x="539496" y="882395"/>
              <a:ext cx="3384550" cy="675005"/>
            </a:xfrm>
            <a:custGeom>
              <a:avLst/>
              <a:gdLst/>
              <a:ahLst/>
              <a:cxnLst/>
              <a:rect l="l" t="t" r="r" b="b"/>
              <a:pathLst>
                <a:path w="3384550" h="675005">
                  <a:moveTo>
                    <a:pt x="2985135" y="0"/>
                  </a:moveTo>
                  <a:lnTo>
                    <a:pt x="2985135" y="133984"/>
                  </a:lnTo>
                  <a:lnTo>
                    <a:pt x="0" y="133984"/>
                  </a:lnTo>
                  <a:lnTo>
                    <a:pt x="0" y="539114"/>
                  </a:lnTo>
                  <a:lnTo>
                    <a:pt x="2985135" y="539114"/>
                  </a:lnTo>
                  <a:lnTo>
                    <a:pt x="2985135" y="674624"/>
                  </a:lnTo>
                  <a:lnTo>
                    <a:pt x="3384423" y="335914"/>
                  </a:lnTo>
                  <a:lnTo>
                    <a:pt x="2985135" y="0"/>
                  </a:lnTo>
                  <a:close/>
                </a:path>
              </a:pathLst>
            </a:custGeom>
            <a:solidFill>
              <a:srgbClr val="73635D"/>
            </a:solidFill>
          </p:spPr>
          <p:txBody>
            <a:bodyPr wrap="square" lIns="0" tIns="0" rIns="0" bIns="0" rtlCol="0"/>
            <a:lstStyle/>
            <a:p>
              <a:endParaRPr/>
            </a:p>
          </p:txBody>
        </p:sp>
      </p:grpSp>
      <p:grpSp>
        <p:nvGrpSpPr>
          <p:cNvPr id="5" name="object 5"/>
          <p:cNvGrpSpPr/>
          <p:nvPr/>
        </p:nvGrpSpPr>
        <p:grpSpPr>
          <a:xfrm>
            <a:off x="524255" y="966216"/>
            <a:ext cx="3001010" cy="3636645"/>
            <a:chOff x="524255" y="966216"/>
            <a:chExt cx="3001010" cy="3636645"/>
          </a:xfrm>
        </p:grpSpPr>
        <p:sp>
          <p:nvSpPr>
            <p:cNvPr id="6" name="object 6"/>
            <p:cNvSpPr/>
            <p:nvPr/>
          </p:nvSpPr>
          <p:spPr>
            <a:xfrm>
              <a:off x="539495" y="1661160"/>
              <a:ext cx="2985770" cy="675005"/>
            </a:xfrm>
            <a:custGeom>
              <a:avLst/>
              <a:gdLst/>
              <a:ahLst/>
              <a:cxnLst/>
              <a:rect l="l" t="t" r="r" b="b"/>
              <a:pathLst>
                <a:path w="2985770" h="675005">
                  <a:moveTo>
                    <a:pt x="2582926" y="0"/>
                  </a:moveTo>
                  <a:lnTo>
                    <a:pt x="2582926" y="129412"/>
                  </a:lnTo>
                  <a:lnTo>
                    <a:pt x="0" y="129412"/>
                  </a:lnTo>
                  <a:lnTo>
                    <a:pt x="0" y="533019"/>
                  </a:lnTo>
                  <a:lnTo>
                    <a:pt x="2582926" y="533019"/>
                  </a:lnTo>
                  <a:lnTo>
                    <a:pt x="2582926" y="674623"/>
                  </a:lnTo>
                  <a:lnTo>
                    <a:pt x="2985262" y="335914"/>
                  </a:lnTo>
                  <a:lnTo>
                    <a:pt x="2582926" y="0"/>
                  </a:lnTo>
                  <a:close/>
                </a:path>
              </a:pathLst>
            </a:custGeom>
            <a:solidFill>
              <a:srgbClr val="00B59C"/>
            </a:solidFill>
          </p:spPr>
          <p:txBody>
            <a:bodyPr wrap="square" lIns="0" tIns="0" rIns="0" bIns="0" rtlCol="0"/>
            <a:lstStyle/>
            <a:p>
              <a:endParaRPr/>
            </a:p>
          </p:txBody>
        </p:sp>
        <p:sp>
          <p:nvSpPr>
            <p:cNvPr id="7" name="object 7"/>
            <p:cNvSpPr/>
            <p:nvPr/>
          </p:nvSpPr>
          <p:spPr>
            <a:xfrm>
              <a:off x="524255" y="966216"/>
              <a:ext cx="376428" cy="363626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539495" y="1019556"/>
              <a:ext cx="274320" cy="3534410"/>
            </a:xfrm>
            <a:custGeom>
              <a:avLst/>
              <a:gdLst/>
              <a:ahLst/>
              <a:cxnLst/>
              <a:rect l="l" t="t" r="r" b="b"/>
              <a:pathLst>
                <a:path w="274319" h="3534410">
                  <a:moveTo>
                    <a:pt x="274320" y="0"/>
                  </a:moveTo>
                  <a:lnTo>
                    <a:pt x="0" y="0"/>
                  </a:lnTo>
                  <a:lnTo>
                    <a:pt x="0" y="3533902"/>
                  </a:lnTo>
                  <a:lnTo>
                    <a:pt x="274320" y="3533902"/>
                  </a:lnTo>
                  <a:lnTo>
                    <a:pt x="274320" y="0"/>
                  </a:lnTo>
                  <a:close/>
                </a:path>
              </a:pathLst>
            </a:custGeom>
            <a:solidFill>
              <a:srgbClr val="A6A6A6"/>
            </a:solidFill>
          </p:spPr>
          <p:txBody>
            <a:bodyPr wrap="square" lIns="0" tIns="0" rIns="0" bIns="0" rtlCol="0"/>
            <a:lstStyle/>
            <a:p>
              <a:endParaRPr/>
            </a:p>
          </p:txBody>
        </p:sp>
      </p:grpSp>
      <p:sp>
        <p:nvSpPr>
          <p:cNvPr id="9" name="object 9"/>
          <p:cNvSpPr txBox="1">
            <a:spLocks noGrp="1"/>
          </p:cNvSpPr>
          <p:nvPr>
            <p:ph type="title"/>
          </p:nvPr>
        </p:nvSpPr>
        <p:spPr>
          <a:xfrm>
            <a:off x="470712" y="300304"/>
            <a:ext cx="205740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Why not</a:t>
            </a:r>
            <a:r>
              <a:rPr sz="2800" b="1" spc="-165" dirty="0">
                <a:latin typeface="Carlito"/>
                <a:cs typeface="Carlito"/>
              </a:rPr>
              <a:t> </a:t>
            </a:r>
            <a:r>
              <a:rPr sz="2800" b="1" spc="-25" dirty="0">
                <a:latin typeface="Carlito"/>
                <a:cs typeface="Carlito"/>
              </a:rPr>
              <a:t>C++?</a:t>
            </a:r>
            <a:endParaRPr sz="2800">
              <a:latin typeface="Carlito"/>
              <a:cs typeface="Carlito"/>
            </a:endParaRPr>
          </a:p>
        </p:txBody>
      </p:sp>
      <p:sp>
        <p:nvSpPr>
          <p:cNvPr id="11" name="object 11"/>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10" name="object 10"/>
          <p:cNvSpPr txBox="1"/>
          <p:nvPr/>
        </p:nvSpPr>
        <p:spPr>
          <a:xfrm>
            <a:off x="3736594" y="1101039"/>
            <a:ext cx="4714240" cy="1023619"/>
          </a:xfrm>
          <a:prstGeom prst="rect">
            <a:avLst/>
          </a:prstGeom>
        </p:spPr>
        <p:txBody>
          <a:bodyPr vert="horz" wrap="square" lIns="0" tIns="13335" rIns="0" bIns="0" rtlCol="0">
            <a:spAutoFit/>
          </a:bodyPr>
          <a:lstStyle/>
          <a:p>
            <a:pPr marL="559435">
              <a:lnSpc>
                <a:spcPct val="100000"/>
              </a:lnSpc>
              <a:spcBef>
                <a:spcPts val="105"/>
              </a:spcBef>
            </a:pPr>
            <a:r>
              <a:rPr sz="1400" b="1" spc="-5" dirty="0">
                <a:solidFill>
                  <a:srgbClr val="73635D"/>
                </a:solidFill>
                <a:latin typeface="Arial"/>
                <a:cs typeface="Arial"/>
              </a:rPr>
              <a:t>C++</a:t>
            </a:r>
            <a:r>
              <a:rPr sz="1400" b="1" spc="-40" dirty="0">
                <a:solidFill>
                  <a:srgbClr val="73635D"/>
                </a:solidFill>
                <a:latin typeface="Arial"/>
                <a:cs typeface="Arial"/>
              </a:rPr>
              <a:t> </a:t>
            </a:r>
            <a:r>
              <a:rPr sz="1400" b="1" dirty="0">
                <a:solidFill>
                  <a:srgbClr val="73635D"/>
                </a:solidFill>
                <a:latin typeface="Arial"/>
                <a:cs typeface="Arial"/>
              </a:rPr>
              <a:t>does</a:t>
            </a:r>
            <a:r>
              <a:rPr sz="1400" b="1" spc="-50" dirty="0">
                <a:solidFill>
                  <a:srgbClr val="73635D"/>
                </a:solidFill>
                <a:latin typeface="Arial"/>
                <a:cs typeface="Arial"/>
              </a:rPr>
              <a:t> </a:t>
            </a:r>
            <a:r>
              <a:rPr sz="1400" b="1" spc="-5" dirty="0">
                <a:solidFill>
                  <a:srgbClr val="73635D"/>
                </a:solidFill>
                <a:latin typeface="Arial"/>
                <a:cs typeface="Arial"/>
              </a:rPr>
              <a:t>not</a:t>
            </a:r>
            <a:r>
              <a:rPr sz="1400" b="1" spc="-20" dirty="0">
                <a:solidFill>
                  <a:srgbClr val="73635D"/>
                </a:solidFill>
                <a:latin typeface="Arial"/>
                <a:cs typeface="Arial"/>
              </a:rPr>
              <a:t> </a:t>
            </a:r>
            <a:r>
              <a:rPr sz="1400" b="1" spc="-5" dirty="0">
                <a:solidFill>
                  <a:srgbClr val="73635D"/>
                </a:solidFill>
                <a:latin typeface="Arial"/>
                <a:cs typeface="Arial"/>
              </a:rPr>
              <a:t>provide</a:t>
            </a:r>
            <a:r>
              <a:rPr sz="1400" b="1" spc="-60" dirty="0">
                <a:solidFill>
                  <a:srgbClr val="73635D"/>
                </a:solidFill>
                <a:latin typeface="Arial"/>
                <a:cs typeface="Arial"/>
              </a:rPr>
              <a:t> </a:t>
            </a:r>
            <a:r>
              <a:rPr sz="1400" b="1" dirty="0">
                <a:solidFill>
                  <a:srgbClr val="73635D"/>
                </a:solidFill>
                <a:latin typeface="Arial"/>
                <a:cs typeface="Arial"/>
              </a:rPr>
              <a:t>efficient</a:t>
            </a:r>
            <a:r>
              <a:rPr sz="1400" b="1" spc="-100" dirty="0">
                <a:solidFill>
                  <a:srgbClr val="73635D"/>
                </a:solidFill>
                <a:latin typeface="Arial"/>
                <a:cs typeface="Arial"/>
              </a:rPr>
              <a:t> </a:t>
            </a:r>
            <a:r>
              <a:rPr sz="1400" b="1" dirty="0">
                <a:solidFill>
                  <a:srgbClr val="73635D"/>
                </a:solidFill>
                <a:latin typeface="Arial"/>
                <a:cs typeface="Arial"/>
              </a:rPr>
              <a:t>means</a:t>
            </a:r>
            <a:r>
              <a:rPr sz="1400" b="1" spc="-45" dirty="0">
                <a:solidFill>
                  <a:srgbClr val="73635D"/>
                </a:solidFill>
                <a:latin typeface="Arial"/>
                <a:cs typeface="Arial"/>
              </a:rPr>
              <a:t> </a:t>
            </a:r>
            <a:r>
              <a:rPr sz="1400" b="1" spc="-5" dirty="0">
                <a:solidFill>
                  <a:srgbClr val="73635D"/>
                </a:solidFill>
                <a:latin typeface="Arial"/>
                <a:cs typeface="Arial"/>
              </a:rPr>
              <a:t>for</a:t>
            </a:r>
            <a:r>
              <a:rPr sz="1400" b="1" spc="-40" dirty="0">
                <a:solidFill>
                  <a:srgbClr val="73635D"/>
                </a:solidFill>
                <a:latin typeface="Arial"/>
                <a:cs typeface="Arial"/>
              </a:rPr>
              <a:t> </a:t>
            </a:r>
            <a:r>
              <a:rPr sz="1400" b="1" spc="-15" dirty="0">
                <a:solidFill>
                  <a:srgbClr val="73635D"/>
                </a:solidFill>
                <a:latin typeface="Arial"/>
                <a:cs typeface="Arial"/>
              </a:rPr>
              <a:t>garbage</a:t>
            </a:r>
            <a:endParaRPr sz="1400">
              <a:latin typeface="Arial"/>
              <a:cs typeface="Arial"/>
            </a:endParaRPr>
          </a:p>
          <a:p>
            <a:pPr marL="559435">
              <a:lnSpc>
                <a:spcPct val="100000"/>
              </a:lnSpc>
            </a:pPr>
            <a:r>
              <a:rPr sz="1400" b="1" spc="-15" dirty="0">
                <a:solidFill>
                  <a:srgbClr val="73635D"/>
                </a:solidFill>
                <a:latin typeface="Arial"/>
                <a:cs typeface="Arial"/>
              </a:rPr>
              <a:t>collection</a:t>
            </a:r>
            <a:endParaRPr sz="1400">
              <a:latin typeface="Arial"/>
              <a:cs typeface="Arial"/>
            </a:endParaRPr>
          </a:p>
          <a:p>
            <a:pPr>
              <a:lnSpc>
                <a:spcPct val="100000"/>
              </a:lnSpc>
            </a:pPr>
            <a:endParaRPr sz="1500">
              <a:latin typeface="Arial"/>
              <a:cs typeface="Arial"/>
            </a:endParaRPr>
          </a:p>
          <a:p>
            <a:pPr marL="12700">
              <a:lnSpc>
                <a:spcPct val="100000"/>
              </a:lnSpc>
              <a:spcBef>
                <a:spcPts val="1085"/>
              </a:spcBef>
            </a:pPr>
            <a:r>
              <a:rPr sz="1400" b="1" spc="-5" dirty="0">
                <a:solidFill>
                  <a:srgbClr val="00B59C"/>
                </a:solidFill>
                <a:latin typeface="Arial"/>
                <a:cs typeface="Arial"/>
              </a:rPr>
              <a:t>No built </a:t>
            </a:r>
            <a:r>
              <a:rPr sz="1400" b="1" dirty="0">
                <a:solidFill>
                  <a:srgbClr val="00B59C"/>
                </a:solidFill>
                <a:latin typeface="Arial"/>
                <a:cs typeface="Arial"/>
              </a:rPr>
              <a:t>in </a:t>
            </a:r>
            <a:r>
              <a:rPr sz="1400" b="1" spc="-5" dirty="0">
                <a:solidFill>
                  <a:srgbClr val="00B59C"/>
                </a:solidFill>
                <a:latin typeface="Arial"/>
                <a:cs typeface="Arial"/>
              </a:rPr>
              <a:t>support for</a:t>
            </a:r>
            <a:r>
              <a:rPr sz="1400" b="1" spc="-260" dirty="0">
                <a:solidFill>
                  <a:srgbClr val="00B59C"/>
                </a:solidFill>
                <a:latin typeface="Arial"/>
                <a:cs typeface="Arial"/>
              </a:rPr>
              <a:t> </a:t>
            </a:r>
            <a:r>
              <a:rPr sz="1400" b="1" spc="-15" dirty="0">
                <a:solidFill>
                  <a:srgbClr val="00B59C"/>
                </a:solidFill>
                <a:latin typeface="Arial"/>
                <a:cs typeface="Arial"/>
              </a:rPr>
              <a:t>threads</a:t>
            </a:r>
            <a:endParaRPr sz="1400">
              <a:latin typeface="Arial"/>
              <a:cs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7868" y="844292"/>
            <a:ext cx="8209915" cy="713105"/>
            <a:chOff x="467868" y="844292"/>
            <a:chExt cx="8209915" cy="713105"/>
          </a:xfrm>
        </p:grpSpPr>
        <p:sp>
          <p:nvSpPr>
            <p:cNvPr id="3" name="object 3"/>
            <p:cNvSpPr/>
            <p:nvPr/>
          </p:nvSpPr>
          <p:spPr>
            <a:xfrm>
              <a:off x="467868" y="844292"/>
              <a:ext cx="8209915" cy="29209"/>
            </a:xfrm>
            <a:custGeom>
              <a:avLst/>
              <a:gdLst/>
              <a:ahLst/>
              <a:cxnLst/>
              <a:rect l="l" t="t" r="r" b="b"/>
              <a:pathLst>
                <a:path w="8209915" h="29209">
                  <a:moveTo>
                    <a:pt x="8209788" y="0"/>
                  </a:moveTo>
                  <a:lnTo>
                    <a:pt x="0" y="0"/>
                  </a:lnTo>
                  <a:lnTo>
                    <a:pt x="0" y="28705"/>
                  </a:lnTo>
                  <a:lnTo>
                    <a:pt x="8209788" y="28705"/>
                  </a:lnTo>
                  <a:lnTo>
                    <a:pt x="8209788" y="0"/>
                  </a:lnTo>
                  <a:close/>
                </a:path>
              </a:pathLst>
            </a:custGeom>
            <a:solidFill>
              <a:srgbClr val="095A82"/>
            </a:solidFill>
          </p:spPr>
          <p:txBody>
            <a:bodyPr wrap="square" lIns="0" tIns="0" rIns="0" bIns="0" rtlCol="0"/>
            <a:lstStyle/>
            <a:p>
              <a:endParaRPr/>
            </a:p>
          </p:txBody>
        </p:sp>
        <p:sp>
          <p:nvSpPr>
            <p:cNvPr id="4" name="object 4"/>
            <p:cNvSpPr/>
            <p:nvPr/>
          </p:nvSpPr>
          <p:spPr>
            <a:xfrm>
              <a:off x="539496" y="882395"/>
              <a:ext cx="3384550" cy="675005"/>
            </a:xfrm>
            <a:custGeom>
              <a:avLst/>
              <a:gdLst/>
              <a:ahLst/>
              <a:cxnLst/>
              <a:rect l="l" t="t" r="r" b="b"/>
              <a:pathLst>
                <a:path w="3384550" h="675005">
                  <a:moveTo>
                    <a:pt x="2985135" y="0"/>
                  </a:moveTo>
                  <a:lnTo>
                    <a:pt x="2985135" y="133984"/>
                  </a:lnTo>
                  <a:lnTo>
                    <a:pt x="0" y="133984"/>
                  </a:lnTo>
                  <a:lnTo>
                    <a:pt x="0" y="539114"/>
                  </a:lnTo>
                  <a:lnTo>
                    <a:pt x="2985135" y="539114"/>
                  </a:lnTo>
                  <a:lnTo>
                    <a:pt x="2985135" y="674624"/>
                  </a:lnTo>
                  <a:lnTo>
                    <a:pt x="3384423" y="335914"/>
                  </a:lnTo>
                  <a:lnTo>
                    <a:pt x="2985135" y="0"/>
                  </a:lnTo>
                  <a:close/>
                </a:path>
              </a:pathLst>
            </a:custGeom>
            <a:solidFill>
              <a:srgbClr val="73635D"/>
            </a:solidFill>
          </p:spPr>
          <p:txBody>
            <a:bodyPr wrap="square" lIns="0" tIns="0" rIns="0" bIns="0" rtlCol="0"/>
            <a:lstStyle/>
            <a:p>
              <a:endParaRPr/>
            </a:p>
          </p:txBody>
        </p:sp>
      </p:grpSp>
      <p:sp>
        <p:nvSpPr>
          <p:cNvPr id="5" name="object 5"/>
          <p:cNvSpPr/>
          <p:nvPr/>
        </p:nvSpPr>
        <p:spPr>
          <a:xfrm>
            <a:off x="539495" y="1661160"/>
            <a:ext cx="2985770" cy="675005"/>
          </a:xfrm>
          <a:custGeom>
            <a:avLst/>
            <a:gdLst/>
            <a:ahLst/>
            <a:cxnLst/>
            <a:rect l="l" t="t" r="r" b="b"/>
            <a:pathLst>
              <a:path w="2985770" h="675005">
                <a:moveTo>
                  <a:pt x="2582926" y="0"/>
                </a:moveTo>
                <a:lnTo>
                  <a:pt x="2582926" y="129412"/>
                </a:lnTo>
                <a:lnTo>
                  <a:pt x="0" y="129412"/>
                </a:lnTo>
                <a:lnTo>
                  <a:pt x="0" y="533019"/>
                </a:lnTo>
                <a:lnTo>
                  <a:pt x="2582926" y="533019"/>
                </a:lnTo>
                <a:lnTo>
                  <a:pt x="2582926" y="674623"/>
                </a:lnTo>
                <a:lnTo>
                  <a:pt x="2985262" y="335914"/>
                </a:lnTo>
                <a:lnTo>
                  <a:pt x="2582926" y="0"/>
                </a:lnTo>
                <a:close/>
              </a:path>
            </a:pathLst>
          </a:custGeom>
          <a:solidFill>
            <a:srgbClr val="00B59C"/>
          </a:solidFill>
        </p:spPr>
        <p:txBody>
          <a:bodyPr wrap="square" lIns="0" tIns="0" rIns="0" bIns="0" rtlCol="0"/>
          <a:lstStyle/>
          <a:p>
            <a:endParaRPr/>
          </a:p>
        </p:txBody>
      </p:sp>
      <p:grpSp>
        <p:nvGrpSpPr>
          <p:cNvPr id="6" name="object 6"/>
          <p:cNvGrpSpPr/>
          <p:nvPr/>
        </p:nvGrpSpPr>
        <p:grpSpPr>
          <a:xfrm>
            <a:off x="524255" y="966216"/>
            <a:ext cx="2447290" cy="3636645"/>
            <a:chOff x="524255" y="966216"/>
            <a:chExt cx="2447290" cy="3636645"/>
          </a:xfrm>
        </p:grpSpPr>
        <p:sp>
          <p:nvSpPr>
            <p:cNvPr id="7" name="object 7"/>
            <p:cNvSpPr/>
            <p:nvPr/>
          </p:nvSpPr>
          <p:spPr>
            <a:xfrm>
              <a:off x="539495" y="2439924"/>
              <a:ext cx="2432050" cy="673735"/>
            </a:xfrm>
            <a:custGeom>
              <a:avLst/>
              <a:gdLst/>
              <a:ahLst/>
              <a:cxnLst/>
              <a:rect l="l" t="t" r="r" b="b"/>
              <a:pathLst>
                <a:path w="2432050" h="673735">
                  <a:moveTo>
                    <a:pt x="2031111" y="0"/>
                  </a:moveTo>
                  <a:lnTo>
                    <a:pt x="2031111" y="138683"/>
                  </a:lnTo>
                  <a:lnTo>
                    <a:pt x="0" y="138683"/>
                  </a:lnTo>
                  <a:lnTo>
                    <a:pt x="0" y="540893"/>
                  </a:lnTo>
                  <a:lnTo>
                    <a:pt x="2031111" y="540893"/>
                  </a:lnTo>
                  <a:lnTo>
                    <a:pt x="2031111" y="673481"/>
                  </a:lnTo>
                  <a:lnTo>
                    <a:pt x="2431923" y="338074"/>
                  </a:lnTo>
                  <a:lnTo>
                    <a:pt x="2031111" y="0"/>
                  </a:lnTo>
                  <a:close/>
                </a:path>
              </a:pathLst>
            </a:custGeom>
            <a:solidFill>
              <a:srgbClr val="008599"/>
            </a:solidFill>
          </p:spPr>
          <p:txBody>
            <a:bodyPr wrap="square" lIns="0" tIns="0" rIns="0" bIns="0" rtlCol="0"/>
            <a:lstStyle/>
            <a:p>
              <a:endParaRPr/>
            </a:p>
          </p:txBody>
        </p:sp>
        <p:sp>
          <p:nvSpPr>
            <p:cNvPr id="8" name="object 8"/>
            <p:cNvSpPr/>
            <p:nvPr/>
          </p:nvSpPr>
          <p:spPr>
            <a:xfrm>
              <a:off x="524255" y="966216"/>
              <a:ext cx="376428" cy="363626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539495" y="1019556"/>
              <a:ext cx="274320" cy="3534410"/>
            </a:xfrm>
            <a:custGeom>
              <a:avLst/>
              <a:gdLst/>
              <a:ahLst/>
              <a:cxnLst/>
              <a:rect l="l" t="t" r="r" b="b"/>
              <a:pathLst>
                <a:path w="274319" h="3534410">
                  <a:moveTo>
                    <a:pt x="274320" y="0"/>
                  </a:moveTo>
                  <a:lnTo>
                    <a:pt x="0" y="0"/>
                  </a:lnTo>
                  <a:lnTo>
                    <a:pt x="0" y="3533902"/>
                  </a:lnTo>
                  <a:lnTo>
                    <a:pt x="274320" y="3533902"/>
                  </a:lnTo>
                  <a:lnTo>
                    <a:pt x="274320" y="0"/>
                  </a:lnTo>
                  <a:close/>
                </a:path>
              </a:pathLst>
            </a:custGeom>
            <a:solidFill>
              <a:srgbClr val="A6A6A6"/>
            </a:solidFill>
          </p:spPr>
          <p:txBody>
            <a:bodyPr wrap="square" lIns="0" tIns="0" rIns="0" bIns="0" rtlCol="0"/>
            <a:lstStyle/>
            <a:p>
              <a:endParaRPr/>
            </a:p>
          </p:txBody>
        </p:sp>
      </p:grpSp>
      <p:sp>
        <p:nvSpPr>
          <p:cNvPr id="10" name="object 10"/>
          <p:cNvSpPr txBox="1">
            <a:spLocks noGrp="1"/>
          </p:cNvSpPr>
          <p:nvPr>
            <p:ph type="title"/>
          </p:nvPr>
        </p:nvSpPr>
        <p:spPr>
          <a:xfrm>
            <a:off x="470712" y="300304"/>
            <a:ext cx="205740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Why not</a:t>
            </a:r>
            <a:r>
              <a:rPr sz="2800" b="1" spc="-165" dirty="0">
                <a:latin typeface="Carlito"/>
                <a:cs typeface="Carlito"/>
              </a:rPr>
              <a:t> </a:t>
            </a:r>
            <a:r>
              <a:rPr sz="2800" b="1" spc="-25" dirty="0">
                <a:latin typeface="Carlito"/>
                <a:cs typeface="Carlito"/>
              </a:rPr>
              <a:t>C++?</a:t>
            </a:r>
            <a:endParaRPr sz="2800">
              <a:latin typeface="Carlito"/>
              <a:cs typeface="Carlito"/>
            </a:endParaRPr>
          </a:p>
        </p:txBody>
      </p:sp>
      <p:sp>
        <p:nvSpPr>
          <p:cNvPr id="13" name="object 13"/>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11" name="object 11"/>
          <p:cNvSpPr txBox="1"/>
          <p:nvPr/>
        </p:nvSpPr>
        <p:spPr>
          <a:xfrm>
            <a:off x="3736594" y="1101039"/>
            <a:ext cx="4714240" cy="1023619"/>
          </a:xfrm>
          <a:prstGeom prst="rect">
            <a:avLst/>
          </a:prstGeom>
        </p:spPr>
        <p:txBody>
          <a:bodyPr vert="horz" wrap="square" lIns="0" tIns="13335" rIns="0" bIns="0" rtlCol="0">
            <a:spAutoFit/>
          </a:bodyPr>
          <a:lstStyle/>
          <a:p>
            <a:pPr marL="559435">
              <a:lnSpc>
                <a:spcPct val="100000"/>
              </a:lnSpc>
              <a:spcBef>
                <a:spcPts val="105"/>
              </a:spcBef>
            </a:pPr>
            <a:r>
              <a:rPr sz="1400" b="1" spc="-5" dirty="0">
                <a:solidFill>
                  <a:srgbClr val="73635D"/>
                </a:solidFill>
                <a:latin typeface="Arial"/>
                <a:cs typeface="Arial"/>
              </a:rPr>
              <a:t>C++</a:t>
            </a:r>
            <a:r>
              <a:rPr sz="1400" b="1" spc="-40" dirty="0">
                <a:solidFill>
                  <a:srgbClr val="73635D"/>
                </a:solidFill>
                <a:latin typeface="Arial"/>
                <a:cs typeface="Arial"/>
              </a:rPr>
              <a:t> </a:t>
            </a:r>
            <a:r>
              <a:rPr sz="1400" b="1" dirty="0">
                <a:solidFill>
                  <a:srgbClr val="73635D"/>
                </a:solidFill>
                <a:latin typeface="Arial"/>
                <a:cs typeface="Arial"/>
              </a:rPr>
              <a:t>does</a:t>
            </a:r>
            <a:r>
              <a:rPr sz="1400" b="1" spc="-50" dirty="0">
                <a:solidFill>
                  <a:srgbClr val="73635D"/>
                </a:solidFill>
                <a:latin typeface="Arial"/>
                <a:cs typeface="Arial"/>
              </a:rPr>
              <a:t> </a:t>
            </a:r>
            <a:r>
              <a:rPr sz="1400" b="1" spc="-5" dirty="0">
                <a:solidFill>
                  <a:srgbClr val="73635D"/>
                </a:solidFill>
                <a:latin typeface="Arial"/>
                <a:cs typeface="Arial"/>
              </a:rPr>
              <a:t>not</a:t>
            </a:r>
            <a:r>
              <a:rPr sz="1400" b="1" spc="-20" dirty="0">
                <a:solidFill>
                  <a:srgbClr val="73635D"/>
                </a:solidFill>
                <a:latin typeface="Arial"/>
                <a:cs typeface="Arial"/>
              </a:rPr>
              <a:t> </a:t>
            </a:r>
            <a:r>
              <a:rPr sz="1400" b="1" spc="-5" dirty="0">
                <a:solidFill>
                  <a:srgbClr val="73635D"/>
                </a:solidFill>
                <a:latin typeface="Arial"/>
                <a:cs typeface="Arial"/>
              </a:rPr>
              <a:t>provide</a:t>
            </a:r>
            <a:r>
              <a:rPr sz="1400" b="1" spc="-60" dirty="0">
                <a:solidFill>
                  <a:srgbClr val="73635D"/>
                </a:solidFill>
                <a:latin typeface="Arial"/>
                <a:cs typeface="Arial"/>
              </a:rPr>
              <a:t> </a:t>
            </a:r>
            <a:r>
              <a:rPr sz="1400" b="1" dirty="0">
                <a:solidFill>
                  <a:srgbClr val="73635D"/>
                </a:solidFill>
                <a:latin typeface="Arial"/>
                <a:cs typeface="Arial"/>
              </a:rPr>
              <a:t>efficient</a:t>
            </a:r>
            <a:r>
              <a:rPr sz="1400" b="1" spc="-100" dirty="0">
                <a:solidFill>
                  <a:srgbClr val="73635D"/>
                </a:solidFill>
                <a:latin typeface="Arial"/>
                <a:cs typeface="Arial"/>
              </a:rPr>
              <a:t> </a:t>
            </a:r>
            <a:r>
              <a:rPr sz="1400" b="1" dirty="0">
                <a:solidFill>
                  <a:srgbClr val="73635D"/>
                </a:solidFill>
                <a:latin typeface="Arial"/>
                <a:cs typeface="Arial"/>
              </a:rPr>
              <a:t>means</a:t>
            </a:r>
            <a:r>
              <a:rPr sz="1400" b="1" spc="-45" dirty="0">
                <a:solidFill>
                  <a:srgbClr val="73635D"/>
                </a:solidFill>
                <a:latin typeface="Arial"/>
                <a:cs typeface="Arial"/>
              </a:rPr>
              <a:t> </a:t>
            </a:r>
            <a:r>
              <a:rPr sz="1400" b="1" spc="-5" dirty="0">
                <a:solidFill>
                  <a:srgbClr val="73635D"/>
                </a:solidFill>
                <a:latin typeface="Arial"/>
                <a:cs typeface="Arial"/>
              </a:rPr>
              <a:t>for</a:t>
            </a:r>
            <a:r>
              <a:rPr sz="1400" b="1" spc="-40" dirty="0">
                <a:solidFill>
                  <a:srgbClr val="73635D"/>
                </a:solidFill>
                <a:latin typeface="Arial"/>
                <a:cs typeface="Arial"/>
              </a:rPr>
              <a:t> </a:t>
            </a:r>
            <a:r>
              <a:rPr sz="1400" b="1" spc="-15" dirty="0">
                <a:solidFill>
                  <a:srgbClr val="73635D"/>
                </a:solidFill>
                <a:latin typeface="Arial"/>
                <a:cs typeface="Arial"/>
              </a:rPr>
              <a:t>garbage</a:t>
            </a:r>
            <a:endParaRPr sz="1400">
              <a:latin typeface="Arial"/>
              <a:cs typeface="Arial"/>
            </a:endParaRPr>
          </a:p>
          <a:p>
            <a:pPr marL="559435">
              <a:lnSpc>
                <a:spcPct val="100000"/>
              </a:lnSpc>
            </a:pPr>
            <a:r>
              <a:rPr sz="1400" b="1" spc="-15" dirty="0">
                <a:solidFill>
                  <a:srgbClr val="73635D"/>
                </a:solidFill>
                <a:latin typeface="Arial"/>
                <a:cs typeface="Arial"/>
              </a:rPr>
              <a:t>collection</a:t>
            </a:r>
            <a:endParaRPr sz="1400">
              <a:latin typeface="Arial"/>
              <a:cs typeface="Arial"/>
            </a:endParaRPr>
          </a:p>
          <a:p>
            <a:pPr>
              <a:lnSpc>
                <a:spcPct val="100000"/>
              </a:lnSpc>
            </a:pPr>
            <a:endParaRPr sz="1500">
              <a:latin typeface="Arial"/>
              <a:cs typeface="Arial"/>
            </a:endParaRPr>
          </a:p>
          <a:p>
            <a:pPr marL="12700">
              <a:lnSpc>
                <a:spcPct val="100000"/>
              </a:lnSpc>
              <a:spcBef>
                <a:spcPts val="1085"/>
              </a:spcBef>
            </a:pPr>
            <a:r>
              <a:rPr sz="1400" b="1" spc="-5" dirty="0">
                <a:solidFill>
                  <a:srgbClr val="00B59C"/>
                </a:solidFill>
                <a:latin typeface="Arial"/>
                <a:cs typeface="Arial"/>
              </a:rPr>
              <a:t>No built </a:t>
            </a:r>
            <a:r>
              <a:rPr sz="1400" b="1" dirty="0">
                <a:solidFill>
                  <a:srgbClr val="00B59C"/>
                </a:solidFill>
                <a:latin typeface="Arial"/>
                <a:cs typeface="Arial"/>
              </a:rPr>
              <a:t>in </a:t>
            </a:r>
            <a:r>
              <a:rPr sz="1400" b="1" spc="-5" dirty="0">
                <a:solidFill>
                  <a:srgbClr val="00B59C"/>
                </a:solidFill>
                <a:latin typeface="Arial"/>
                <a:cs typeface="Arial"/>
              </a:rPr>
              <a:t>support for</a:t>
            </a:r>
            <a:r>
              <a:rPr sz="1400" b="1" spc="-260" dirty="0">
                <a:solidFill>
                  <a:srgbClr val="00B59C"/>
                </a:solidFill>
                <a:latin typeface="Arial"/>
                <a:cs typeface="Arial"/>
              </a:rPr>
              <a:t> </a:t>
            </a:r>
            <a:r>
              <a:rPr sz="1400" b="1" spc="-15" dirty="0">
                <a:solidFill>
                  <a:srgbClr val="00B59C"/>
                </a:solidFill>
                <a:latin typeface="Arial"/>
                <a:cs typeface="Arial"/>
              </a:rPr>
              <a:t>threads</a:t>
            </a:r>
            <a:endParaRPr sz="1400">
              <a:latin typeface="Arial"/>
              <a:cs typeface="Arial"/>
            </a:endParaRPr>
          </a:p>
        </p:txBody>
      </p:sp>
      <p:sp>
        <p:nvSpPr>
          <p:cNvPr id="12" name="object 12"/>
          <p:cNvSpPr txBox="1"/>
          <p:nvPr/>
        </p:nvSpPr>
        <p:spPr>
          <a:xfrm>
            <a:off x="3168523" y="2656077"/>
            <a:ext cx="4248150" cy="452755"/>
          </a:xfrm>
          <a:prstGeom prst="rect">
            <a:avLst/>
          </a:prstGeom>
        </p:spPr>
        <p:txBody>
          <a:bodyPr vert="horz" wrap="square" lIns="0" tIns="12700" rIns="0" bIns="0" rtlCol="0">
            <a:spAutoFit/>
          </a:bodyPr>
          <a:lstStyle/>
          <a:p>
            <a:pPr marL="12700" marR="5080">
              <a:lnSpc>
                <a:spcPct val="100000"/>
              </a:lnSpc>
              <a:spcBef>
                <a:spcPts val="100"/>
              </a:spcBef>
            </a:pPr>
            <a:r>
              <a:rPr sz="1400" b="1" dirty="0">
                <a:solidFill>
                  <a:srgbClr val="008599"/>
                </a:solidFill>
                <a:latin typeface="Arial"/>
                <a:cs typeface="Arial"/>
              </a:rPr>
              <a:t>It</a:t>
            </a:r>
            <a:r>
              <a:rPr sz="1400" b="1" spc="-65" dirty="0">
                <a:solidFill>
                  <a:srgbClr val="008599"/>
                </a:solidFill>
                <a:latin typeface="Arial"/>
                <a:cs typeface="Arial"/>
              </a:rPr>
              <a:t> </a:t>
            </a:r>
            <a:r>
              <a:rPr sz="1400" b="1" spc="-5" dirty="0">
                <a:solidFill>
                  <a:srgbClr val="008599"/>
                </a:solidFill>
                <a:latin typeface="Arial"/>
                <a:cs typeface="Arial"/>
              </a:rPr>
              <a:t>gets</a:t>
            </a:r>
            <a:r>
              <a:rPr sz="1400" b="1" spc="-40" dirty="0">
                <a:solidFill>
                  <a:srgbClr val="008599"/>
                </a:solidFill>
                <a:latin typeface="Arial"/>
                <a:cs typeface="Arial"/>
              </a:rPr>
              <a:t> </a:t>
            </a:r>
            <a:r>
              <a:rPr sz="1400" b="1" spc="-5" dirty="0">
                <a:solidFill>
                  <a:srgbClr val="008599"/>
                </a:solidFill>
                <a:latin typeface="Arial"/>
                <a:cs typeface="Arial"/>
              </a:rPr>
              <a:t>complex</a:t>
            </a:r>
            <a:r>
              <a:rPr sz="1400" b="1" spc="-65" dirty="0">
                <a:solidFill>
                  <a:srgbClr val="008599"/>
                </a:solidFill>
                <a:latin typeface="Arial"/>
                <a:cs typeface="Arial"/>
              </a:rPr>
              <a:t> </a:t>
            </a:r>
            <a:r>
              <a:rPr sz="1400" b="1" spc="5" dirty="0">
                <a:solidFill>
                  <a:srgbClr val="008599"/>
                </a:solidFill>
                <a:latin typeface="Arial"/>
                <a:cs typeface="Arial"/>
              </a:rPr>
              <a:t>when</a:t>
            </a:r>
            <a:r>
              <a:rPr sz="1400" b="1" spc="-110" dirty="0">
                <a:solidFill>
                  <a:srgbClr val="008599"/>
                </a:solidFill>
                <a:latin typeface="Arial"/>
                <a:cs typeface="Arial"/>
              </a:rPr>
              <a:t> </a:t>
            </a:r>
            <a:r>
              <a:rPr sz="1400" b="1" dirty="0">
                <a:solidFill>
                  <a:srgbClr val="008599"/>
                </a:solidFill>
                <a:latin typeface="Arial"/>
                <a:cs typeface="Arial"/>
              </a:rPr>
              <a:t>u</a:t>
            </a:r>
            <a:r>
              <a:rPr sz="1400" b="1" spc="-20" dirty="0">
                <a:solidFill>
                  <a:srgbClr val="008599"/>
                </a:solidFill>
                <a:latin typeface="Arial"/>
                <a:cs typeface="Arial"/>
              </a:rPr>
              <a:t> </a:t>
            </a:r>
            <a:r>
              <a:rPr sz="1400" b="1" dirty="0">
                <a:solidFill>
                  <a:srgbClr val="008599"/>
                </a:solidFill>
                <a:latin typeface="Arial"/>
                <a:cs typeface="Arial"/>
              </a:rPr>
              <a:t>want</a:t>
            </a:r>
            <a:r>
              <a:rPr sz="1400" b="1" spc="-100" dirty="0">
                <a:solidFill>
                  <a:srgbClr val="008599"/>
                </a:solidFill>
                <a:latin typeface="Arial"/>
                <a:cs typeface="Arial"/>
              </a:rPr>
              <a:t> </a:t>
            </a:r>
            <a:r>
              <a:rPr sz="1400" b="1" dirty="0">
                <a:solidFill>
                  <a:srgbClr val="008599"/>
                </a:solidFill>
                <a:latin typeface="Arial"/>
                <a:cs typeface="Arial"/>
              </a:rPr>
              <a:t>to</a:t>
            </a:r>
            <a:r>
              <a:rPr sz="1400" b="1" spc="-30" dirty="0">
                <a:solidFill>
                  <a:srgbClr val="008599"/>
                </a:solidFill>
                <a:latin typeface="Arial"/>
                <a:cs typeface="Arial"/>
              </a:rPr>
              <a:t> </a:t>
            </a:r>
            <a:r>
              <a:rPr sz="1400" b="1" spc="-5" dirty="0">
                <a:solidFill>
                  <a:srgbClr val="008599"/>
                </a:solidFill>
                <a:latin typeface="Arial"/>
                <a:cs typeface="Arial"/>
              </a:rPr>
              <a:t>develop</a:t>
            </a:r>
            <a:r>
              <a:rPr sz="1400" b="1" spc="-60" dirty="0">
                <a:solidFill>
                  <a:srgbClr val="008599"/>
                </a:solidFill>
                <a:latin typeface="Arial"/>
                <a:cs typeface="Arial"/>
              </a:rPr>
              <a:t> </a:t>
            </a:r>
            <a:r>
              <a:rPr sz="1400" b="1" dirty="0">
                <a:solidFill>
                  <a:srgbClr val="008599"/>
                </a:solidFill>
                <a:latin typeface="Arial"/>
                <a:cs typeface="Arial"/>
              </a:rPr>
              <a:t>a</a:t>
            </a:r>
            <a:r>
              <a:rPr sz="1400" b="1" spc="-25" dirty="0">
                <a:solidFill>
                  <a:srgbClr val="008599"/>
                </a:solidFill>
                <a:latin typeface="Arial"/>
                <a:cs typeface="Arial"/>
              </a:rPr>
              <a:t> </a:t>
            </a:r>
            <a:r>
              <a:rPr sz="1400" b="1" spc="-15" dirty="0">
                <a:solidFill>
                  <a:srgbClr val="008599"/>
                </a:solidFill>
                <a:latin typeface="Arial"/>
                <a:cs typeface="Arial"/>
              </a:rPr>
              <a:t>graphics  </a:t>
            </a:r>
            <a:r>
              <a:rPr sz="1400" b="1" dirty="0">
                <a:solidFill>
                  <a:srgbClr val="008599"/>
                </a:solidFill>
                <a:latin typeface="Arial"/>
                <a:cs typeface="Arial"/>
              </a:rPr>
              <a:t>rich</a:t>
            </a:r>
            <a:r>
              <a:rPr sz="1400" b="1" spc="-50" dirty="0">
                <a:solidFill>
                  <a:srgbClr val="008599"/>
                </a:solidFill>
                <a:latin typeface="Arial"/>
                <a:cs typeface="Arial"/>
              </a:rPr>
              <a:t> </a:t>
            </a:r>
            <a:r>
              <a:rPr sz="1400" b="1" spc="-15" dirty="0">
                <a:solidFill>
                  <a:srgbClr val="008599"/>
                </a:solidFill>
                <a:latin typeface="Arial"/>
                <a:cs typeface="Arial"/>
              </a:rPr>
              <a:t>application</a:t>
            </a:r>
            <a:endParaRPr sz="1400">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7868" y="844292"/>
            <a:ext cx="8209915" cy="713105"/>
            <a:chOff x="467868" y="844292"/>
            <a:chExt cx="8209915" cy="713105"/>
          </a:xfrm>
        </p:grpSpPr>
        <p:sp>
          <p:nvSpPr>
            <p:cNvPr id="3" name="object 3"/>
            <p:cNvSpPr/>
            <p:nvPr/>
          </p:nvSpPr>
          <p:spPr>
            <a:xfrm>
              <a:off x="467868" y="844292"/>
              <a:ext cx="8209915" cy="29209"/>
            </a:xfrm>
            <a:custGeom>
              <a:avLst/>
              <a:gdLst/>
              <a:ahLst/>
              <a:cxnLst/>
              <a:rect l="l" t="t" r="r" b="b"/>
              <a:pathLst>
                <a:path w="8209915" h="29209">
                  <a:moveTo>
                    <a:pt x="8209788" y="0"/>
                  </a:moveTo>
                  <a:lnTo>
                    <a:pt x="0" y="0"/>
                  </a:lnTo>
                  <a:lnTo>
                    <a:pt x="0" y="28705"/>
                  </a:lnTo>
                  <a:lnTo>
                    <a:pt x="8209788" y="28705"/>
                  </a:lnTo>
                  <a:lnTo>
                    <a:pt x="8209788" y="0"/>
                  </a:lnTo>
                  <a:close/>
                </a:path>
              </a:pathLst>
            </a:custGeom>
            <a:solidFill>
              <a:srgbClr val="095A82"/>
            </a:solidFill>
          </p:spPr>
          <p:txBody>
            <a:bodyPr wrap="square" lIns="0" tIns="0" rIns="0" bIns="0" rtlCol="0"/>
            <a:lstStyle/>
            <a:p>
              <a:endParaRPr/>
            </a:p>
          </p:txBody>
        </p:sp>
        <p:sp>
          <p:nvSpPr>
            <p:cNvPr id="4" name="object 4"/>
            <p:cNvSpPr/>
            <p:nvPr/>
          </p:nvSpPr>
          <p:spPr>
            <a:xfrm>
              <a:off x="539496" y="882395"/>
              <a:ext cx="3384550" cy="675005"/>
            </a:xfrm>
            <a:custGeom>
              <a:avLst/>
              <a:gdLst/>
              <a:ahLst/>
              <a:cxnLst/>
              <a:rect l="l" t="t" r="r" b="b"/>
              <a:pathLst>
                <a:path w="3384550" h="675005">
                  <a:moveTo>
                    <a:pt x="2985135" y="0"/>
                  </a:moveTo>
                  <a:lnTo>
                    <a:pt x="2985135" y="133984"/>
                  </a:lnTo>
                  <a:lnTo>
                    <a:pt x="0" y="133984"/>
                  </a:lnTo>
                  <a:lnTo>
                    <a:pt x="0" y="539114"/>
                  </a:lnTo>
                  <a:lnTo>
                    <a:pt x="2985135" y="539114"/>
                  </a:lnTo>
                  <a:lnTo>
                    <a:pt x="2985135" y="674624"/>
                  </a:lnTo>
                  <a:lnTo>
                    <a:pt x="3384423" y="335914"/>
                  </a:lnTo>
                  <a:lnTo>
                    <a:pt x="2985135" y="0"/>
                  </a:lnTo>
                  <a:close/>
                </a:path>
              </a:pathLst>
            </a:custGeom>
            <a:solidFill>
              <a:srgbClr val="73635D"/>
            </a:solidFill>
          </p:spPr>
          <p:txBody>
            <a:bodyPr wrap="square" lIns="0" tIns="0" rIns="0" bIns="0" rtlCol="0"/>
            <a:lstStyle/>
            <a:p>
              <a:endParaRPr/>
            </a:p>
          </p:txBody>
        </p:sp>
      </p:grpSp>
      <p:sp>
        <p:nvSpPr>
          <p:cNvPr id="5" name="object 5"/>
          <p:cNvSpPr/>
          <p:nvPr/>
        </p:nvSpPr>
        <p:spPr>
          <a:xfrm>
            <a:off x="539495" y="1661160"/>
            <a:ext cx="2985770" cy="675005"/>
          </a:xfrm>
          <a:custGeom>
            <a:avLst/>
            <a:gdLst/>
            <a:ahLst/>
            <a:cxnLst/>
            <a:rect l="l" t="t" r="r" b="b"/>
            <a:pathLst>
              <a:path w="2985770" h="675005">
                <a:moveTo>
                  <a:pt x="2582926" y="0"/>
                </a:moveTo>
                <a:lnTo>
                  <a:pt x="2582926" y="129412"/>
                </a:lnTo>
                <a:lnTo>
                  <a:pt x="0" y="129412"/>
                </a:lnTo>
                <a:lnTo>
                  <a:pt x="0" y="533019"/>
                </a:lnTo>
                <a:lnTo>
                  <a:pt x="2582926" y="533019"/>
                </a:lnTo>
                <a:lnTo>
                  <a:pt x="2582926" y="674623"/>
                </a:lnTo>
                <a:lnTo>
                  <a:pt x="2985262" y="335914"/>
                </a:lnTo>
                <a:lnTo>
                  <a:pt x="2582926" y="0"/>
                </a:lnTo>
                <a:close/>
              </a:path>
            </a:pathLst>
          </a:custGeom>
          <a:solidFill>
            <a:srgbClr val="00B59C"/>
          </a:solidFill>
        </p:spPr>
        <p:txBody>
          <a:bodyPr wrap="square" lIns="0" tIns="0" rIns="0" bIns="0" rtlCol="0"/>
          <a:lstStyle/>
          <a:p>
            <a:endParaRPr/>
          </a:p>
        </p:txBody>
      </p:sp>
      <p:sp>
        <p:nvSpPr>
          <p:cNvPr id="6" name="object 6"/>
          <p:cNvSpPr/>
          <p:nvPr/>
        </p:nvSpPr>
        <p:spPr>
          <a:xfrm>
            <a:off x="539495" y="2439923"/>
            <a:ext cx="2432050" cy="673735"/>
          </a:xfrm>
          <a:custGeom>
            <a:avLst/>
            <a:gdLst/>
            <a:ahLst/>
            <a:cxnLst/>
            <a:rect l="l" t="t" r="r" b="b"/>
            <a:pathLst>
              <a:path w="2432050" h="673735">
                <a:moveTo>
                  <a:pt x="2031111" y="0"/>
                </a:moveTo>
                <a:lnTo>
                  <a:pt x="2031111" y="138683"/>
                </a:lnTo>
                <a:lnTo>
                  <a:pt x="0" y="138683"/>
                </a:lnTo>
                <a:lnTo>
                  <a:pt x="0" y="540893"/>
                </a:lnTo>
                <a:lnTo>
                  <a:pt x="2031111" y="540893"/>
                </a:lnTo>
                <a:lnTo>
                  <a:pt x="2031111" y="673481"/>
                </a:lnTo>
                <a:lnTo>
                  <a:pt x="2431923" y="338074"/>
                </a:lnTo>
                <a:lnTo>
                  <a:pt x="2031111" y="0"/>
                </a:lnTo>
                <a:close/>
              </a:path>
            </a:pathLst>
          </a:custGeom>
          <a:solidFill>
            <a:srgbClr val="008599"/>
          </a:solidFill>
        </p:spPr>
        <p:txBody>
          <a:bodyPr wrap="square" lIns="0" tIns="0" rIns="0" bIns="0" rtlCol="0"/>
          <a:lstStyle/>
          <a:p>
            <a:endParaRPr/>
          </a:p>
        </p:txBody>
      </p:sp>
      <p:grpSp>
        <p:nvGrpSpPr>
          <p:cNvPr id="7" name="object 7"/>
          <p:cNvGrpSpPr/>
          <p:nvPr/>
        </p:nvGrpSpPr>
        <p:grpSpPr>
          <a:xfrm>
            <a:off x="524255" y="966216"/>
            <a:ext cx="2014855" cy="3636645"/>
            <a:chOff x="524255" y="966216"/>
            <a:chExt cx="2014855" cy="3636645"/>
          </a:xfrm>
        </p:grpSpPr>
        <p:sp>
          <p:nvSpPr>
            <p:cNvPr id="8" name="object 8"/>
            <p:cNvSpPr/>
            <p:nvPr/>
          </p:nvSpPr>
          <p:spPr>
            <a:xfrm>
              <a:off x="539495" y="3218688"/>
              <a:ext cx="1999614" cy="673735"/>
            </a:xfrm>
            <a:custGeom>
              <a:avLst/>
              <a:gdLst/>
              <a:ahLst/>
              <a:cxnLst/>
              <a:rect l="l" t="t" r="r" b="b"/>
              <a:pathLst>
                <a:path w="1999614" h="673735">
                  <a:moveTo>
                    <a:pt x="1598549" y="0"/>
                  </a:moveTo>
                  <a:lnTo>
                    <a:pt x="1598549" y="135636"/>
                  </a:lnTo>
                  <a:lnTo>
                    <a:pt x="0" y="135636"/>
                  </a:lnTo>
                  <a:lnTo>
                    <a:pt x="0" y="539369"/>
                  </a:lnTo>
                  <a:lnTo>
                    <a:pt x="1598549" y="539369"/>
                  </a:lnTo>
                  <a:lnTo>
                    <a:pt x="1598549" y="673481"/>
                  </a:lnTo>
                  <a:lnTo>
                    <a:pt x="1999361" y="338074"/>
                  </a:lnTo>
                  <a:lnTo>
                    <a:pt x="1598549" y="0"/>
                  </a:lnTo>
                  <a:close/>
                </a:path>
              </a:pathLst>
            </a:custGeom>
            <a:solidFill>
              <a:srgbClr val="FF3D5F"/>
            </a:solidFill>
          </p:spPr>
          <p:txBody>
            <a:bodyPr wrap="square" lIns="0" tIns="0" rIns="0" bIns="0" rtlCol="0"/>
            <a:lstStyle/>
            <a:p>
              <a:endParaRPr/>
            </a:p>
          </p:txBody>
        </p:sp>
        <p:sp>
          <p:nvSpPr>
            <p:cNvPr id="9" name="object 9"/>
            <p:cNvSpPr/>
            <p:nvPr/>
          </p:nvSpPr>
          <p:spPr>
            <a:xfrm>
              <a:off x="524255" y="966216"/>
              <a:ext cx="376428" cy="3636264"/>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539495" y="1019556"/>
              <a:ext cx="274320" cy="3534410"/>
            </a:xfrm>
            <a:custGeom>
              <a:avLst/>
              <a:gdLst/>
              <a:ahLst/>
              <a:cxnLst/>
              <a:rect l="l" t="t" r="r" b="b"/>
              <a:pathLst>
                <a:path w="274319" h="3534410">
                  <a:moveTo>
                    <a:pt x="274320" y="0"/>
                  </a:moveTo>
                  <a:lnTo>
                    <a:pt x="0" y="0"/>
                  </a:lnTo>
                  <a:lnTo>
                    <a:pt x="0" y="3533902"/>
                  </a:lnTo>
                  <a:lnTo>
                    <a:pt x="274320" y="3533902"/>
                  </a:lnTo>
                  <a:lnTo>
                    <a:pt x="274320" y="0"/>
                  </a:lnTo>
                  <a:close/>
                </a:path>
              </a:pathLst>
            </a:custGeom>
            <a:solidFill>
              <a:srgbClr val="A6A6A6"/>
            </a:solidFill>
          </p:spPr>
          <p:txBody>
            <a:bodyPr wrap="square" lIns="0" tIns="0" rIns="0" bIns="0" rtlCol="0"/>
            <a:lstStyle/>
            <a:p>
              <a:endParaRPr/>
            </a:p>
          </p:txBody>
        </p:sp>
      </p:grpSp>
      <p:sp>
        <p:nvSpPr>
          <p:cNvPr id="11" name="object 11"/>
          <p:cNvSpPr txBox="1">
            <a:spLocks noGrp="1"/>
          </p:cNvSpPr>
          <p:nvPr>
            <p:ph type="title"/>
          </p:nvPr>
        </p:nvSpPr>
        <p:spPr>
          <a:xfrm>
            <a:off x="470712" y="300304"/>
            <a:ext cx="205740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Why not</a:t>
            </a:r>
            <a:r>
              <a:rPr sz="2800" b="1" spc="-165" dirty="0">
                <a:latin typeface="Carlito"/>
                <a:cs typeface="Carlito"/>
              </a:rPr>
              <a:t> </a:t>
            </a:r>
            <a:r>
              <a:rPr sz="2800" b="1" spc="-25" dirty="0">
                <a:latin typeface="Carlito"/>
                <a:cs typeface="Carlito"/>
              </a:rPr>
              <a:t>C++?</a:t>
            </a:r>
            <a:endParaRPr sz="2800">
              <a:latin typeface="Carlito"/>
              <a:cs typeface="Carlito"/>
            </a:endParaRPr>
          </a:p>
        </p:txBody>
      </p:sp>
      <p:sp>
        <p:nvSpPr>
          <p:cNvPr id="14" name="object 14"/>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12" name="object 12"/>
          <p:cNvSpPr txBox="1"/>
          <p:nvPr/>
        </p:nvSpPr>
        <p:spPr>
          <a:xfrm>
            <a:off x="3736594" y="1101039"/>
            <a:ext cx="4714240" cy="1023619"/>
          </a:xfrm>
          <a:prstGeom prst="rect">
            <a:avLst/>
          </a:prstGeom>
        </p:spPr>
        <p:txBody>
          <a:bodyPr vert="horz" wrap="square" lIns="0" tIns="13335" rIns="0" bIns="0" rtlCol="0">
            <a:spAutoFit/>
          </a:bodyPr>
          <a:lstStyle/>
          <a:p>
            <a:pPr marL="559435">
              <a:lnSpc>
                <a:spcPct val="100000"/>
              </a:lnSpc>
              <a:spcBef>
                <a:spcPts val="105"/>
              </a:spcBef>
            </a:pPr>
            <a:r>
              <a:rPr sz="1400" b="1" spc="-5" dirty="0">
                <a:solidFill>
                  <a:srgbClr val="73635D"/>
                </a:solidFill>
                <a:latin typeface="Arial"/>
                <a:cs typeface="Arial"/>
              </a:rPr>
              <a:t>C++</a:t>
            </a:r>
            <a:r>
              <a:rPr sz="1400" b="1" spc="-40" dirty="0">
                <a:solidFill>
                  <a:srgbClr val="73635D"/>
                </a:solidFill>
                <a:latin typeface="Arial"/>
                <a:cs typeface="Arial"/>
              </a:rPr>
              <a:t> </a:t>
            </a:r>
            <a:r>
              <a:rPr sz="1400" b="1" dirty="0">
                <a:solidFill>
                  <a:srgbClr val="73635D"/>
                </a:solidFill>
                <a:latin typeface="Arial"/>
                <a:cs typeface="Arial"/>
              </a:rPr>
              <a:t>does</a:t>
            </a:r>
            <a:r>
              <a:rPr sz="1400" b="1" spc="-50" dirty="0">
                <a:solidFill>
                  <a:srgbClr val="73635D"/>
                </a:solidFill>
                <a:latin typeface="Arial"/>
                <a:cs typeface="Arial"/>
              </a:rPr>
              <a:t> </a:t>
            </a:r>
            <a:r>
              <a:rPr sz="1400" b="1" spc="-5" dirty="0">
                <a:solidFill>
                  <a:srgbClr val="73635D"/>
                </a:solidFill>
                <a:latin typeface="Arial"/>
                <a:cs typeface="Arial"/>
              </a:rPr>
              <a:t>not</a:t>
            </a:r>
            <a:r>
              <a:rPr sz="1400" b="1" spc="-20" dirty="0">
                <a:solidFill>
                  <a:srgbClr val="73635D"/>
                </a:solidFill>
                <a:latin typeface="Arial"/>
                <a:cs typeface="Arial"/>
              </a:rPr>
              <a:t> </a:t>
            </a:r>
            <a:r>
              <a:rPr sz="1400" b="1" spc="-5" dirty="0">
                <a:solidFill>
                  <a:srgbClr val="73635D"/>
                </a:solidFill>
                <a:latin typeface="Arial"/>
                <a:cs typeface="Arial"/>
              </a:rPr>
              <a:t>provide</a:t>
            </a:r>
            <a:r>
              <a:rPr sz="1400" b="1" spc="-60" dirty="0">
                <a:solidFill>
                  <a:srgbClr val="73635D"/>
                </a:solidFill>
                <a:latin typeface="Arial"/>
                <a:cs typeface="Arial"/>
              </a:rPr>
              <a:t> </a:t>
            </a:r>
            <a:r>
              <a:rPr sz="1400" b="1" dirty="0">
                <a:solidFill>
                  <a:srgbClr val="73635D"/>
                </a:solidFill>
                <a:latin typeface="Arial"/>
                <a:cs typeface="Arial"/>
              </a:rPr>
              <a:t>efficient</a:t>
            </a:r>
            <a:r>
              <a:rPr sz="1400" b="1" spc="-100" dirty="0">
                <a:solidFill>
                  <a:srgbClr val="73635D"/>
                </a:solidFill>
                <a:latin typeface="Arial"/>
                <a:cs typeface="Arial"/>
              </a:rPr>
              <a:t> </a:t>
            </a:r>
            <a:r>
              <a:rPr sz="1400" b="1" dirty="0">
                <a:solidFill>
                  <a:srgbClr val="73635D"/>
                </a:solidFill>
                <a:latin typeface="Arial"/>
                <a:cs typeface="Arial"/>
              </a:rPr>
              <a:t>means</a:t>
            </a:r>
            <a:r>
              <a:rPr sz="1400" b="1" spc="-45" dirty="0">
                <a:solidFill>
                  <a:srgbClr val="73635D"/>
                </a:solidFill>
                <a:latin typeface="Arial"/>
                <a:cs typeface="Arial"/>
              </a:rPr>
              <a:t> </a:t>
            </a:r>
            <a:r>
              <a:rPr sz="1400" b="1" spc="-5" dirty="0">
                <a:solidFill>
                  <a:srgbClr val="73635D"/>
                </a:solidFill>
                <a:latin typeface="Arial"/>
                <a:cs typeface="Arial"/>
              </a:rPr>
              <a:t>for</a:t>
            </a:r>
            <a:r>
              <a:rPr sz="1400" b="1" spc="-40" dirty="0">
                <a:solidFill>
                  <a:srgbClr val="73635D"/>
                </a:solidFill>
                <a:latin typeface="Arial"/>
                <a:cs typeface="Arial"/>
              </a:rPr>
              <a:t> </a:t>
            </a:r>
            <a:r>
              <a:rPr sz="1400" b="1" spc="-15" dirty="0">
                <a:solidFill>
                  <a:srgbClr val="73635D"/>
                </a:solidFill>
                <a:latin typeface="Arial"/>
                <a:cs typeface="Arial"/>
              </a:rPr>
              <a:t>garbage</a:t>
            </a:r>
            <a:endParaRPr sz="1400">
              <a:latin typeface="Arial"/>
              <a:cs typeface="Arial"/>
            </a:endParaRPr>
          </a:p>
          <a:p>
            <a:pPr marL="559435">
              <a:lnSpc>
                <a:spcPct val="100000"/>
              </a:lnSpc>
            </a:pPr>
            <a:r>
              <a:rPr sz="1400" b="1" spc="-15" dirty="0">
                <a:solidFill>
                  <a:srgbClr val="73635D"/>
                </a:solidFill>
                <a:latin typeface="Arial"/>
                <a:cs typeface="Arial"/>
              </a:rPr>
              <a:t>collection</a:t>
            </a:r>
            <a:endParaRPr sz="1400">
              <a:latin typeface="Arial"/>
              <a:cs typeface="Arial"/>
            </a:endParaRPr>
          </a:p>
          <a:p>
            <a:pPr>
              <a:lnSpc>
                <a:spcPct val="100000"/>
              </a:lnSpc>
            </a:pPr>
            <a:endParaRPr sz="1500">
              <a:latin typeface="Arial"/>
              <a:cs typeface="Arial"/>
            </a:endParaRPr>
          </a:p>
          <a:p>
            <a:pPr marL="12700">
              <a:lnSpc>
                <a:spcPct val="100000"/>
              </a:lnSpc>
              <a:spcBef>
                <a:spcPts val="1085"/>
              </a:spcBef>
            </a:pPr>
            <a:r>
              <a:rPr sz="1400" b="1" spc="-5" dirty="0">
                <a:solidFill>
                  <a:srgbClr val="00B59C"/>
                </a:solidFill>
                <a:latin typeface="Arial"/>
                <a:cs typeface="Arial"/>
              </a:rPr>
              <a:t>No built </a:t>
            </a:r>
            <a:r>
              <a:rPr sz="1400" b="1" dirty="0">
                <a:solidFill>
                  <a:srgbClr val="00B59C"/>
                </a:solidFill>
                <a:latin typeface="Arial"/>
                <a:cs typeface="Arial"/>
              </a:rPr>
              <a:t>in </a:t>
            </a:r>
            <a:r>
              <a:rPr sz="1400" b="1" spc="-5" dirty="0">
                <a:solidFill>
                  <a:srgbClr val="00B59C"/>
                </a:solidFill>
                <a:latin typeface="Arial"/>
                <a:cs typeface="Arial"/>
              </a:rPr>
              <a:t>support for</a:t>
            </a:r>
            <a:r>
              <a:rPr sz="1400" b="1" spc="-260" dirty="0">
                <a:solidFill>
                  <a:srgbClr val="00B59C"/>
                </a:solidFill>
                <a:latin typeface="Arial"/>
                <a:cs typeface="Arial"/>
              </a:rPr>
              <a:t> </a:t>
            </a:r>
            <a:r>
              <a:rPr sz="1400" b="1" spc="-15" dirty="0">
                <a:solidFill>
                  <a:srgbClr val="00B59C"/>
                </a:solidFill>
                <a:latin typeface="Arial"/>
                <a:cs typeface="Arial"/>
              </a:rPr>
              <a:t>threads</a:t>
            </a:r>
            <a:endParaRPr sz="1400">
              <a:latin typeface="Arial"/>
              <a:cs typeface="Arial"/>
            </a:endParaRPr>
          </a:p>
        </p:txBody>
      </p:sp>
      <p:sp>
        <p:nvSpPr>
          <p:cNvPr id="13" name="object 13"/>
          <p:cNvSpPr txBox="1"/>
          <p:nvPr/>
        </p:nvSpPr>
        <p:spPr>
          <a:xfrm>
            <a:off x="2759455" y="2656077"/>
            <a:ext cx="4657725" cy="1035050"/>
          </a:xfrm>
          <a:prstGeom prst="rect">
            <a:avLst/>
          </a:prstGeom>
        </p:spPr>
        <p:txBody>
          <a:bodyPr vert="horz" wrap="square" lIns="0" tIns="12700" rIns="0" bIns="0" rtlCol="0">
            <a:spAutoFit/>
          </a:bodyPr>
          <a:lstStyle/>
          <a:p>
            <a:pPr marL="422275" marR="5080">
              <a:lnSpc>
                <a:spcPct val="100000"/>
              </a:lnSpc>
              <a:spcBef>
                <a:spcPts val="100"/>
              </a:spcBef>
            </a:pPr>
            <a:r>
              <a:rPr sz="1400" b="1" dirty="0">
                <a:solidFill>
                  <a:srgbClr val="008599"/>
                </a:solidFill>
                <a:latin typeface="Arial"/>
                <a:cs typeface="Arial"/>
              </a:rPr>
              <a:t>It</a:t>
            </a:r>
            <a:r>
              <a:rPr sz="1400" b="1" spc="-65" dirty="0">
                <a:solidFill>
                  <a:srgbClr val="008599"/>
                </a:solidFill>
                <a:latin typeface="Arial"/>
                <a:cs typeface="Arial"/>
              </a:rPr>
              <a:t> </a:t>
            </a:r>
            <a:r>
              <a:rPr sz="1400" b="1" spc="-5" dirty="0">
                <a:solidFill>
                  <a:srgbClr val="008599"/>
                </a:solidFill>
                <a:latin typeface="Arial"/>
                <a:cs typeface="Arial"/>
              </a:rPr>
              <a:t>gets</a:t>
            </a:r>
            <a:r>
              <a:rPr sz="1400" b="1" spc="-40" dirty="0">
                <a:solidFill>
                  <a:srgbClr val="008599"/>
                </a:solidFill>
                <a:latin typeface="Arial"/>
                <a:cs typeface="Arial"/>
              </a:rPr>
              <a:t> </a:t>
            </a:r>
            <a:r>
              <a:rPr sz="1400" b="1" spc="-5" dirty="0">
                <a:solidFill>
                  <a:srgbClr val="008599"/>
                </a:solidFill>
                <a:latin typeface="Arial"/>
                <a:cs typeface="Arial"/>
              </a:rPr>
              <a:t>complex</a:t>
            </a:r>
            <a:r>
              <a:rPr sz="1400" b="1" spc="-65" dirty="0">
                <a:solidFill>
                  <a:srgbClr val="008599"/>
                </a:solidFill>
                <a:latin typeface="Arial"/>
                <a:cs typeface="Arial"/>
              </a:rPr>
              <a:t> </a:t>
            </a:r>
            <a:r>
              <a:rPr sz="1400" b="1" spc="5" dirty="0">
                <a:solidFill>
                  <a:srgbClr val="008599"/>
                </a:solidFill>
                <a:latin typeface="Arial"/>
                <a:cs typeface="Arial"/>
              </a:rPr>
              <a:t>when</a:t>
            </a:r>
            <a:r>
              <a:rPr sz="1400" b="1" spc="-110" dirty="0">
                <a:solidFill>
                  <a:srgbClr val="008599"/>
                </a:solidFill>
                <a:latin typeface="Arial"/>
                <a:cs typeface="Arial"/>
              </a:rPr>
              <a:t> </a:t>
            </a:r>
            <a:r>
              <a:rPr sz="1400" b="1" dirty="0">
                <a:solidFill>
                  <a:srgbClr val="008599"/>
                </a:solidFill>
                <a:latin typeface="Arial"/>
                <a:cs typeface="Arial"/>
              </a:rPr>
              <a:t>u</a:t>
            </a:r>
            <a:r>
              <a:rPr sz="1400" b="1" spc="-20" dirty="0">
                <a:solidFill>
                  <a:srgbClr val="008599"/>
                </a:solidFill>
                <a:latin typeface="Arial"/>
                <a:cs typeface="Arial"/>
              </a:rPr>
              <a:t> </a:t>
            </a:r>
            <a:r>
              <a:rPr sz="1400" b="1" dirty="0">
                <a:solidFill>
                  <a:srgbClr val="008599"/>
                </a:solidFill>
                <a:latin typeface="Arial"/>
                <a:cs typeface="Arial"/>
              </a:rPr>
              <a:t>want</a:t>
            </a:r>
            <a:r>
              <a:rPr sz="1400" b="1" spc="-100" dirty="0">
                <a:solidFill>
                  <a:srgbClr val="008599"/>
                </a:solidFill>
                <a:latin typeface="Arial"/>
                <a:cs typeface="Arial"/>
              </a:rPr>
              <a:t> </a:t>
            </a:r>
            <a:r>
              <a:rPr sz="1400" b="1" dirty="0">
                <a:solidFill>
                  <a:srgbClr val="008599"/>
                </a:solidFill>
                <a:latin typeface="Arial"/>
                <a:cs typeface="Arial"/>
              </a:rPr>
              <a:t>to</a:t>
            </a:r>
            <a:r>
              <a:rPr sz="1400" b="1" spc="-30" dirty="0">
                <a:solidFill>
                  <a:srgbClr val="008599"/>
                </a:solidFill>
                <a:latin typeface="Arial"/>
                <a:cs typeface="Arial"/>
              </a:rPr>
              <a:t> </a:t>
            </a:r>
            <a:r>
              <a:rPr sz="1400" b="1" spc="-5" dirty="0">
                <a:solidFill>
                  <a:srgbClr val="008599"/>
                </a:solidFill>
                <a:latin typeface="Arial"/>
                <a:cs typeface="Arial"/>
              </a:rPr>
              <a:t>develop</a:t>
            </a:r>
            <a:r>
              <a:rPr sz="1400" b="1" spc="-60" dirty="0">
                <a:solidFill>
                  <a:srgbClr val="008599"/>
                </a:solidFill>
                <a:latin typeface="Arial"/>
                <a:cs typeface="Arial"/>
              </a:rPr>
              <a:t> </a:t>
            </a:r>
            <a:r>
              <a:rPr sz="1400" b="1" dirty="0">
                <a:solidFill>
                  <a:srgbClr val="008599"/>
                </a:solidFill>
                <a:latin typeface="Arial"/>
                <a:cs typeface="Arial"/>
              </a:rPr>
              <a:t>a</a:t>
            </a:r>
            <a:r>
              <a:rPr sz="1400" b="1" spc="-25" dirty="0">
                <a:solidFill>
                  <a:srgbClr val="008599"/>
                </a:solidFill>
                <a:latin typeface="Arial"/>
                <a:cs typeface="Arial"/>
              </a:rPr>
              <a:t> </a:t>
            </a:r>
            <a:r>
              <a:rPr sz="1400" b="1" spc="-15" dirty="0">
                <a:solidFill>
                  <a:srgbClr val="008599"/>
                </a:solidFill>
                <a:latin typeface="Arial"/>
                <a:cs typeface="Arial"/>
              </a:rPr>
              <a:t>graphics  </a:t>
            </a:r>
            <a:r>
              <a:rPr sz="1400" b="1" dirty="0">
                <a:solidFill>
                  <a:srgbClr val="008599"/>
                </a:solidFill>
                <a:latin typeface="Arial"/>
                <a:cs typeface="Arial"/>
              </a:rPr>
              <a:t>rich</a:t>
            </a:r>
            <a:r>
              <a:rPr sz="1400" b="1" spc="-50" dirty="0">
                <a:solidFill>
                  <a:srgbClr val="008599"/>
                </a:solidFill>
                <a:latin typeface="Arial"/>
                <a:cs typeface="Arial"/>
              </a:rPr>
              <a:t> </a:t>
            </a:r>
            <a:r>
              <a:rPr sz="1400" b="1" spc="-15" dirty="0">
                <a:solidFill>
                  <a:srgbClr val="008599"/>
                </a:solidFill>
                <a:latin typeface="Arial"/>
                <a:cs typeface="Arial"/>
              </a:rPr>
              <a:t>application</a:t>
            </a:r>
            <a:endParaRPr sz="1400">
              <a:latin typeface="Arial"/>
              <a:cs typeface="Arial"/>
            </a:endParaRPr>
          </a:p>
          <a:p>
            <a:pPr>
              <a:lnSpc>
                <a:spcPct val="100000"/>
              </a:lnSpc>
            </a:pPr>
            <a:endParaRPr sz="1500">
              <a:latin typeface="Arial"/>
              <a:cs typeface="Arial"/>
            </a:endParaRPr>
          </a:p>
          <a:p>
            <a:pPr marL="12700">
              <a:lnSpc>
                <a:spcPct val="100000"/>
              </a:lnSpc>
              <a:spcBef>
                <a:spcPts val="1180"/>
              </a:spcBef>
            </a:pPr>
            <a:r>
              <a:rPr sz="1400" b="1" spc="-5" dirty="0">
                <a:solidFill>
                  <a:srgbClr val="FF3D5F"/>
                </a:solidFill>
                <a:latin typeface="Arial"/>
                <a:cs typeface="Arial"/>
              </a:rPr>
              <a:t>C++ </a:t>
            </a:r>
            <a:r>
              <a:rPr sz="1400" b="1" spc="5" dirty="0">
                <a:solidFill>
                  <a:srgbClr val="FF3D5F"/>
                </a:solidFill>
                <a:latin typeface="Arial"/>
                <a:cs typeface="Arial"/>
              </a:rPr>
              <a:t>is </a:t>
            </a:r>
            <a:r>
              <a:rPr sz="1400" b="1" spc="-5" dirty="0">
                <a:solidFill>
                  <a:srgbClr val="FF3D5F"/>
                </a:solidFill>
                <a:latin typeface="Arial"/>
                <a:cs typeface="Arial"/>
              </a:rPr>
              <a:t>not </a:t>
            </a:r>
            <a:r>
              <a:rPr sz="1400" b="1" dirty="0">
                <a:solidFill>
                  <a:srgbClr val="FF3D5F"/>
                </a:solidFill>
                <a:latin typeface="Arial"/>
                <a:cs typeface="Arial"/>
              </a:rPr>
              <a:t>platform</a:t>
            </a:r>
            <a:r>
              <a:rPr sz="1400" b="1" spc="-225" dirty="0">
                <a:solidFill>
                  <a:srgbClr val="FF3D5F"/>
                </a:solidFill>
                <a:latin typeface="Arial"/>
                <a:cs typeface="Arial"/>
              </a:rPr>
              <a:t> </a:t>
            </a:r>
            <a:r>
              <a:rPr sz="1400" b="1" spc="-15" dirty="0">
                <a:solidFill>
                  <a:srgbClr val="FF3D5F"/>
                </a:solidFill>
                <a:latin typeface="Arial"/>
                <a:cs typeface="Arial"/>
              </a:rPr>
              <a:t>independent</a:t>
            </a:r>
            <a:endParaRPr sz="1400">
              <a:latin typeface="Arial"/>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7868" y="844292"/>
            <a:ext cx="8209915" cy="713105"/>
            <a:chOff x="467868" y="844292"/>
            <a:chExt cx="8209915" cy="713105"/>
          </a:xfrm>
        </p:grpSpPr>
        <p:sp>
          <p:nvSpPr>
            <p:cNvPr id="3" name="object 3"/>
            <p:cNvSpPr/>
            <p:nvPr/>
          </p:nvSpPr>
          <p:spPr>
            <a:xfrm>
              <a:off x="467868" y="844292"/>
              <a:ext cx="8209915" cy="29209"/>
            </a:xfrm>
            <a:custGeom>
              <a:avLst/>
              <a:gdLst/>
              <a:ahLst/>
              <a:cxnLst/>
              <a:rect l="l" t="t" r="r" b="b"/>
              <a:pathLst>
                <a:path w="8209915" h="29209">
                  <a:moveTo>
                    <a:pt x="8209788" y="0"/>
                  </a:moveTo>
                  <a:lnTo>
                    <a:pt x="0" y="0"/>
                  </a:lnTo>
                  <a:lnTo>
                    <a:pt x="0" y="28705"/>
                  </a:lnTo>
                  <a:lnTo>
                    <a:pt x="8209788" y="28705"/>
                  </a:lnTo>
                  <a:lnTo>
                    <a:pt x="8209788" y="0"/>
                  </a:lnTo>
                  <a:close/>
                </a:path>
              </a:pathLst>
            </a:custGeom>
            <a:solidFill>
              <a:srgbClr val="095A82"/>
            </a:solidFill>
          </p:spPr>
          <p:txBody>
            <a:bodyPr wrap="square" lIns="0" tIns="0" rIns="0" bIns="0" rtlCol="0"/>
            <a:lstStyle/>
            <a:p>
              <a:endParaRPr/>
            </a:p>
          </p:txBody>
        </p:sp>
        <p:sp>
          <p:nvSpPr>
            <p:cNvPr id="4" name="object 4"/>
            <p:cNvSpPr/>
            <p:nvPr/>
          </p:nvSpPr>
          <p:spPr>
            <a:xfrm>
              <a:off x="539496" y="882395"/>
              <a:ext cx="3384550" cy="675005"/>
            </a:xfrm>
            <a:custGeom>
              <a:avLst/>
              <a:gdLst/>
              <a:ahLst/>
              <a:cxnLst/>
              <a:rect l="l" t="t" r="r" b="b"/>
              <a:pathLst>
                <a:path w="3384550" h="675005">
                  <a:moveTo>
                    <a:pt x="2985135" y="0"/>
                  </a:moveTo>
                  <a:lnTo>
                    <a:pt x="2985135" y="133984"/>
                  </a:lnTo>
                  <a:lnTo>
                    <a:pt x="0" y="133984"/>
                  </a:lnTo>
                  <a:lnTo>
                    <a:pt x="0" y="539114"/>
                  </a:lnTo>
                  <a:lnTo>
                    <a:pt x="2985135" y="539114"/>
                  </a:lnTo>
                  <a:lnTo>
                    <a:pt x="2985135" y="674624"/>
                  </a:lnTo>
                  <a:lnTo>
                    <a:pt x="3384423" y="335914"/>
                  </a:lnTo>
                  <a:lnTo>
                    <a:pt x="2985135" y="0"/>
                  </a:lnTo>
                  <a:close/>
                </a:path>
              </a:pathLst>
            </a:custGeom>
            <a:solidFill>
              <a:srgbClr val="73635D"/>
            </a:solidFill>
          </p:spPr>
          <p:txBody>
            <a:bodyPr wrap="square" lIns="0" tIns="0" rIns="0" bIns="0" rtlCol="0"/>
            <a:lstStyle/>
            <a:p>
              <a:endParaRPr/>
            </a:p>
          </p:txBody>
        </p:sp>
      </p:grpSp>
      <p:sp>
        <p:nvSpPr>
          <p:cNvPr id="5" name="object 5"/>
          <p:cNvSpPr/>
          <p:nvPr/>
        </p:nvSpPr>
        <p:spPr>
          <a:xfrm>
            <a:off x="539495" y="1661160"/>
            <a:ext cx="2985770" cy="675005"/>
          </a:xfrm>
          <a:custGeom>
            <a:avLst/>
            <a:gdLst/>
            <a:ahLst/>
            <a:cxnLst/>
            <a:rect l="l" t="t" r="r" b="b"/>
            <a:pathLst>
              <a:path w="2985770" h="675005">
                <a:moveTo>
                  <a:pt x="2582926" y="0"/>
                </a:moveTo>
                <a:lnTo>
                  <a:pt x="2582926" y="129412"/>
                </a:lnTo>
                <a:lnTo>
                  <a:pt x="0" y="129412"/>
                </a:lnTo>
                <a:lnTo>
                  <a:pt x="0" y="533019"/>
                </a:lnTo>
                <a:lnTo>
                  <a:pt x="2582926" y="533019"/>
                </a:lnTo>
                <a:lnTo>
                  <a:pt x="2582926" y="674623"/>
                </a:lnTo>
                <a:lnTo>
                  <a:pt x="2985262" y="335914"/>
                </a:lnTo>
                <a:lnTo>
                  <a:pt x="2582926" y="0"/>
                </a:lnTo>
                <a:close/>
              </a:path>
            </a:pathLst>
          </a:custGeom>
          <a:solidFill>
            <a:srgbClr val="00B59C"/>
          </a:solidFill>
        </p:spPr>
        <p:txBody>
          <a:bodyPr wrap="square" lIns="0" tIns="0" rIns="0" bIns="0" rtlCol="0"/>
          <a:lstStyle/>
          <a:p>
            <a:endParaRPr/>
          </a:p>
        </p:txBody>
      </p:sp>
      <p:sp>
        <p:nvSpPr>
          <p:cNvPr id="6" name="object 6"/>
          <p:cNvSpPr/>
          <p:nvPr/>
        </p:nvSpPr>
        <p:spPr>
          <a:xfrm>
            <a:off x="539495" y="2439923"/>
            <a:ext cx="2432050" cy="673735"/>
          </a:xfrm>
          <a:custGeom>
            <a:avLst/>
            <a:gdLst/>
            <a:ahLst/>
            <a:cxnLst/>
            <a:rect l="l" t="t" r="r" b="b"/>
            <a:pathLst>
              <a:path w="2432050" h="673735">
                <a:moveTo>
                  <a:pt x="2031111" y="0"/>
                </a:moveTo>
                <a:lnTo>
                  <a:pt x="2031111" y="138683"/>
                </a:lnTo>
                <a:lnTo>
                  <a:pt x="0" y="138683"/>
                </a:lnTo>
                <a:lnTo>
                  <a:pt x="0" y="540893"/>
                </a:lnTo>
                <a:lnTo>
                  <a:pt x="2031111" y="540893"/>
                </a:lnTo>
                <a:lnTo>
                  <a:pt x="2031111" y="673481"/>
                </a:lnTo>
                <a:lnTo>
                  <a:pt x="2431923" y="338074"/>
                </a:lnTo>
                <a:lnTo>
                  <a:pt x="2031111" y="0"/>
                </a:lnTo>
                <a:close/>
              </a:path>
            </a:pathLst>
          </a:custGeom>
          <a:solidFill>
            <a:srgbClr val="008599"/>
          </a:solidFill>
        </p:spPr>
        <p:txBody>
          <a:bodyPr wrap="square" lIns="0" tIns="0" rIns="0" bIns="0" rtlCol="0"/>
          <a:lstStyle/>
          <a:p>
            <a:endParaRPr/>
          </a:p>
        </p:txBody>
      </p:sp>
      <p:sp>
        <p:nvSpPr>
          <p:cNvPr id="7" name="object 7"/>
          <p:cNvSpPr/>
          <p:nvPr/>
        </p:nvSpPr>
        <p:spPr>
          <a:xfrm>
            <a:off x="539495" y="3218688"/>
            <a:ext cx="1999614" cy="673735"/>
          </a:xfrm>
          <a:custGeom>
            <a:avLst/>
            <a:gdLst/>
            <a:ahLst/>
            <a:cxnLst/>
            <a:rect l="l" t="t" r="r" b="b"/>
            <a:pathLst>
              <a:path w="1999614" h="673735">
                <a:moveTo>
                  <a:pt x="1598549" y="0"/>
                </a:moveTo>
                <a:lnTo>
                  <a:pt x="1598549" y="135636"/>
                </a:lnTo>
                <a:lnTo>
                  <a:pt x="0" y="135636"/>
                </a:lnTo>
                <a:lnTo>
                  <a:pt x="0" y="539369"/>
                </a:lnTo>
                <a:lnTo>
                  <a:pt x="1598549" y="539369"/>
                </a:lnTo>
                <a:lnTo>
                  <a:pt x="1598549" y="673481"/>
                </a:lnTo>
                <a:lnTo>
                  <a:pt x="1999361" y="338074"/>
                </a:lnTo>
                <a:lnTo>
                  <a:pt x="1598549" y="0"/>
                </a:lnTo>
                <a:close/>
              </a:path>
            </a:pathLst>
          </a:custGeom>
          <a:solidFill>
            <a:srgbClr val="FF3D5F"/>
          </a:solidFill>
        </p:spPr>
        <p:txBody>
          <a:bodyPr wrap="square" lIns="0" tIns="0" rIns="0" bIns="0" rtlCol="0"/>
          <a:lstStyle/>
          <a:p>
            <a:endParaRPr/>
          </a:p>
        </p:txBody>
      </p:sp>
      <p:grpSp>
        <p:nvGrpSpPr>
          <p:cNvPr id="8" name="object 8"/>
          <p:cNvGrpSpPr/>
          <p:nvPr/>
        </p:nvGrpSpPr>
        <p:grpSpPr>
          <a:xfrm>
            <a:off x="524255" y="966216"/>
            <a:ext cx="1471930" cy="3705225"/>
            <a:chOff x="524255" y="966216"/>
            <a:chExt cx="1471930" cy="3705225"/>
          </a:xfrm>
        </p:grpSpPr>
        <p:sp>
          <p:nvSpPr>
            <p:cNvPr id="9" name="object 9"/>
            <p:cNvSpPr/>
            <p:nvPr/>
          </p:nvSpPr>
          <p:spPr>
            <a:xfrm>
              <a:off x="539495" y="3997451"/>
              <a:ext cx="1456690" cy="673735"/>
            </a:xfrm>
            <a:custGeom>
              <a:avLst/>
              <a:gdLst/>
              <a:ahLst/>
              <a:cxnLst/>
              <a:rect l="l" t="t" r="r" b="b"/>
              <a:pathLst>
                <a:path w="1456689" h="673735">
                  <a:moveTo>
                    <a:pt x="1057402" y="0"/>
                  </a:moveTo>
                  <a:lnTo>
                    <a:pt x="1057402" y="137134"/>
                  </a:lnTo>
                  <a:lnTo>
                    <a:pt x="0" y="137134"/>
                  </a:lnTo>
                  <a:lnTo>
                    <a:pt x="0" y="539394"/>
                  </a:lnTo>
                  <a:lnTo>
                    <a:pt x="1057402" y="539394"/>
                  </a:lnTo>
                  <a:lnTo>
                    <a:pt x="1057402" y="673481"/>
                  </a:lnTo>
                  <a:lnTo>
                    <a:pt x="1456563" y="338137"/>
                  </a:lnTo>
                  <a:lnTo>
                    <a:pt x="1057402" y="0"/>
                  </a:lnTo>
                  <a:close/>
                </a:path>
              </a:pathLst>
            </a:custGeom>
            <a:solidFill>
              <a:srgbClr val="FCB834"/>
            </a:solidFill>
          </p:spPr>
          <p:txBody>
            <a:bodyPr wrap="square" lIns="0" tIns="0" rIns="0" bIns="0" rtlCol="0"/>
            <a:lstStyle/>
            <a:p>
              <a:endParaRPr/>
            </a:p>
          </p:txBody>
        </p:sp>
        <p:sp>
          <p:nvSpPr>
            <p:cNvPr id="10" name="object 10"/>
            <p:cNvSpPr/>
            <p:nvPr/>
          </p:nvSpPr>
          <p:spPr>
            <a:xfrm>
              <a:off x="524255" y="966216"/>
              <a:ext cx="376428" cy="3636264"/>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539495" y="1019556"/>
              <a:ext cx="274320" cy="3534410"/>
            </a:xfrm>
            <a:custGeom>
              <a:avLst/>
              <a:gdLst/>
              <a:ahLst/>
              <a:cxnLst/>
              <a:rect l="l" t="t" r="r" b="b"/>
              <a:pathLst>
                <a:path w="274319" h="3534410">
                  <a:moveTo>
                    <a:pt x="274320" y="0"/>
                  </a:moveTo>
                  <a:lnTo>
                    <a:pt x="0" y="0"/>
                  </a:lnTo>
                  <a:lnTo>
                    <a:pt x="0" y="3533902"/>
                  </a:lnTo>
                  <a:lnTo>
                    <a:pt x="274320" y="3533902"/>
                  </a:lnTo>
                  <a:lnTo>
                    <a:pt x="274320" y="0"/>
                  </a:lnTo>
                  <a:close/>
                </a:path>
              </a:pathLst>
            </a:custGeom>
            <a:solidFill>
              <a:srgbClr val="A6A6A6"/>
            </a:solidFill>
          </p:spPr>
          <p:txBody>
            <a:bodyPr wrap="square" lIns="0" tIns="0" rIns="0" bIns="0" rtlCol="0"/>
            <a:lstStyle/>
            <a:p>
              <a:endParaRPr/>
            </a:p>
          </p:txBody>
        </p:sp>
      </p:grpSp>
      <p:sp>
        <p:nvSpPr>
          <p:cNvPr id="12" name="object 12"/>
          <p:cNvSpPr txBox="1">
            <a:spLocks noGrp="1"/>
          </p:cNvSpPr>
          <p:nvPr>
            <p:ph type="title"/>
          </p:nvPr>
        </p:nvSpPr>
        <p:spPr>
          <a:xfrm>
            <a:off x="470712" y="300304"/>
            <a:ext cx="205740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Why not</a:t>
            </a:r>
            <a:r>
              <a:rPr sz="2800" b="1" spc="-165" dirty="0">
                <a:latin typeface="Carlito"/>
                <a:cs typeface="Carlito"/>
              </a:rPr>
              <a:t> </a:t>
            </a:r>
            <a:r>
              <a:rPr sz="2800" b="1" spc="-25" dirty="0">
                <a:latin typeface="Carlito"/>
                <a:cs typeface="Carlito"/>
              </a:rPr>
              <a:t>C++?</a:t>
            </a:r>
            <a:endParaRPr sz="2800">
              <a:latin typeface="Carlito"/>
              <a:cs typeface="Carlito"/>
            </a:endParaRPr>
          </a:p>
        </p:txBody>
      </p:sp>
      <p:sp>
        <p:nvSpPr>
          <p:cNvPr id="16" name="object 16"/>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13" name="object 13"/>
          <p:cNvSpPr txBox="1"/>
          <p:nvPr/>
        </p:nvSpPr>
        <p:spPr>
          <a:xfrm>
            <a:off x="3736594" y="1101039"/>
            <a:ext cx="4714240" cy="1023619"/>
          </a:xfrm>
          <a:prstGeom prst="rect">
            <a:avLst/>
          </a:prstGeom>
        </p:spPr>
        <p:txBody>
          <a:bodyPr vert="horz" wrap="square" lIns="0" tIns="13335" rIns="0" bIns="0" rtlCol="0">
            <a:spAutoFit/>
          </a:bodyPr>
          <a:lstStyle/>
          <a:p>
            <a:pPr marL="559435">
              <a:lnSpc>
                <a:spcPct val="100000"/>
              </a:lnSpc>
              <a:spcBef>
                <a:spcPts val="105"/>
              </a:spcBef>
            </a:pPr>
            <a:r>
              <a:rPr sz="1400" b="1" spc="-5" dirty="0">
                <a:solidFill>
                  <a:srgbClr val="73635D"/>
                </a:solidFill>
                <a:latin typeface="Arial"/>
                <a:cs typeface="Arial"/>
              </a:rPr>
              <a:t>C++</a:t>
            </a:r>
            <a:r>
              <a:rPr sz="1400" b="1" spc="-40" dirty="0">
                <a:solidFill>
                  <a:srgbClr val="73635D"/>
                </a:solidFill>
                <a:latin typeface="Arial"/>
                <a:cs typeface="Arial"/>
              </a:rPr>
              <a:t> </a:t>
            </a:r>
            <a:r>
              <a:rPr sz="1400" b="1" dirty="0">
                <a:solidFill>
                  <a:srgbClr val="73635D"/>
                </a:solidFill>
                <a:latin typeface="Arial"/>
                <a:cs typeface="Arial"/>
              </a:rPr>
              <a:t>does</a:t>
            </a:r>
            <a:r>
              <a:rPr sz="1400" b="1" spc="-50" dirty="0">
                <a:solidFill>
                  <a:srgbClr val="73635D"/>
                </a:solidFill>
                <a:latin typeface="Arial"/>
                <a:cs typeface="Arial"/>
              </a:rPr>
              <a:t> </a:t>
            </a:r>
            <a:r>
              <a:rPr sz="1400" b="1" spc="-5" dirty="0">
                <a:solidFill>
                  <a:srgbClr val="73635D"/>
                </a:solidFill>
                <a:latin typeface="Arial"/>
                <a:cs typeface="Arial"/>
              </a:rPr>
              <a:t>not</a:t>
            </a:r>
            <a:r>
              <a:rPr sz="1400" b="1" spc="-20" dirty="0">
                <a:solidFill>
                  <a:srgbClr val="73635D"/>
                </a:solidFill>
                <a:latin typeface="Arial"/>
                <a:cs typeface="Arial"/>
              </a:rPr>
              <a:t> </a:t>
            </a:r>
            <a:r>
              <a:rPr sz="1400" b="1" spc="-5" dirty="0">
                <a:solidFill>
                  <a:srgbClr val="73635D"/>
                </a:solidFill>
                <a:latin typeface="Arial"/>
                <a:cs typeface="Arial"/>
              </a:rPr>
              <a:t>provide</a:t>
            </a:r>
            <a:r>
              <a:rPr sz="1400" b="1" spc="-60" dirty="0">
                <a:solidFill>
                  <a:srgbClr val="73635D"/>
                </a:solidFill>
                <a:latin typeface="Arial"/>
                <a:cs typeface="Arial"/>
              </a:rPr>
              <a:t> </a:t>
            </a:r>
            <a:r>
              <a:rPr sz="1400" b="1" dirty="0">
                <a:solidFill>
                  <a:srgbClr val="73635D"/>
                </a:solidFill>
                <a:latin typeface="Arial"/>
                <a:cs typeface="Arial"/>
              </a:rPr>
              <a:t>efficient</a:t>
            </a:r>
            <a:r>
              <a:rPr sz="1400" b="1" spc="-100" dirty="0">
                <a:solidFill>
                  <a:srgbClr val="73635D"/>
                </a:solidFill>
                <a:latin typeface="Arial"/>
                <a:cs typeface="Arial"/>
              </a:rPr>
              <a:t> </a:t>
            </a:r>
            <a:r>
              <a:rPr sz="1400" b="1" dirty="0">
                <a:solidFill>
                  <a:srgbClr val="73635D"/>
                </a:solidFill>
                <a:latin typeface="Arial"/>
                <a:cs typeface="Arial"/>
              </a:rPr>
              <a:t>means</a:t>
            </a:r>
            <a:r>
              <a:rPr sz="1400" b="1" spc="-45" dirty="0">
                <a:solidFill>
                  <a:srgbClr val="73635D"/>
                </a:solidFill>
                <a:latin typeface="Arial"/>
                <a:cs typeface="Arial"/>
              </a:rPr>
              <a:t> </a:t>
            </a:r>
            <a:r>
              <a:rPr sz="1400" b="1" spc="-5" dirty="0">
                <a:solidFill>
                  <a:srgbClr val="73635D"/>
                </a:solidFill>
                <a:latin typeface="Arial"/>
                <a:cs typeface="Arial"/>
              </a:rPr>
              <a:t>for</a:t>
            </a:r>
            <a:r>
              <a:rPr sz="1400" b="1" spc="-40" dirty="0">
                <a:solidFill>
                  <a:srgbClr val="73635D"/>
                </a:solidFill>
                <a:latin typeface="Arial"/>
                <a:cs typeface="Arial"/>
              </a:rPr>
              <a:t> </a:t>
            </a:r>
            <a:r>
              <a:rPr sz="1400" b="1" spc="-15" dirty="0">
                <a:solidFill>
                  <a:srgbClr val="73635D"/>
                </a:solidFill>
                <a:latin typeface="Arial"/>
                <a:cs typeface="Arial"/>
              </a:rPr>
              <a:t>garbage</a:t>
            </a:r>
            <a:endParaRPr sz="1400">
              <a:latin typeface="Arial"/>
              <a:cs typeface="Arial"/>
            </a:endParaRPr>
          </a:p>
          <a:p>
            <a:pPr marL="559435">
              <a:lnSpc>
                <a:spcPct val="100000"/>
              </a:lnSpc>
            </a:pPr>
            <a:r>
              <a:rPr sz="1400" b="1" spc="-15" dirty="0">
                <a:solidFill>
                  <a:srgbClr val="73635D"/>
                </a:solidFill>
                <a:latin typeface="Arial"/>
                <a:cs typeface="Arial"/>
              </a:rPr>
              <a:t>collection</a:t>
            </a:r>
            <a:endParaRPr sz="1400">
              <a:latin typeface="Arial"/>
              <a:cs typeface="Arial"/>
            </a:endParaRPr>
          </a:p>
          <a:p>
            <a:pPr>
              <a:lnSpc>
                <a:spcPct val="100000"/>
              </a:lnSpc>
            </a:pPr>
            <a:endParaRPr sz="1500">
              <a:latin typeface="Arial"/>
              <a:cs typeface="Arial"/>
            </a:endParaRPr>
          </a:p>
          <a:p>
            <a:pPr marL="12700">
              <a:lnSpc>
                <a:spcPct val="100000"/>
              </a:lnSpc>
              <a:spcBef>
                <a:spcPts val="1085"/>
              </a:spcBef>
            </a:pPr>
            <a:r>
              <a:rPr sz="1400" b="1" spc="-5" dirty="0">
                <a:solidFill>
                  <a:srgbClr val="00B59C"/>
                </a:solidFill>
                <a:latin typeface="Arial"/>
                <a:cs typeface="Arial"/>
              </a:rPr>
              <a:t>No built </a:t>
            </a:r>
            <a:r>
              <a:rPr sz="1400" b="1" dirty="0">
                <a:solidFill>
                  <a:srgbClr val="00B59C"/>
                </a:solidFill>
                <a:latin typeface="Arial"/>
                <a:cs typeface="Arial"/>
              </a:rPr>
              <a:t>in </a:t>
            </a:r>
            <a:r>
              <a:rPr sz="1400" b="1" spc="-5" dirty="0">
                <a:solidFill>
                  <a:srgbClr val="00B59C"/>
                </a:solidFill>
                <a:latin typeface="Arial"/>
                <a:cs typeface="Arial"/>
              </a:rPr>
              <a:t>support for</a:t>
            </a:r>
            <a:r>
              <a:rPr sz="1400" b="1" spc="-260" dirty="0">
                <a:solidFill>
                  <a:srgbClr val="00B59C"/>
                </a:solidFill>
                <a:latin typeface="Arial"/>
                <a:cs typeface="Arial"/>
              </a:rPr>
              <a:t> </a:t>
            </a:r>
            <a:r>
              <a:rPr sz="1400" b="1" spc="-15" dirty="0">
                <a:solidFill>
                  <a:srgbClr val="00B59C"/>
                </a:solidFill>
                <a:latin typeface="Arial"/>
                <a:cs typeface="Arial"/>
              </a:rPr>
              <a:t>threads</a:t>
            </a:r>
            <a:endParaRPr sz="1400">
              <a:latin typeface="Arial"/>
              <a:cs typeface="Arial"/>
            </a:endParaRPr>
          </a:p>
        </p:txBody>
      </p:sp>
      <p:sp>
        <p:nvSpPr>
          <p:cNvPr id="14" name="object 14"/>
          <p:cNvSpPr txBox="1"/>
          <p:nvPr/>
        </p:nvSpPr>
        <p:spPr>
          <a:xfrm>
            <a:off x="2759455" y="2656077"/>
            <a:ext cx="4657725" cy="1035050"/>
          </a:xfrm>
          <a:prstGeom prst="rect">
            <a:avLst/>
          </a:prstGeom>
        </p:spPr>
        <p:txBody>
          <a:bodyPr vert="horz" wrap="square" lIns="0" tIns="12700" rIns="0" bIns="0" rtlCol="0">
            <a:spAutoFit/>
          </a:bodyPr>
          <a:lstStyle/>
          <a:p>
            <a:pPr marL="422275" marR="5080">
              <a:lnSpc>
                <a:spcPct val="100000"/>
              </a:lnSpc>
              <a:spcBef>
                <a:spcPts val="100"/>
              </a:spcBef>
            </a:pPr>
            <a:r>
              <a:rPr sz="1400" b="1" dirty="0">
                <a:solidFill>
                  <a:srgbClr val="008599"/>
                </a:solidFill>
                <a:latin typeface="Arial"/>
                <a:cs typeface="Arial"/>
              </a:rPr>
              <a:t>It</a:t>
            </a:r>
            <a:r>
              <a:rPr sz="1400" b="1" spc="-65" dirty="0">
                <a:solidFill>
                  <a:srgbClr val="008599"/>
                </a:solidFill>
                <a:latin typeface="Arial"/>
                <a:cs typeface="Arial"/>
              </a:rPr>
              <a:t> </a:t>
            </a:r>
            <a:r>
              <a:rPr sz="1400" b="1" spc="-5" dirty="0">
                <a:solidFill>
                  <a:srgbClr val="008599"/>
                </a:solidFill>
                <a:latin typeface="Arial"/>
                <a:cs typeface="Arial"/>
              </a:rPr>
              <a:t>gets</a:t>
            </a:r>
            <a:r>
              <a:rPr sz="1400" b="1" spc="-40" dirty="0">
                <a:solidFill>
                  <a:srgbClr val="008599"/>
                </a:solidFill>
                <a:latin typeface="Arial"/>
                <a:cs typeface="Arial"/>
              </a:rPr>
              <a:t> </a:t>
            </a:r>
            <a:r>
              <a:rPr sz="1400" b="1" spc="-5" dirty="0">
                <a:solidFill>
                  <a:srgbClr val="008599"/>
                </a:solidFill>
                <a:latin typeface="Arial"/>
                <a:cs typeface="Arial"/>
              </a:rPr>
              <a:t>complex</a:t>
            </a:r>
            <a:r>
              <a:rPr sz="1400" b="1" spc="-65" dirty="0">
                <a:solidFill>
                  <a:srgbClr val="008599"/>
                </a:solidFill>
                <a:latin typeface="Arial"/>
                <a:cs typeface="Arial"/>
              </a:rPr>
              <a:t> </a:t>
            </a:r>
            <a:r>
              <a:rPr sz="1400" b="1" spc="5" dirty="0">
                <a:solidFill>
                  <a:srgbClr val="008599"/>
                </a:solidFill>
                <a:latin typeface="Arial"/>
                <a:cs typeface="Arial"/>
              </a:rPr>
              <a:t>when</a:t>
            </a:r>
            <a:r>
              <a:rPr sz="1400" b="1" spc="-110" dirty="0">
                <a:solidFill>
                  <a:srgbClr val="008599"/>
                </a:solidFill>
                <a:latin typeface="Arial"/>
                <a:cs typeface="Arial"/>
              </a:rPr>
              <a:t> </a:t>
            </a:r>
            <a:r>
              <a:rPr sz="1400" b="1" dirty="0">
                <a:solidFill>
                  <a:srgbClr val="008599"/>
                </a:solidFill>
                <a:latin typeface="Arial"/>
                <a:cs typeface="Arial"/>
              </a:rPr>
              <a:t>u</a:t>
            </a:r>
            <a:r>
              <a:rPr sz="1400" b="1" spc="-20" dirty="0">
                <a:solidFill>
                  <a:srgbClr val="008599"/>
                </a:solidFill>
                <a:latin typeface="Arial"/>
                <a:cs typeface="Arial"/>
              </a:rPr>
              <a:t> </a:t>
            </a:r>
            <a:r>
              <a:rPr sz="1400" b="1" dirty="0">
                <a:solidFill>
                  <a:srgbClr val="008599"/>
                </a:solidFill>
                <a:latin typeface="Arial"/>
                <a:cs typeface="Arial"/>
              </a:rPr>
              <a:t>want</a:t>
            </a:r>
            <a:r>
              <a:rPr sz="1400" b="1" spc="-100" dirty="0">
                <a:solidFill>
                  <a:srgbClr val="008599"/>
                </a:solidFill>
                <a:latin typeface="Arial"/>
                <a:cs typeface="Arial"/>
              </a:rPr>
              <a:t> </a:t>
            </a:r>
            <a:r>
              <a:rPr sz="1400" b="1" dirty="0">
                <a:solidFill>
                  <a:srgbClr val="008599"/>
                </a:solidFill>
                <a:latin typeface="Arial"/>
                <a:cs typeface="Arial"/>
              </a:rPr>
              <a:t>to</a:t>
            </a:r>
            <a:r>
              <a:rPr sz="1400" b="1" spc="-30" dirty="0">
                <a:solidFill>
                  <a:srgbClr val="008599"/>
                </a:solidFill>
                <a:latin typeface="Arial"/>
                <a:cs typeface="Arial"/>
              </a:rPr>
              <a:t> </a:t>
            </a:r>
            <a:r>
              <a:rPr sz="1400" b="1" spc="-5" dirty="0">
                <a:solidFill>
                  <a:srgbClr val="008599"/>
                </a:solidFill>
                <a:latin typeface="Arial"/>
                <a:cs typeface="Arial"/>
              </a:rPr>
              <a:t>develop</a:t>
            </a:r>
            <a:r>
              <a:rPr sz="1400" b="1" spc="-60" dirty="0">
                <a:solidFill>
                  <a:srgbClr val="008599"/>
                </a:solidFill>
                <a:latin typeface="Arial"/>
                <a:cs typeface="Arial"/>
              </a:rPr>
              <a:t> </a:t>
            </a:r>
            <a:r>
              <a:rPr sz="1400" b="1" dirty="0">
                <a:solidFill>
                  <a:srgbClr val="008599"/>
                </a:solidFill>
                <a:latin typeface="Arial"/>
                <a:cs typeface="Arial"/>
              </a:rPr>
              <a:t>a</a:t>
            </a:r>
            <a:r>
              <a:rPr sz="1400" b="1" spc="-25" dirty="0">
                <a:solidFill>
                  <a:srgbClr val="008599"/>
                </a:solidFill>
                <a:latin typeface="Arial"/>
                <a:cs typeface="Arial"/>
              </a:rPr>
              <a:t> </a:t>
            </a:r>
            <a:r>
              <a:rPr sz="1400" b="1" spc="-15" dirty="0">
                <a:solidFill>
                  <a:srgbClr val="008599"/>
                </a:solidFill>
                <a:latin typeface="Arial"/>
                <a:cs typeface="Arial"/>
              </a:rPr>
              <a:t>graphics  </a:t>
            </a:r>
            <a:r>
              <a:rPr sz="1400" b="1" dirty="0">
                <a:solidFill>
                  <a:srgbClr val="008599"/>
                </a:solidFill>
                <a:latin typeface="Arial"/>
                <a:cs typeface="Arial"/>
              </a:rPr>
              <a:t>rich</a:t>
            </a:r>
            <a:r>
              <a:rPr sz="1400" b="1" spc="-50" dirty="0">
                <a:solidFill>
                  <a:srgbClr val="008599"/>
                </a:solidFill>
                <a:latin typeface="Arial"/>
                <a:cs typeface="Arial"/>
              </a:rPr>
              <a:t> </a:t>
            </a:r>
            <a:r>
              <a:rPr sz="1400" b="1" spc="-15" dirty="0">
                <a:solidFill>
                  <a:srgbClr val="008599"/>
                </a:solidFill>
                <a:latin typeface="Arial"/>
                <a:cs typeface="Arial"/>
              </a:rPr>
              <a:t>application</a:t>
            </a:r>
            <a:endParaRPr sz="1400">
              <a:latin typeface="Arial"/>
              <a:cs typeface="Arial"/>
            </a:endParaRPr>
          </a:p>
          <a:p>
            <a:pPr>
              <a:lnSpc>
                <a:spcPct val="100000"/>
              </a:lnSpc>
            </a:pPr>
            <a:endParaRPr sz="1500">
              <a:latin typeface="Arial"/>
              <a:cs typeface="Arial"/>
            </a:endParaRPr>
          </a:p>
          <a:p>
            <a:pPr marL="12700">
              <a:lnSpc>
                <a:spcPct val="100000"/>
              </a:lnSpc>
              <a:spcBef>
                <a:spcPts val="1180"/>
              </a:spcBef>
            </a:pPr>
            <a:r>
              <a:rPr sz="1400" b="1" spc="-5" dirty="0">
                <a:solidFill>
                  <a:srgbClr val="FF3D5F"/>
                </a:solidFill>
                <a:latin typeface="Arial"/>
                <a:cs typeface="Arial"/>
              </a:rPr>
              <a:t>C++ </a:t>
            </a:r>
            <a:r>
              <a:rPr sz="1400" b="1" spc="5" dirty="0">
                <a:solidFill>
                  <a:srgbClr val="FF3D5F"/>
                </a:solidFill>
                <a:latin typeface="Arial"/>
                <a:cs typeface="Arial"/>
              </a:rPr>
              <a:t>is </a:t>
            </a:r>
            <a:r>
              <a:rPr sz="1400" b="1" spc="-5" dirty="0">
                <a:solidFill>
                  <a:srgbClr val="FF3D5F"/>
                </a:solidFill>
                <a:latin typeface="Arial"/>
                <a:cs typeface="Arial"/>
              </a:rPr>
              <a:t>not </a:t>
            </a:r>
            <a:r>
              <a:rPr sz="1400" b="1" dirty="0">
                <a:solidFill>
                  <a:srgbClr val="FF3D5F"/>
                </a:solidFill>
                <a:latin typeface="Arial"/>
                <a:cs typeface="Arial"/>
              </a:rPr>
              <a:t>platform</a:t>
            </a:r>
            <a:r>
              <a:rPr sz="1400" b="1" spc="-225" dirty="0">
                <a:solidFill>
                  <a:srgbClr val="FF3D5F"/>
                </a:solidFill>
                <a:latin typeface="Arial"/>
                <a:cs typeface="Arial"/>
              </a:rPr>
              <a:t> </a:t>
            </a:r>
            <a:r>
              <a:rPr sz="1400" b="1" spc="-15" dirty="0">
                <a:solidFill>
                  <a:srgbClr val="FF3D5F"/>
                </a:solidFill>
                <a:latin typeface="Arial"/>
                <a:cs typeface="Arial"/>
              </a:rPr>
              <a:t>independent</a:t>
            </a:r>
            <a:endParaRPr sz="1400">
              <a:latin typeface="Arial"/>
              <a:cs typeface="Arial"/>
            </a:endParaRPr>
          </a:p>
        </p:txBody>
      </p:sp>
      <p:sp>
        <p:nvSpPr>
          <p:cNvPr id="15" name="object 15"/>
          <p:cNvSpPr txBox="1"/>
          <p:nvPr/>
        </p:nvSpPr>
        <p:spPr>
          <a:xfrm>
            <a:off x="2212085" y="4216704"/>
            <a:ext cx="636397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CB834"/>
                </a:solidFill>
                <a:latin typeface="Arial"/>
                <a:cs typeface="Arial"/>
              </a:rPr>
              <a:t>In</a:t>
            </a:r>
            <a:r>
              <a:rPr sz="1400" b="1" spc="-55" dirty="0">
                <a:solidFill>
                  <a:srgbClr val="FCB834"/>
                </a:solidFill>
                <a:latin typeface="Arial"/>
                <a:cs typeface="Arial"/>
              </a:rPr>
              <a:t> </a:t>
            </a:r>
            <a:r>
              <a:rPr sz="1400" b="1" spc="-5" dirty="0">
                <a:solidFill>
                  <a:srgbClr val="FCB834"/>
                </a:solidFill>
                <a:latin typeface="Arial"/>
                <a:cs typeface="Arial"/>
              </a:rPr>
              <a:t>C++</a:t>
            </a:r>
            <a:r>
              <a:rPr sz="1400" b="1" spc="-30" dirty="0">
                <a:solidFill>
                  <a:srgbClr val="FCB834"/>
                </a:solidFill>
                <a:latin typeface="Arial"/>
                <a:cs typeface="Arial"/>
              </a:rPr>
              <a:t> </a:t>
            </a:r>
            <a:r>
              <a:rPr sz="1400" b="1" dirty="0">
                <a:solidFill>
                  <a:srgbClr val="FCB834"/>
                </a:solidFill>
                <a:latin typeface="Arial"/>
                <a:cs typeface="Arial"/>
              </a:rPr>
              <a:t>memory</a:t>
            </a:r>
            <a:r>
              <a:rPr sz="1400" b="1" spc="-10" dirty="0">
                <a:solidFill>
                  <a:srgbClr val="FCB834"/>
                </a:solidFill>
                <a:latin typeface="Arial"/>
                <a:cs typeface="Arial"/>
              </a:rPr>
              <a:t> </a:t>
            </a:r>
            <a:r>
              <a:rPr sz="1400" b="1" spc="-15" dirty="0">
                <a:solidFill>
                  <a:srgbClr val="FCB834"/>
                </a:solidFill>
                <a:latin typeface="Arial"/>
                <a:cs typeface="Arial"/>
              </a:rPr>
              <a:t>allocation</a:t>
            </a:r>
            <a:r>
              <a:rPr sz="1400" b="1" spc="-105" dirty="0">
                <a:solidFill>
                  <a:srgbClr val="FCB834"/>
                </a:solidFill>
                <a:latin typeface="Arial"/>
                <a:cs typeface="Arial"/>
              </a:rPr>
              <a:t> </a:t>
            </a:r>
            <a:r>
              <a:rPr sz="1400" b="1" spc="-5" dirty="0">
                <a:solidFill>
                  <a:srgbClr val="FCB834"/>
                </a:solidFill>
                <a:latin typeface="Arial"/>
                <a:cs typeface="Arial"/>
              </a:rPr>
              <a:t>and</a:t>
            </a:r>
            <a:r>
              <a:rPr sz="1400" b="1" spc="-25" dirty="0">
                <a:solidFill>
                  <a:srgbClr val="FCB834"/>
                </a:solidFill>
                <a:latin typeface="Arial"/>
                <a:cs typeface="Arial"/>
              </a:rPr>
              <a:t> </a:t>
            </a:r>
            <a:r>
              <a:rPr sz="1400" b="1" spc="-15" dirty="0">
                <a:solidFill>
                  <a:srgbClr val="FCB834"/>
                </a:solidFill>
                <a:latin typeface="Arial"/>
                <a:cs typeface="Arial"/>
              </a:rPr>
              <a:t>de-allocation</a:t>
            </a:r>
            <a:r>
              <a:rPr sz="1400" b="1" spc="-105" dirty="0">
                <a:solidFill>
                  <a:srgbClr val="FCB834"/>
                </a:solidFill>
                <a:latin typeface="Arial"/>
                <a:cs typeface="Arial"/>
              </a:rPr>
              <a:t> </a:t>
            </a:r>
            <a:r>
              <a:rPr sz="1400" b="1" spc="-5" dirty="0">
                <a:solidFill>
                  <a:srgbClr val="FCB834"/>
                </a:solidFill>
                <a:latin typeface="Arial"/>
                <a:cs typeface="Arial"/>
              </a:rPr>
              <a:t>has</a:t>
            </a:r>
            <a:r>
              <a:rPr sz="1400" b="1" spc="-25" dirty="0">
                <a:solidFill>
                  <a:srgbClr val="FCB834"/>
                </a:solidFill>
                <a:latin typeface="Arial"/>
                <a:cs typeface="Arial"/>
              </a:rPr>
              <a:t> </a:t>
            </a:r>
            <a:r>
              <a:rPr sz="1400" b="1" dirty="0">
                <a:solidFill>
                  <a:srgbClr val="FCB834"/>
                </a:solidFill>
                <a:latin typeface="Arial"/>
                <a:cs typeface="Arial"/>
              </a:rPr>
              <a:t>to</a:t>
            </a:r>
            <a:r>
              <a:rPr sz="1400" b="1" spc="-45" dirty="0">
                <a:solidFill>
                  <a:srgbClr val="FCB834"/>
                </a:solidFill>
                <a:latin typeface="Arial"/>
                <a:cs typeface="Arial"/>
              </a:rPr>
              <a:t> </a:t>
            </a:r>
            <a:r>
              <a:rPr sz="1400" b="1" spc="-5" dirty="0">
                <a:solidFill>
                  <a:srgbClr val="FCB834"/>
                </a:solidFill>
                <a:latin typeface="Arial"/>
                <a:cs typeface="Arial"/>
              </a:rPr>
              <a:t>be</a:t>
            </a:r>
            <a:r>
              <a:rPr sz="1400" b="1" spc="-10" dirty="0">
                <a:solidFill>
                  <a:srgbClr val="FCB834"/>
                </a:solidFill>
                <a:latin typeface="Arial"/>
                <a:cs typeface="Arial"/>
              </a:rPr>
              <a:t> done</a:t>
            </a:r>
            <a:r>
              <a:rPr sz="1400" b="1" spc="-35" dirty="0">
                <a:solidFill>
                  <a:srgbClr val="FCB834"/>
                </a:solidFill>
                <a:latin typeface="Arial"/>
                <a:cs typeface="Arial"/>
              </a:rPr>
              <a:t> </a:t>
            </a:r>
            <a:r>
              <a:rPr sz="1400" b="1" spc="-5" dirty="0">
                <a:solidFill>
                  <a:srgbClr val="FCB834"/>
                </a:solidFill>
                <a:latin typeface="Arial"/>
                <a:cs typeface="Arial"/>
              </a:rPr>
              <a:t>by</a:t>
            </a:r>
            <a:r>
              <a:rPr sz="1400" b="1" spc="-10" dirty="0">
                <a:solidFill>
                  <a:srgbClr val="FCB834"/>
                </a:solidFill>
                <a:latin typeface="Arial"/>
                <a:cs typeface="Arial"/>
              </a:rPr>
              <a:t> </a:t>
            </a:r>
            <a:r>
              <a:rPr sz="1400" b="1" spc="-5" dirty="0">
                <a:solidFill>
                  <a:srgbClr val="FCB834"/>
                </a:solidFill>
                <a:latin typeface="Arial"/>
                <a:cs typeface="Arial"/>
              </a:rPr>
              <a:t>the</a:t>
            </a:r>
            <a:r>
              <a:rPr sz="1400" b="1" spc="-40" dirty="0">
                <a:solidFill>
                  <a:srgbClr val="FCB834"/>
                </a:solidFill>
                <a:latin typeface="Arial"/>
                <a:cs typeface="Arial"/>
              </a:rPr>
              <a:t> </a:t>
            </a:r>
            <a:r>
              <a:rPr sz="1400" b="1" spc="-15" dirty="0">
                <a:solidFill>
                  <a:srgbClr val="FCB834"/>
                </a:solidFill>
                <a:latin typeface="Arial"/>
                <a:cs typeface="Arial"/>
              </a:rPr>
              <a:t>developer</a:t>
            </a:r>
            <a:endParaRPr sz="1400">
              <a:latin typeface="Arial"/>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868" y="844292"/>
            <a:ext cx="8209915" cy="29209"/>
          </a:xfrm>
          <a:custGeom>
            <a:avLst/>
            <a:gdLst/>
            <a:ahLst/>
            <a:cxnLst/>
            <a:rect l="l" t="t" r="r" b="b"/>
            <a:pathLst>
              <a:path w="8209915" h="29209">
                <a:moveTo>
                  <a:pt x="8209788" y="0"/>
                </a:moveTo>
                <a:lnTo>
                  <a:pt x="0" y="0"/>
                </a:lnTo>
                <a:lnTo>
                  <a:pt x="0" y="28705"/>
                </a:lnTo>
                <a:lnTo>
                  <a:pt x="8209788" y="28705"/>
                </a:lnTo>
                <a:lnTo>
                  <a:pt x="8209788" y="0"/>
                </a:lnTo>
                <a:close/>
              </a:path>
            </a:pathLst>
          </a:custGeom>
          <a:solidFill>
            <a:srgbClr val="095A82"/>
          </a:solidFill>
        </p:spPr>
        <p:txBody>
          <a:bodyPr wrap="square" lIns="0" tIns="0" rIns="0" bIns="0" rtlCol="0"/>
          <a:lstStyle/>
          <a:p>
            <a:endParaRPr/>
          </a:p>
        </p:txBody>
      </p:sp>
      <p:sp>
        <p:nvSpPr>
          <p:cNvPr id="3" name="object 3"/>
          <p:cNvSpPr txBox="1">
            <a:spLocks noGrp="1"/>
          </p:cNvSpPr>
          <p:nvPr>
            <p:ph type="body" idx="1"/>
          </p:nvPr>
        </p:nvSpPr>
        <p:spPr>
          <a:prstGeom prst="rect">
            <a:avLst/>
          </a:prstGeom>
        </p:spPr>
        <p:txBody>
          <a:bodyPr vert="horz" wrap="square" lIns="0" tIns="12700" rIns="0" bIns="0" rtlCol="0">
            <a:spAutoFit/>
          </a:bodyPr>
          <a:lstStyle/>
          <a:p>
            <a:pPr marL="3462654" marR="536575" indent="-287020">
              <a:lnSpc>
                <a:spcPct val="150000"/>
              </a:lnSpc>
              <a:spcBef>
                <a:spcPts val="100"/>
              </a:spcBef>
              <a:buClr>
                <a:srgbClr val="095A82"/>
              </a:buClr>
              <a:buFont typeface="Wingdings"/>
              <a:buChar char=""/>
              <a:tabLst>
                <a:tab pos="3462654" algn="l"/>
                <a:tab pos="3463290" algn="l"/>
              </a:tabLst>
            </a:pPr>
            <a:r>
              <a:rPr dirty="0"/>
              <a:t>Java was </a:t>
            </a:r>
            <a:r>
              <a:rPr spc="-5" dirty="0"/>
              <a:t>developed by James Gosling </a:t>
            </a:r>
            <a:r>
              <a:rPr dirty="0"/>
              <a:t>in </a:t>
            </a:r>
            <a:r>
              <a:rPr spc="-20" dirty="0"/>
              <a:t>Sun  </a:t>
            </a:r>
            <a:r>
              <a:rPr spc="-15" dirty="0"/>
              <a:t>Microsystems</a:t>
            </a:r>
          </a:p>
          <a:p>
            <a:pPr marL="3163570">
              <a:lnSpc>
                <a:spcPct val="100000"/>
              </a:lnSpc>
              <a:spcBef>
                <a:spcPts val="40"/>
              </a:spcBef>
              <a:buClr>
                <a:srgbClr val="095A82"/>
              </a:buClr>
              <a:buFont typeface="Wingdings"/>
              <a:buChar char=""/>
            </a:pPr>
            <a:endParaRPr spc="-15" dirty="0"/>
          </a:p>
          <a:p>
            <a:pPr marL="3462654" indent="-287020">
              <a:lnSpc>
                <a:spcPct val="100000"/>
              </a:lnSpc>
              <a:buClr>
                <a:srgbClr val="095A82"/>
              </a:buClr>
              <a:buFont typeface="Wingdings"/>
              <a:buChar char=""/>
              <a:tabLst>
                <a:tab pos="3462654" algn="l"/>
                <a:tab pos="3463290" algn="l"/>
              </a:tabLst>
            </a:pPr>
            <a:r>
              <a:rPr spc="-5" dirty="0"/>
              <a:t>It </a:t>
            </a:r>
            <a:r>
              <a:rPr dirty="0"/>
              <a:t>is a platform </a:t>
            </a:r>
            <a:r>
              <a:rPr spc="-5" dirty="0"/>
              <a:t>independent </a:t>
            </a:r>
            <a:r>
              <a:rPr spc="-15" dirty="0"/>
              <a:t>programming</a:t>
            </a:r>
            <a:r>
              <a:rPr spc="-60" dirty="0"/>
              <a:t> </a:t>
            </a:r>
            <a:r>
              <a:rPr spc="-15" dirty="0"/>
              <a:t>language</a:t>
            </a:r>
          </a:p>
          <a:p>
            <a:pPr marL="3462654" marR="67945" indent="-287020">
              <a:lnSpc>
                <a:spcPct val="150000"/>
              </a:lnSpc>
              <a:spcBef>
                <a:spcPts val="445"/>
              </a:spcBef>
              <a:buClr>
                <a:srgbClr val="095A82"/>
              </a:buClr>
              <a:buFont typeface="Wingdings"/>
              <a:buChar char=""/>
              <a:tabLst>
                <a:tab pos="3462654" algn="l"/>
                <a:tab pos="3463290" algn="l"/>
              </a:tabLst>
            </a:pPr>
            <a:r>
              <a:rPr spc="-5" dirty="0"/>
              <a:t>This </a:t>
            </a:r>
            <a:r>
              <a:rPr dirty="0"/>
              <a:t>language was initially </a:t>
            </a:r>
            <a:r>
              <a:rPr spc="-5" dirty="0"/>
              <a:t>named as OAK and </a:t>
            </a:r>
            <a:r>
              <a:rPr spc="-15" dirty="0"/>
              <a:t>later  </a:t>
            </a:r>
            <a:r>
              <a:rPr spc="-5" dirty="0"/>
              <a:t>renamed as</a:t>
            </a:r>
            <a:r>
              <a:rPr spc="-25" dirty="0"/>
              <a:t> </a:t>
            </a:r>
            <a:r>
              <a:rPr spc="-20" dirty="0"/>
              <a:t>Java</a:t>
            </a:r>
          </a:p>
        </p:txBody>
      </p:sp>
      <p:sp>
        <p:nvSpPr>
          <p:cNvPr id="4" name="object 4"/>
          <p:cNvSpPr txBox="1">
            <a:spLocks noGrp="1"/>
          </p:cNvSpPr>
          <p:nvPr>
            <p:ph type="title"/>
          </p:nvPr>
        </p:nvSpPr>
        <p:spPr>
          <a:xfrm>
            <a:off x="470712" y="300304"/>
            <a:ext cx="216281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History of</a:t>
            </a:r>
            <a:r>
              <a:rPr sz="2800" b="1" spc="-185" dirty="0">
                <a:latin typeface="Carlito"/>
                <a:cs typeface="Carlito"/>
              </a:rPr>
              <a:t> </a:t>
            </a:r>
            <a:r>
              <a:rPr sz="2800" b="1" spc="-25" dirty="0">
                <a:latin typeface="Carlito"/>
                <a:cs typeface="Carlito"/>
              </a:rPr>
              <a:t>Java</a:t>
            </a:r>
            <a:endParaRPr sz="2800">
              <a:latin typeface="Carlito"/>
              <a:cs typeface="Carlito"/>
            </a:endParaRPr>
          </a:p>
        </p:txBody>
      </p:sp>
      <p:grpSp>
        <p:nvGrpSpPr>
          <p:cNvPr id="5" name="object 5"/>
          <p:cNvGrpSpPr/>
          <p:nvPr/>
        </p:nvGrpSpPr>
        <p:grpSpPr>
          <a:xfrm>
            <a:off x="818388" y="1266444"/>
            <a:ext cx="2426335" cy="1978025"/>
            <a:chOff x="818388" y="1266444"/>
            <a:chExt cx="2426335" cy="1978025"/>
          </a:xfrm>
        </p:grpSpPr>
        <p:sp>
          <p:nvSpPr>
            <p:cNvPr id="6" name="object 6"/>
            <p:cNvSpPr/>
            <p:nvPr/>
          </p:nvSpPr>
          <p:spPr>
            <a:xfrm>
              <a:off x="827532" y="1275587"/>
              <a:ext cx="2407920" cy="1959864"/>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822960" y="1271016"/>
              <a:ext cx="2416810" cy="1969135"/>
            </a:xfrm>
            <a:custGeom>
              <a:avLst/>
              <a:gdLst/>
              <a:ahLst/>
              <a:cxnLst/>
              <a:rect l="l" t="t" r="r" b="b"/>
              <a:pathLst>
                <a:path w="2416810" h="1969135">
                  <a:moveTo>
                    <a:pt x="0" y="1968880"/>
                  </a:moveTo>
                  <a:lnTo>
                    <a:pt x="2416682" y="1968880"/>
                  </a:lnTo>
                  <a:lnTo>
                    <a:pt x="2416682" y="0"/>
                  </a:lnTo>
                  <a:lnTo>
                    <a:pt x="0" y="0"/>
                  </a:lnTo>
                  <a:lnTo>
                    <a:pt x="0" y="1968880"/>
                  </a:lnTo>
                  <a:close/>
                </a:path>
              </a:pathLst>
            </a:custGeom>
            <a:ln w="9144">
              <a:solidFill>
                <a:srgbClr val="959595"/>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DCE1E2"/>
          </a:solidFill>
        </p:spPr>
        <p:txBody>
          <a:bodyPr wrap="square" lIns="0" tIns="0" rIns="0" bIns="0" rtlCol="0"/>
          <a:lstStyle/>
          <a:p>
            <a:endParaRPr/>
          </a:p>
        </p:txBody>
      </p:sp>
      <p:sp>
        <p:nvSpPr>
          <p:cNvPr id="3" name="object 3"/>
          <p:cNvSpPr/>
          <p:nvPr/>
        </p:nvSpPr>
        <p:spPr>
          <a:xfrm>
            <a:off x="7315200" y="0"/>
            <a:ext cx="1243330" cy="1554480"/>
          </a:xfrm>
          <a:custGeom>
            <a:avLst/>
            <a:gdLst/>
            <a:ahLst/>
            <a:cxnLst/>
            <a:rect l="l" t="t" r="r" b="b"/>
            <a:pathLst>
              <a:path w="1243329" h="1554480">
                <a:moveTo>
                  <a:pt x="1243202" y="0"/>
                </a:moveTo>
                <a:lnTo>
                  <a:pt x="0" y="0"/>
                </a:lnTo>
                <a:lnTo>
                  <a:pt x="0" y="1554479"/>
                </a:lnTo>
                <a:lnTo>
                  <a:pt x="620902" y="1096137"/>
                </a:lnTo>
                <a:lnTo>
                  <a:pt x="1243202" y="1554479"/>
                </a:lnTo>
                <a:lnTo>
                  <a:pt x="1243202" y="0"/>
                </a:lnTo>
                <a:close/>
              </a:path>
            </a:pathLst>
          </a:custGeom>
          <a:solidFill>
            <a:srgbClr val="095A82"/>
          </a:solidFill>
        </p:spPr>
        <p:txBody>
          <a:bodyPr wrap="square" lIns="0" tIns="0" rIns="0" bIns="0" rtlCol="0"/>
          <a:lstStyle/>
          <a:p>
            <a:endParaRPr/>
          </a:p>
        </p:txBody>
      </p:sp>
      <p:sp>
        <p:nvSpPr>
          <p:cNvPr id="4" name="object 4"/>
          <p:cNvSpPr txBox="1">
            <a:spLocks noGrp="1"/>
          </p:cNvSpPr>
          <p:nvPr>
            <p:ph type="title"/>
          </p:nvPr>
        </p:nvSpPr>
        <p:spPr>
          <a:xfrm>
            <a:off x="2845435" y="2265045"/>
            <a:ext cx="3395345" cy="513715"/>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5F5F5F"/>
                </a:solidFill>
                <a:latin typeface="Carlito"/>
                <a:cs typeface="Carlito"/>
              </a:rPr>
              <a:t>Introduction to</a:t>
            </a:r>
            <a:r>
              <a:rPr sz="3200" b="1" spc="-165" dirty="0">
                <a:solidFill>
                  <a:srgbClr val="5F5F5F"/>
                </a:solidFill>
                <a:latin typeface="Carlito"/>
                <a:cs typeface="Carlito"/>
              </a:rPr>
              <a:t> </a:t>
            </a:r>
            <a:r>
              <a:rPr sz="3200" b="1" spc="-20" dirty="0">
                <a:solidFill>
                  <a:srgbClr val="5F5F5F"/>
                </a:solidFill>
                <a:latin typeface="Carlito"/>
                <a:cs typeface="Carlito"/>
              </a:rPr>
              <a:t>Java</a:t>
            </a:r>
            <a:endParaRPr sz="3200">
              <a:latin typeface="Carlito"/>
              <a:cs typeface="Carlito"/>
            </a:endParaRPr>
          </a:p>
        </p:txBody>
      </p:sp>
      <p:sp>
        <p:nvSpPr>
          <p:cNvPr id="5" name="object 5"/>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descr="timeline">
            <a:extLst>
              <a:ext uri="{FF2B5EF4-FFF2-40B4-BE49-F238E27FC236}">
                <a16:creationId xmlns:a16="http://schemas.microsoft.com/office/drawing/2014/main" id="{50EDD104-0A5E-4804-B3D4-441B349F4174}"/>
              </a:ext>
            </a:extLst>
          </p:cNvPr>
          <p:cNvGraphicFramePr>
            <a:graphicFrameLocks noGrp="1"/>
          </p:cNvGraphicFramePr>
          <p:nvPr>
            <p:ph idx="1"/>
            <p:extLst>
              <p:ext uri="{D42A27DB-BD31-4B8C-83A1-F6EECF244321}">
                <p14:modId xmlns:p14="http://schemas.microsoft.com/office/powerpoint/2010/main" val="3650777956"/>
              </p:ext>
            </p:extLst>
          </p:nvPr>
        </p:nvGraphicFramePr>
        <p:xfrm>
          <a:off x="-190500" y="819150"/>
          <a:ext cx="952500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bject 2">
            <a:extLst>
              <a:ext uri="{FF2B5EF4-FFF2-40B4-BE49-F238E27FC236}">
                <a16:creationId xmlns:a16="http://schemas.microsoft.com/office/drawing/2014/main" id="{9BFA05E9-3B86-4803-8F5C-EE09C800F141}"/>
              </a:ext>
            </a:extLst>
          </p:cNvPr>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6" name="object 3">
            <a:extLst>
              <a:ext uri="{FF2B5EF4-FFF2-40B4-BE49-F238E27FC236}">
                <a16:creationId xmlns:a16="http://schemas.microsoft.com/office/drawing/2014/main" id="{16E745FD-A1EC-434E-8623-CE9F1EE3A7A1}"/>
              </a:ext>
            </a:extLst>
          </p:cNvPr>
          <p:cNvSpPr txBox="1">
            <a:spLocks noGrp="1"/>
          </p:cNvSpPr>
          <p:nvPr>
            <p:ph type="title"/>
          </p:nvPr>
        </p:nvSpPr>
        <p:spPr>
          <a:xfrm>
            <a:off x="470712" y="300304"/>
            <a:ext cx="1993264"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Java</a:t>
            </a:r>
            <a:r>
              <a:rPr sz="2800" b="1" spc="-95" dirty="0">
                <a:latin typeface="Carlito"/>
                <a:cs typeface="Carlito"/>
              </a:rPr>
              <a:t> </a:t>
            </a:r>
            <a:r>
              <a:rPr sz="2800" b="1" spc="-20" dirty="0">
                <a:latin typeface="Carlito"/>
                <a:cs typeface="Carlito"/>
              </a:rPr>
              <a:t>Versions</a:t>
            </a:r>
            <a:endParaRPr sz="2800" dirty="0">
              <a:latin typeface="Carlito"/>
              <a:cs typeface="Carlito"/>
            </a:endParaRPr>
          </a:p>
        </p:txBody>
      </p:sp>
    </p:spTree>
    <p:extLst>
      <p:ext uri="{BB962C8B-B14F-4D97-AF65-F5344CB8AC3E}">
        <p14:creationId xmlns:p14="http://schemas.microsoft.com/office/powerpoint/2010/main" val="383982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DCE1E2"/>
          </a:solidFill>
        </p:spPr>
        <p:txBody>
          <a:bodyPr wrap="square" lIns="0" tIns="0" rIns="0" bIns="0" rtlCol="0"/>
          <a:lstStyle/>
          <a:p>
            <a:endParaRPr/>
          </a:p>
        </p:txBody>
      </p:sp>
      <p:sp>
        <p:nvSpPr>
          <p:cNvPr id="3" name="object 3"/>
          <p:cNvSpPr/>
          <p:nvPr/>
        </p:nvSpPr>
        <p:spPr>
          <a:xfrm>
            <a:off x="7315200" y="0"/>
            <a:ext cx="1243330" cy="1554480"/>
          </a:xfrm>
          <a:custGeom>
            <a:avLst/>
            <a:gdLst/>
            <a:ahLst/>
            <a:cxnLst/>
            <a:rect l="l" t="t" r="r" b="b"/>
            <a:pathLst>
              <a:path w="1243329" h="1554480">
                <a:moveTo>
                  <a:pt x="1243202" y="0"/>
                </a:moveTo>
                <a:lnTo>
                  <a:pt x="0" y="0"/>
                </a:lnTo>
                <a:lnTo>
                  <a:pt x="0" y="1554479"/>
                </a:lnTo>
                <a:lnTo>
                  <a:pt x="620902" y="1096137"/>
                </a:lnTo>
                <a:lnTo>
                  <a:pt x="1243202" y="1554479"/>
                </a:lnTo>
                <a:lnTo>
                  <a:pt x="1243202" y="0"/>
                </a:lnTo>
                <a:close/>
              </a:path>
            </a:pathLst>
          </a:custGeom>
          <a:solidFill>
            <a:srgbClr val="095A82"/>
          </a:solidFill>
        </p:spPr>
        <p:txBody>
          <a:bodyPr wrap="square" lIns="0" tIns="0" rIns="0" bIns="0" rtlCol="0"/>
          <a:lstStyle/>
          <a:p>
            <a:endParaRPr/>
          </a:p>
        </p:txBody>
      </p:sp>
      <p:sp>
        <p:nvSpPr>
          <p:cNvPr id="4" name="object 4"/>
          <p:cNvSpPr txBox="1">
            <a:spLocks noGrp="1"/>
          </p:cNvSpPr>
          <p:nvPr>
            <p:ph type="title"/>
          </p:nvPr>
        </p:nvSpPr>
        <p:spPr>
          <a:xfrm>
            <a:off x="3198622" y="2292477"/>
            <a:ext cx="2733675" cy="513715"/>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5F5F5F"/>
                </a:solidFill>
                <a:latin typeface="Carlito"/>
                <a:cs typeface="Carlito"/>
              </a:rPr>
              <a:t>Features of</a:t>
            </a:r>
            <a:r>
              <a:rPr sz="3200" b="1" spc="-125" dirty="0">
                <a:solidFill>
                  <a:srgbClr val="5F5F5F"/>
                </a:solidFill>
                <a:latin typeface="Carlito"/>
                <a:cs typeface="Carlito"/>
              </a:rPr>
              <a:t> </a:t>
            </a:r>
            <a:r>
              <a:rPr sz="3200" b="1" spc="-20" dirty="0">
                <a:solidFill>
                  <a:srgbClr val="5F5F5F"/>
                </a:solidFill>
                <a:latin typeface="Carlito"/>
                <a:cs typeface="Carlito"/>
              </a:rPr>
              <a:t>Java</a:t>
            </a:r>
            <a:endParaRPr sz="3200">
              <a:latin typeface="Carlito"/>
              <a:cs typeface="Carlito"/>
            </a:endParaRPr>
          </a:p>
        </p:txBody>
      </p:sp>
      <p:sp>
        <p:nvSpPr>
          <p:cNvPr id="5" name="object 5"/>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238379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Features of</a:t>
            </a:r>
            <a:r>
              <a:rPr sz="2800" b="1" spc="-135" dirty="0">
                <a:latin typeface="Carlito"/>
                <a:cs typeface="Carlito"/>
              </a:rPr>
              <a:t> </a:t>
            </a:r>
            <a:r>
              <a:rPr sz="2800" b="1" spc="-25" dirty="0">
                <a:latin typeface="Carlito"/>
                <a:cs typeface="Carlito"/>
              </a:rPr>
              <a:t>Java</a:t>
            </a:r>
            <a:endParaRPr sz="2800">
              <a:latin typeface="Carlito"/>
              <a:cs typeface="Carlito"/>
            </a:endParaRPr>
          </a:p>
        </p:txBody>
      </p:sp>
      <p:sp>
        <p:nvSpPr>
          <p:cNvPr id="4" name="object 4"/>
          <p:cNvSpPr txBox="1"/>
          <p:nvPr/>
        </p:nvSpPr>
        <p:spPr>
          <a:xfrm>
            <a:off x="675131" y="4149852"/>
            <a:ext cx="1140460" cy="335280"/>
          </a:xfrm>
          <a:prstGeom prst="rect">
            <a:avLst/>
          </a:prstGeom>
          <a:ln w="12191">
            <a:solidFill>
              <a:srgbClr val="095A82"/>
            </a:solidFill>
          </a:ln>
        </p:spPr>
        <p:txBody>
          <a:bodyPr vert="horz" wrap="square" lIns="0" tIns="80645" rIns="0" bIns="0" rtlCol="0">
            <a:spAutoFit/>
          </a:bodyPr>
          <a:lstStyle/>
          <a:p>
            <a:pPr marL="164465">
              <a:lnSpc>
                <a:spcPct val="100000"/>
              </a:lnSpc>
              <a:spcBef>
                <a:spcPts val="635"/>
              </a:spcBef>
            </a:pPr>
            <a:r>
              <a:rPr sz="1200" b="1" spc="-15" dirty="0">
                <a:solidFill>
                  <a:srgbClr val="5F5F5F"/>
                </a:solidFill>
                <a:latin typeface="Arial"/>
                <a:cs typeface="Arial"/>
              </a:rPr>
              <a:t>Distributed</a:t>
            </a:r>
            <a:endParaRPr sz="1200">
              <a:latin typeface="Arial"/>
              <a:cs typeface="Arial"/>
            </a:endParaRPr>
          </a:p>
        </p:txBody>
      </p:sp>
      <p:sp>
        <p:nvSpPr>
          <p:cNvPr id="5" name="object 5"/>
          <p:cNvSpPr/>
          <p:nvPr/>
        </p:nvSpPr>
        <p:spPr>
          <a:xfrm>
            <a:off x="505968" y="3069335"/>
            <a:ext cx="1249680" cy="955547"/>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5384291" y="4149852"/>
            <a:ext cx="771525" cy="335280"/>
          </a:xfrm>
          <a:prstGeom prst="rect">
            <a:avLst/>
          </a:prstGeom>
          <a:ln w="12192">
            <a:solidFill>
              <a:srgbClr val="095A82"/>
            </a:solidFill>
          </a:ln>
        </p:spPr>
        <p:txBody>
          <a:bodyPr vert="horz" wrap="square" lIns="0" tIns="80645" rIns="0" bIns="0" rtlCol="0">
            <a:spAutoFit/>
          </a:bodyPr>
          <a:lstStyle/>
          <a:p>
            <a:pPr marL="136525">
              <a:lnSpc>
                <a:spcPct val="100000"/>
              </a:lnSpc>
              <a:spcBef>
                <a:spcPts val="635"/>
              </a:spcBef>
            </a:pPr>
            <a:r>
              <a:rPr sz="1200" b="1" spc="-40" dirty="0">
                <a:solidFill>
                  <a:srgbClr val="5F5F5F"/>
                </a:solidFill>
                <a:latin typeface="Arial"/>
                <a:cs typeface="Arial"/>
              </a:rPr>
              <a:t>Robust</a:t>
            </a:r>
            <a:endParaRPr sz="1200">
              <a:latin typeface="Arial"/>
              <a:cs typeface="Arial"/>
            </a:endParaRPr>
          </a:p>
        </p:txBody>
      </p:sp>
      <p:sp>
        <p:nvSpPr>
          <p:cNvPr id="7" name="object 7"/>
          <p:cNvSpPr/>
          <p:nvPr/>
        </p:nvSpPr>
        <p:spPr>
          <a:xfrm>
            <a:off x="4992623" y="2997707"/>
            <a:ext cx="1446276" cy="109118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731007" y="2959607"/>
            <a:ext cx="1638299" cy="1146047"/>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3058667" y="4136135"/>
            <a:ext cx="969644" cy="335280"/>
          </a:xfrm>
          <a:prstGeom prst="rect">
            <a:avLst/>
          </a:prstGeom>
          <a:ln w="12192">
            <a:solidFill>
              <a:srgbClr val="095A82"/>
            </a:solidFill>
          </a:ln>
        </p:spPr>
        <p:txBody>
          <a:bodyPr vert="horz" wrap="square" lIns="0" tIns="80645" rIns="0" bIns="0" rtlCol="0">
            <a:spAutoFit/>
          </a:bodyPr>
          <a:lstStyle/>
          <a:p>
            <a:pPr marL="172720">
              <a:lnSpc>
                <a:spcPct val="100000"/>
              </a:lnSpc>
              <a:spcBef>
                <a:spcPts val="635"/>
              </a:spcBef>
            </a:pPr>
            <a:r>
              <a:rPr sz="1200" b="1" spc="-25" dirty="0">
                <a:solidFill>
                  <a:srgbClr val="5F5F5F"/>
                </a:solidFill>
                <a:latin typeface="Arial"/>
                <a:cs typeface="Arial"/>
              </a:rPr>
              <a:t>Dynamic</a:t>
            </a:r>
            <a:endParaRPr sz="1200">
              <a:latin typeface="Arial"/>
              <a:cs typeface="Arial"/>
            </a:endParaRPr>
          </a:p>
        </p:txBody>
      </p:sp>
      <p:sp>
        <p:nvSpPr>
          <p:cNvPr id="10" name="object 10"/>
          <p:cNvSpPr/>
          <p:nvPr/>
        </p:nvSpPr>
        <p:spPr>
          <a:xfrm>
            <a:off x="7338059" y="3058667"/>
            <a:ext cx="1123188" cy="972312"/>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7101840" y="4171188"/>
            <a:ext cx="1645920" cy="335280"/>
          </a:xfrm>
          <a:prstGeom prst="rect">
            <a:avLst/>
          </a:prstGeom>
          <a:ln w="12192">
            <a:solidFill>
              <a:srgbClr val="095A82"/>
            </a:solidFill>
          </a:ln>
        </p:spPr>
        <p:txBody>
          <a:bodyPr vert="horz" wrap="square" lIns="0" tIns="81280" rIns="0" bIns="0" rtlCol="0">
            <a:spAutoFit/>
          </a:bodyPr>
          <a:lstStyle/>
          <a:p>
            <a:pPr marL="173355">
              <a:lnSpc>
                <a:spcPct val="100000"/>
              </a:lnSpc>
              <a:spcBef>
                <a:spcPts val="640"/>
              </a:spcBef>
            </a:pPr>
            <a:r>
              <a:rPr sz="1200" b="1" spc="10" dirty="0">
                <a:solidFill>
                  <a:srgbClr val="5F5F5F"/>
                </a:solidFill>
                <a:latin typeface="Arial"/>
                <a:cs typeface="Arial"/>
              </a:rPr>
              <a:t>High</a:t>
            </a:r>
            <a:r>
              <a:rPr sz="1200" b="1" spc="-50" dirty="0">
                <a:solidFill>
                  <a:srgbClr val="5F5F5F"/>
                </a:solidFill>
                <a:latin typeface="Arial"/>
                <a:cs typeface="Arial"/>
              </a:rPr>
              <a:t> </a:t>
            </a:r>
            <a:r>
              <a:rPr sz="1200" b="1" spc="-25" dirty="0">
                <a:solidFill>
                  <a:srgbClr val="5F5F5F"/>
                </a:solidFill>
                <a:latin typeface="Arial"/>
                <a:cs typeface="Arial"/>
              </a:rPr>
              <a:t>Performance</a:t>
            </a:r>
            <a:endParaRPr sz="1200">
              <a:latin typeface="Arial"/>
              <a:cs typeface="Arial"/>
            </a:endParaRPr>
          </a:p>
        </p:txBody>
      </p:sp>
      <p:sp>
        <p:nvSpPr>
          <p:cNvPr id="12" name="object 12"/>
          <p:cNvSpPr txBox="1"/>
          <p:nvPr/>
        </p:nvSpPr>
        <p:spPr>
          <a:xfrm>
            <a:off x="917447" y="2249423"/>
            <a:ext cx="688975" cy="335280"/>
          </a:xfrm>
          <a:prstGeom prst="rect">
            <a:avLst/>
          </a:prstGeom>
          <a:ln w="12192">
            <a:solidFill>
              <a:srgbClr val="095A82"/>
            </a:solidFill>
          </a:ln>
        </p:spPr>
        <p:txBody>
          <a:bodyPr vert="horz" wrap="square" lIns="0" tIns="80010" rIns="0" bIns="0" rtlCol="0">
            <a:spAutoFit/>
          </a:bodyPr>
          <a:lstStyle/>
          <a:p>
            <a:pPr marL="99060">
              <a:lnSpc>
                <a:spcPct val="100000"/>
              </a:lnSpc>
              <a:spcBef>
                <a:spcPts val="630"/>
              </a:spcBef>
            </a:pPr>
            <a:r>
              <a:rPr sz="1200" b="1" spc="-30" dirty="0">
                <a:solidFill>
                  <a:srgbClr val="5F5F5F"/>
                </a:solidFill>
                <a:latin typeface="Arial"/>
                <a:cs typeface="Arial"/>
              </a:rPr>
              <a:t>Simple</a:t>
            </a:r>
            <a:endParaRPr sz="1200">
              <a:latin typeface="Arial"/>
              <a:cs typeface="Arial"/>
            </a:endParaRPr>
          </a:p>
        </p:txBody>
      </p:sp>
      <p:sp>
        <p:nvSpPr>
          <p:cNvPr id="13" name="object 13"/>
          <p:cNvSpPr/>
          <p:nvPr/>
        </p:nvSpPr>
        <p:spPr>
          <a:xfrm>
            <a:off x="505968" y="1005839"/>
            <a:ext cx="1511808" cy="1094231"/>
          </a:xfrm>
          <a:prstGeom prst="rect">
            <a:avLst/>
          </a:prstGeom>
          <a:blipFill>
            <a:blip r:embed="rId6" cstate="print"/>
            <a:stretch>
              <a:fillRect/>
            </a:stretch>
          </a:blipFill>
        </p:spPr>
        <p:txBody>
          <a:bodyPr wrap="square" lIns="0" tIns="0" rIns="0" bIns="0" rtlCol="0"/>
          <a:lstStyle/>
          <a:p>
            <a:endParaRPr/>
          </a:p>
        </p:txBody>
      </p:sp>
      <p:sp>
        <p:nvSpPr>
          <p:cNvPr id="14" name="object 14"/>
          <p:cNvSpPr txBox="1"/>
          <p:nvPr/>
        </p:nvSpPr>
        <p:spPr>
          <a:xfrm>
            <a:off x="5076444" y="2218944"/>
            <a:ext cx="1362710" cy="335280"/>
          </a:xfrm>
          <a:prstGeom prst="rect">
            <a:avLst/>
          </a:prstGeom>
          <a:ln w="12192">
            <a:solidFill>
              <a:srgbClr val="095A82"/>
            </a:solidFill>
          </a:ln>
        </p:spPr>
        <p:txBody>
          <a:bodyPr vert="horz" wrap="square" lIns="0" tIns="80010" rIns="0" bIns="0" rtlCol="0">
            <a:spAutoFit/>
          </a:bodyPr>
          <a:lstStyle/>
          <a:p>
            <a:pPr marL="114935">
              <a:lnSpc>
                <a:spcPct val="100000"/>
              </a:lnSpc>
              <a:spcBef>
                <a:spcPts val="630"/>
              </a:spcBef>
            </a:pPr>
            <a:r>
              <a:rPr sz="1200" b="1" spc="-10" dirty="0">
                <a:solidFill>
                  <a:srgbClr val="5F5F5F"/>
                </a:solidFill>
                <a:latin typeface="Arial"/>
                <a:cs typeface="Arial"/>
              </a:rPr>
              <a:t>Object-oriented</a:t>
            </a:r>
            <a:endParaRPr sz="1200">
              <a:latin typeface="Arial"/>
              <a:cs typeface="Arial"/>
            </a:endParaRPr>
          </a:p>
        </p:txBody>
      </p:sp>
      <p:sp>
        <p:nvSpPr>
          <p:cNvPr id="15" name="object 15"/>
          <p:cNvSpPr/>
          <p:nvPr/>
        </p:nvSpPr>
        <p:spPr>
          <a:xfrm>
            <a:off x="5018532" y="1100327"/>
            <a:ext cx="1420495" cy="890269"/>
          </a:xfrm>
          <a:custGeom>
            <a:avLst/>
            <a:gdLst/>
            <a:ahLst/>
            <a:cxnLst/>
            <a:rect l="l" t="t" r="r" b="b"/>
            <a:pathLst>
              <a:path w="1420495" h="890269">
                <a:moveTo>
                  <a:pt x="1271904" y="0"/>
                </a:moveTo>
                <a:lnTo>
                  <a:pt x="148335" y="0"/>
                </a:lnTo>
                <a:lnTo>
                  <a:pt x="101472" y="7620"/>
                </a:lnTo>
                <a:lnTo>
                  <a:pt x="60705" y="28575"/>
                </a:lnTo>
                <a:lnTo>
                  <a:pt x="28575" y="60706"/>
                </a:lnTo>
                <a:lnTo>
                  <a:pt x="7619" y="101473"/>
                </a:lnTo>
                <a:lnTo>
                  <a:pt x="0" y="148336"/>
                </a:lnTo>
                <a:lnTo>
                  <a:pt x="0" y="741426"/>
                </a:lnTo>
                <a:lnTo>
                  <a:pt x="7619" y="788288"/>
                </a:lnTo>
                <a:lnTo>
                  <a:pt x="28575" y="829056"/>
                </a:lnTo>
                <a:lnTo>
                  <a:pt x="60705" y="861187"/>
                </a:lnTo>
                <a:lnTo>
                  <a:pt x="101472" y="882142"/>
                </a:lnTo>
                <a:lnTo>
                  <a:pt x="148335" y="889762"/>
                </a:lnTo>
                <a:lnTo>
                  <a:pt x="1271904" y="889762"/>
                </a:lnTo>
                <a:lnTo>
                  <a:pt x="1318767" y="882142"/>
                </a:lnTo>
                <a:lnTo>
                  <a:pt x="1359534" y="861187"/>
                </a:lnTo>
                <a:lnTo>
                  <a:pt x="1391665" y="829056"/>
                </a:lnTo>
                <a:lnTo>
                  <a:pt x="1412620" y="788288"/>
                </a:lnTo>
                <a:lnTo>
                  <a:pt x="1420240" y="741426"/>
                </a:lnTo>
                <a:lnTo>
                  <a:pt x="1420240" y="148336"/>
                </a:lnTo>
                <a:lnTo>
                  <a:pt x="1412620" y="101473"/>
                </a:lnTo>
                <a:lnTo>
                  <a:pt x="1391665" y="60706"/>
                </a:lnTo>
                <a:lnTo>
                  <a:pt x="1359534" y="28575"/>
                </a:lnTo>
                <a:lnTo>
                  <a:pt x="1318767" y="7620"/>
                </a:lnTo>
                <a:lnTo>
                  <a:pt x="1271904" y="0"/>
                </a:lnTo>
                <a:close/>
              </a:path>
            </a:pathLst>
          </a:custGeom>
          <a:solidFill>
            <a:srgbClr val="DF412E"/>
          </a:solidFill>
        </p:spPr>
        <p:txBody>
          <a:bodyPr wrap="square" lIns="0" tIns="0" rIns="0" bIns="0" rtlCol="0"/>
          <a:lstStyle/>
          <a:p>
            <a:endParaRPr/>
          </a:p>
        </p:txBody>
      </p:sp>
      <p:sp>
        <p:nvSpPr>
          <p:cNvPr id="16" name="object 16"/>
          <p:cNvSpPr txBox="1"/>
          <p:nvPr/>
        </p:nvSpPr>
        <p:spPr>
          <a:xfrm>
            <a:off x="5283200" y="1322959"/>
            <a:ext cx="922655" cy="391160"/>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DCE1E2"/>
                </a:solidFill>
                <a:latin typeface="Carlito"/>
                <a:cs typeface="Carlito"/>
              </a:rPr>
              <a:t>{</a:t>
            </a:r>
            <a:r>
              <a:rPr sz="2400" b="1" spc="-55" dirty="0">
                <a:solidFill>
                  <a:srgbClr val="DCE1E2"/>
                </a:solidFill>
                <a:latin typeface="Carlito"/>
                <a:cs typeface="Carlito"/>
              </a:rPr>
              <a:t>OOP</a:t>
            </a:r>
            <a:r>
              <a:rPr sz="2400" b="1" spc="-45" dirty="0">
                <a:solidFill>
                  <a:srgbClr val="DCE1E2"/>
                </a:solidFill>
                <a:latin typeface="Carlito"/>
                <a:cs typeface="Carlito"/>
              </a:rPr>
              <a:t>S</a:t>
            </a:r>
            <a:r>
              <a:rPr sz="2400" b="1" dirty="0">
                <a:solidFill>
                  <a:srgbClr val="DCE1E2"/>
                </a:solidFill>
                <a:latin typeface="Carlito"/>
                <a:cs typeface="Carlito"/>
              </a:rPr>
              <a:t>}</a:t>
            </a:r>
            <a:endParaRPr sz="2400">
              <a:latin typeface="Carlito"/>
              <a:cs typeface="Carlito"/>
            </a:endParaRPr>
          </a:p>
        </p:txBody>
      </p:sp>
      <p:sp>
        <p:nvSpPr>
          <p:cNvPr id="17" name="object 17"/>
          <p:cNvSpPr/>
          <p:nvPr/>
        </p:nvSpPr>
        <p:spPr>
          <a:xfrm>
            <a:off x="3118104" y="1153667"/>
            <a:ext cx="670559" cy="295655"/>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2695955" y="1626107"/>
            <a:ext cx="329183" cy="399288"/>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3197351" y="1616963"/>
            <a:ext cx="466344" cy="280416"/>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2702051" y="1075944"/>
            <a:ext cx="318515" cy="393191"/>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3906011" y="1074419"/>
            <a:ext cx="318515" cy="428243"/>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3872484" y="1620011"/>
            <a:ext cx="385572" cy="403860"/>
          </a:xfrm>
          <a:prstGeom prst="rect">
            <a:avLst/>
          </a:prstGeom>
          <a:blipFill>
            <a:blip r:embed="rId12" cstate="print"/>
            <a:stretch>
              <a:fillRect/>
            </a:stretch>
          </a:blipFill>
        </p:spPr>
        <p:txBody>
          <a:bodyPr wrap="square" lIns="0" tIns="0" rIns="0" bIns="0" rtlCol="0"/>
          <a:lstStyle/>
          <a:p>
            <a:endParaRPr/>
          </a:p>
        </p:txBody>
      </p:sp>
      <p:sp>
        <p:nvSpPr>
          <p:cNvPr id="23" name="object 23"/>
          <p:cNvSpPr txBox="1"/>
          <p:nvPr/>
        </p:nvSpPr>
        <p:spPr>
          <a:xfrm>
            <a:off x="3089148" y="2220467"/>
            <a:ext cx="817244" cy="335280"/>
          </a:xfrm>
          <a:prstGeom prst="rect">
            <a:avLst/>
          </a:prstGeom>
          <a:ln w="12192">
            <a:solidFill>
              <a:srgbClr val="095A82"/>
            </a:solidFill>
          </a:ln>
        </p:spPr>
        <p:txBody>
          <a:bodyPr vert="horz" wrap="square" lIns="0" tIns="80010" rIns="0" bIns="0" rtlCol="0">
            <a:spAutoFit/>
          </a:bodyPr>
          <a:lstStyle/>
          <a:p>
            <a:pPr marL="104139">
              <a:lnSpc>
                <a:spcPct val="100000"/>
              </a:lnSpc>
              <a:spcBef>
                <a:spcPts val="630"/>
              </a:spcBef>
            </a:pPr>
            <a:r>
              <a:rPr sz="1200" b="1" spc="-15" dirty="0">
                <a:solidFill>
                  <a:srgbClr val="5F5F5F"/>
                </a:solidFill>
                <a:latin typeface="Arial"/>
                <a:cs typeface="Arial"/>
              </a:rPr>
              <a:t>Portable</a:t>
            </a:r>
            <a:endParaRPr sz="1200">
              <a:latin typeface="Arial"/>
              <a:cs typeface="Arial"/>
            </a:endParaRPr>
          </a:p>
        </p:txBody>
      </p:sp>
      <p:sp>
        <p:nvSpPr>
          <p:cNvPr id="24" name="object 24"/>
          <p:cNvSpPr/>
          <p:nvPr/>
        </p:nvSpPr>
        <p:spPr>
          <a:xfrm>
            <a:off x="7568183" y="1027175"/>
            <a:ext cx="714755" cy="1083564"/>
          </a:xfrm>
          <a:prstGeom prst="rect">
            <a:avLst/>
          </a:prstGeom>
          <a:blipFill>
            <a:blip r:embed="rId13" cstate="print"/>
            <a:stretch>
              <a:fillRect/>
            </a:stretch>
          </a:blipFill>
        </p:spPr>
        <p:txBody>
          <a:bodyPr wrap="square" lIns="0" tIns="0" rIns="0" bIns="0" rtlCol="0"/>
          <a:lstStyle/>
          <a:p>
            <a:endParaRPr/>
          </a:p>
        </p:txBody>
      </p:sp>
      <p:sp>
        <p:nvSpPr>
          <p:cNvPr id="25" name="object 25"/>
          <p:cNvSpPr txBox="1"/>
          <p:nvPr/>
        </p:nvSpPr>
        <p:spPr>
          <a:xfrm>
            <a:off x="7516368" y="2208276"/>
            <a:ext cx="817244" cy="335280"/>
          </a:xfrm>
          <a:prstGeom prst="rect">
            <a:avLst/>
          </a:prstGeom>
          <a:ln w="12192">
            <a:solidFill>
              <a:srgbClr val="095A82"/>
            </a:solidFill>
          </a:ln>
        </p:spPr>
        <p:txBody>
          <a:bodyPr vert="horz" wrap="square" lIns="0" tIns="79375" rIns="0" bIns="0" rtlCol="0">
            <a:spAutoFit/>
          </a:bodyPr>
          <a:lstStyle/>
          <a:p>
            <a:pPr marL="173355">
              <a:lnSpc>
                <a:spcPct val="100000"/>
              </a:lnSpc>
              <a:spcBef>
                <a:spcPts val="625"/>
              </a:spcBef>
            </a:pPr>
            <a:r>
              <a:rPr sz="1200" b="1" spc="-55" dirty="0">
                <a:solidFill>
                  <a:srgbClr val="5F5F5F"/>
                </a:solidFill>
                <a:latin typeface="Arial"/>
                <a:cs typeface="Arial"/>
              </a:rPr>
              <a:t>Secure</a:t>
            </a:r>
            <a:endParaRPr sz="1200">
              <a:latin typeface="Arial"/>
              <a:cs typeface="Arial"/>
            </a:endParaRPr>
          </a:p>
        </p:txBody>
      </p:sp>
      <p:sp>
        <p:nvSpPr>
          <p:cNvPr id="26" name="object 26"/>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2501" y="845692"/>
            <a:ext cx="8241030" cy="3841750"/>
            <a:chOff x="452501" y="845692"/>
            <a:chExt cx="8241030" cy="3841750"/>
          </a:xfrm>
        </p:grpSpPr>
        <p:sp>
          <p:nvSpPr>
            <p:cNvPr id="3" name="object 3"/>
            <p:cNvSpPr/>
            <p:nvPr/>
          </p:nvSpPr>
          <p:spPr>
            <a:xfrm>
              <a:off x="467106"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4" name="object 4"/>
            <p:cNvSpPr/>
            <p:nvPr/>
          </p:nvSpPr>
          <p:spPr>
            <a:xfrm>
              <a:off x="469392" y="903731"/>
              <a:ext cx="1873250" cy="3783965"/>
            </a:xfrm>
            <a:custGeom>
              <a:avLst/>
              <a:gdLst/>
              <a:ahLst/>
              <a:cxnLst/>
              <a:rect l="l" t="t" r="r" b="b"/>
              <a:pathLst>
                <a:path w="1873250" h="3783965">
                  <a:moveTo>
                    <a:pt x="1872742" y="0"/>
                  </a:moveTo>
                  <a:lnTo>
                    <a:pt x="0" y="0"/>
                  </a:lnTo>
                  <a:lnTo>
                    <a:pt x="0" y="3783584"/>
                  </a:lnTo>
                  <a:lnTo>
                    <a:pt x="1872742" y="3783584"/>
                  </a:lnTo>
                  <a:lnTo>
                    <a:pt x="1872742" y="0"/>
                  </a:lnTo>
                  <a:close/>
                </a:path>
              </a:pathLst>
            </a:custGeom>
            <a:solidFill>
              <a:srgbClr val="095A82"/>
            </a:solidFill>
          </p:spPr>
          <p:txBody>
            <a:bodyPr wrap="square" lIns="0" tIns="0" rIns="0" bIns="0" rtlCol="0"/>
            <a:lstStyle/>
            <a:p>
              <a:endParaRPr/>
            </a:p>
          </p:txBody>
        </p:sp>
        <p:sp>
          <p:nvSpPr>
            <p:cNvPr id="5" name="object 5"/>
            <p:cNvSpPr/>
            <p:nvPr/>
          </p:nvSpPr>
          <p:spPr>
            <a:xfrm>
              <a:off x="752856" y="1411223"/>
              <a:ext cx="5080" cy="2818130"/>
            </a:xfrm>
            <a:custGeom>
              <a:avLst/>
              <a:gdLst/>
              <a:ahLst/>
              <a:cxnLst/>
              <a:rect l="l" t="t" r="r" b="b"/>
              <a:pathLst>
                <a:path w="5079" h="2818129">
                  <a:moveTo>
                    <a:pt x="4521" y="0"/>
                  </a:moveTo>
                  <a:lnTo>
                    <a:pt x="0" y="2817876"/>
                  </a:lnTo>
                </a:path>
              </a:pathLst>
            </a:custGeom>
            <a:ln w="12192">
              <a:solidFill>
                <a:srgbClr val="000000"/>
              </a:solidFill>
            </a:ln>
          </p:spPr>
          <p:txBody>
            <a:bodyPr wrap="square" lIns="0" tIns="0" rIns="0" bIns="0" rtlCol="0"/>
            <a:lstStyle/>
            <a:p>
              <a:endParaRPr/>
            </a:p>
          </p:txBody>
        </p:sp>
        <p:sp>
          <p:nvSpPr>
            <p:cNvPr id="6" name="object 6"/>
            <p:cNvSpPr/>
            <p:nvPr/>
          </p:nvSpPr>
          <p:spPr>
            <a:xfrm>
              <a:off x="653796" y="1694687"/>
              <a:ext cx="196595" cy="20116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58368" y="2083307"/>
              <a:ext cx="198119" cy="20116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58368" y="2471927"/>
              <a:ext cx="196596" cy="201168"/>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519684" y="1164335"/>
              <a:ext cx="477012" cy="48006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61416" y="1306067"/>
              <a:ext cx="198119" cy="201167"/>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653796" y="2860547"/>
              <a:ext cx="196595" cy="201168"/>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653796" y="3250691"/>
              <a:ext cx="196595" cy="199644"/>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661416" y="3639311"/>
              <a:ext cx="198119" cy="201168"/>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653796" y="4027932"/>
              <a:ext cx="196595" cy="201168"/>
            </a:xfrm>
            <a:prstGeom prst="rect">
              <a:avLst/>
            </a:prstGeom>
            <a:blipFill>
              <a:blip r:embed="rId8" cstate="print"/>
              <a:stretch>
                <a:fillRect/>
              </a:stretch>
            </a:blipFill>
          </p:spPr>
          <p:txBody>
            <a:bodyPr wrap="square" lIns="0" tIns="0" rIns="0" bIns="0" rtlCol="0"/>
            <a:lstStyle/>
            <a:p>
              <a:endParaRPr/>
            </a:p>
          </p:txBody>
        </p:sp>
      </p:grpSp>
      <p:sp>
        <p:nvSpPr>
          <p:cNvPr id="15" name="object 15"/>
          <p:cNvSpPr txBox="1">
            <a:spLocks noGrp="1"/>
          </p:cNvSpPr>
          <p:nvPr>
            <p:ph type="title"/>
          </p:nvPr>
        </p:nvSpPr>
        <p:spPr>
          <a:xfrm>
            <a:off x="470712" y="300304"/>
            <a:ext cx="238379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Features of</a:t>
            </a:r>
            <a:r>
              <a:rPr sz="2800" b="1" spc="-135" dirty="0">
                <a:latin typeface="Carlito"/>
                <a:cs typeface="Carlito"/>
              </a:rPr>
              <a:t> </a:t>
            </a:r>
            <a:r>
              <a:rPr sz="2800" b="1" spc="-25" dirty="0">
                <a:latin typeface="Carlito"/>
                <a:cs typeface="Carlito"/>
              </a:rPr>
              <a:t>Java</a:t>
            </a:r>
            <a:endParaRPr sz="2800">
              <a:latin typeface="Carlito"/>
              <a:cs typeface="Carlito"/>
            </a:endParaRPr>
          </a:p>
        </p:txBody>
      </p:sp>
      <p:sp>
        <p:nvSpPr>
          <p:cNvPr id="16" name="object 16"/>
          <p:cNvSpPr txBox="1"/>
          <p:nvPr/>
        </p:nvSpPr>
        <p:spPr>
          <a:xfrm>
            <a:off x="7114031" y="3110483"/>
            <a:ext cx="688975" cy="335280"/>
          </a:xfrm>
          <a:prstGeom prst="rect">
            <a:avLst/>
          </a:prstGeom>
          <a:ln w="12192">
            <a:solidFill>
              <a:srgbClr val="04405E"/>
            </a:solidFill>
          </a:ln>
        </p:spPr>
        <p:txBody>
          <a:bodyPr vert="horz" wrap="square" lIns="0" tIns="80010" rIns="0" bIns="0" rtlCol="0">
            <a:spAutoFit/>
          </a:bodyPr>
          <a:lstStyle/>
          <a:p>
            <a:pPr marL="99695">
              <a:lnSpc>
                <a:spcPct val="100000"/>
              </a:lnSpc>
              <a:spcBef>
                <a:spcPts val="630"/>
              </a:spcBef>
            </a:pPr>
            <a:r>
              <a:rPr sz="1200" b="1" spc="-30" dirty="0">
                <a:solidFill>
                  <a:srgbClr val="5F5F5F"/>
                </a:solidFill>
                <a:latin typeface="Arial"/>
                <a:cs typeface="Arial"/>
              </a:rPr>
              <a:t>Simple</a:t>
            </a:r>
            <a:endParaRPr sz="1200">
              <a:latin typeface="Arial"/>
              <a:cs typeface="Arial"/>
            </a:endParaRPr>
          </a:p>
        </p:txBody>
      </p:sp>
      <p:grpSp>
        <p:nvGrpSpPr>
          <p:cNvPr id="17" name="object 17"/>
          <p:cNvGrpSpPr/>
          <p:nvPr/>
        </p:nvGrpSpPr>
        <p:grpSpPr>
          <a:xfrm>
            <a:off x="6431279" y="1658111"/>
            <a:ext cx="1981200" cy="1909445"/>
            <a:chOff x="6431279" y="1658111"/>
            <a:chExt cx="1981200" cy="1909445"/>
          </a:xfrm>
        </p:grpSpPr>
        <p:sp>
          <p:nvSpPr>
            <p:cNvPr id="18" name="object 18"/>
            <p:cNvSpPr/>
            <p:nvPr/>
          </p:nvSpPr>
          <p:spPr>
            <a:xfrm>
              <a:off x="6702551" y="1866899"/>
              <a:ext cx="1511807" cy="1092708"/>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6450329" y="1677161"/>
              <a:ext cx="1943100" cy="1871345"/>
            </a:xfrm>
            <a:custGeom>
              <a:avLst/>
              <a:gdLst/>
              <a:ahLst/>
              <a:cxnLst/>
              <a:rect l="l" t="t" r="r" b="b"/>
              <a:pathLst>
                <a:path w="1943100" h="1871345">
                  <a:moveTo>
                    <a:pt x="0" y="311785"/>
                  </a:moveTo>
                  <a:lnTo>
                    <a:pt x="3429" y="265811"/>
                  </a:lnTo>
                  <a:lnTo>
                    <a:pt x="13208" y="221742"/>
                  </a:lnTo>
                  <a:lnTo>
                    <a:pt x="28956" y="180339"/>
                  </a:lnTo>
                  <a:lnTo>
                    <a:pt x="50292" y="142112"/>
                  </a:lnTo>
                  <a:lnTo>
                    <a:pt x="76580" y="107314"/>
                  </a:lnTo>
                  <a:lnTo>
                    <a:pt x="107315" y="76453"/>
                  </a:lnTo>
                  <a:lnTo>
                    <a:pt x="142240" y="50291"/>
                  </a:lnTo>
                  <a:lnTo>
                    <a:pt x="180594" y="28955"/>
                  </a:lnTo>
                  <a:lnTo>
                    <a:pt x="221996" y="13208"/>
                  </a:lnTo>
                  <a:lnTo>
                    <a:pt x="266065" y="3428"/>
                  </a:lnTo>
                  <a:lnTo>
                    <a:pt x="312166" y="0"/>
                  </a:lnTo>
                  <a:lnTo>
                    <a:pt x="1630679" y="0"/>
                  </a:lnTo>
                  <a:lnTo>
                    <a:pt x="1676780" y="3428"/>
                  </a:lnTo>
                  <a:lnTo>
                    <a:pt x="1720850" y="13208"/>
                  </a:lnTo>
                  <a:lnTo>
                    <a:pt x="1762252" y="28955"/>
                  </a:lnTo>
                  <a:lnTo>
                    <a:pt x="1800605" y="50291"/>
                  </a:lnTo>
                  <a:lnTo>
                    <a:pt x="1835530" y="76453"/>
                  </a:lnTo>
                  <a:lnTo>
                    <a:pt x="1866265" y="107314"/>
                  </a:lnTo>
                  <a:lnTo>
                    <a:pt x="1892553" y="142112"/>
                  </a:lnTo>
                  <a:lnTo>
                    <a:pt x="1913890" y="180339"/>
                  </a:lnTo>
                  <a:lnTo>
                    <a:pt x="1929638" y="221742"/>
                  </a:lnTo>
                  <a:lnTo>
                    <a:pt x="1939417" y="265811"/>
                  </a:lnTo>
                  <a:lnTo>
                    <a:pt x="1942846" y="311785"/>
                  </a:lnTo>
                  <a:lnTo>
                    <a:pt x="1942846" y="1559179"/>
                  </a:lnTo>
                  <a:lnTo>
                    <a:pt x="1939417" y="1605152"/>
                  </a:lnTo>
                  <a:lnTo>
                    <a:pt x="1929638" y="1649221"/>
                  </a:lnTo>
                  <a:lnTo>
                    <a:pt x="1913890" y="1690624"/>
                  </a:lnTo>
                  <a:lnTo>
                    <a:pt x="1892553" y="1728851"/>
                  </a:lnTo>
                  <a:lnTo>
                    <a:pt x="1866265" y="1763649"/>
                  </a:lnTo>
                  <a:lnTo>
                    <a:pt x="1835530" y="1794510"/>
                  </a:lnTo>
                  <a:lnTo>
                    <a:pt x="1800605" y="1820671"/>
                  </a:lnTo>
                  <a:lnTo>
                    <a:pt x="1762252" y="1842008"/>
                  </a:lnTo>
                  <a:lnTo>
                    <a:pt x="1720850" y="1857756"/>
                  </a:lnTo>
                  <a:lnTo>
                    <a:pt x="1676780" y="1867535"/>
                  </a:lnTo>
                  <a:lnTo>
                    <a:pt x="1630679" y="1870964"/>
                  </a:lnTo>
                  <a:lnTo>
                    <a:pt x="312166" y="1870964"/>
                  </a:lnTo>
                  <a:lnTo>
                    <a:pt x="266065" y="1867535"/>
                  </a:lnTo>
                  <a:lnTo>
                    <a:pt x="221996" y="1857756"/>
                  </a:lnTo>
                  <a:lnTo>
                    <a:pt x="180594" y="1842008"/>
                  </a:lnTo>
                  <a:lnTo>
                    <a:pt x="142240" y="1820671"/>
                  </a:lnTo>
                  <a:lnTo>
                    <a:pt x="107315" y="1794510"/>
                  </a:lnTo>
                  <a:lnTo>
                    <a:pt x="76580" y="1763649"/>
                  </a:lnTo>
                  <a:lnTo>
                    <a:pt x="50292" y="1728851"/>
                  </a:lnTo>
                  <a:lnTo>
                    <a:pt x="28956" y="1690624"/>
                  </a:lnTo>
                  <a:lnTo>
                    <a:pt x="13208" y="1649221"/>
                  </a:lnTo>
                  <a:lnTo>
                    <a:pt x="3429" y="1605152"/>
                  </a:lnTo>
                  <a:lnTo>
                    <a:pt x="0" y="1559179"/>
                  </a:lnTo>
                  <a:lnTo>
                    <a:pt x="0" y="311785"/>
                  </a:lnTo>
                  <a:close/>
                </a:path>
              </a:pathLst>
            </a:custGeom>
            <a:ln w="38100">
              <a:solidFill>
                <a:srgbClr val="095A82"/>
              </a:solidFill>
            </a:ln>
          </p:spPr>
          <p:txBody>
            <a:bodyPr wrap="square" lIns="0" tIns="0" rIns="0" bIns="0" rtlCol="0"/>
            <a:lstStyle/>
            <a:p>
              <a:endParaRPr/>
            </a:p>
          </p:txBody>
        </p:sp>
      </p:grpSp>
      <p:sp>
        <p:nvSpPr>
          <p:cNvPr id="20" name="object 20"/>
          <p:cNvSpPr txBox="1"/>
          <p:nvPr/>
        </p:nvSpPr>
        <p:spPr>
          <a:xfrm>
            <a:off x="469391" y="903732"/>
            <a:ext cx="1873250" cy="3783965"/>
          </a:xfrm>
          <a:prstGeom prst="rect">
            <a:avLst/>
          </a:prstGeom>
        </p:spPr>
        <p:txBody>
          <a:bodyPr vert="horz" wrap="square" lIns="0" tIns="0" rIns="0" bIns="0" rtlCol="0">
            <a:spAutoFit/>
          </a:bodyPr>
          <a:lstStyle/>
          <a:p>
            <a:pPr>
              <a:lnSpc>
                <a:spcPct val="100000"/>
              </a:lnSpc>
            </a:pPr>
            <a:endParaRPr sz="1600">
              <a:latin typeface="Times New Roman"/>
              <a:cs typeface="Times New Roman"/>
            </a:endParaRPr>
          </a:p>
          <a:p>
            <a:pPr marL="509270">
              <a:lnSpc>
                <a:spcPct val="100000"/>
              </a:lnSpc>
              <a:spcBef>
                <a:spcPts val="1385"/>
              </a:spcBef>
            </a:pPr>
            <a:r>
              <a:rPr sz="1600" b="1" spc="-15" dirty="0">
                <a:solidFill>
                  <a:srgbClr val="FFFFFF"/>
                </a:solidFill>
                <a:latin typeface="Carlito"/>
                <a:cs typeface="Carlito"/>
              </a:rPr>
              <a:t>Simple</a:t>
            </a:r>
            <a:endParaRPr sz="1600">
              <a:latin typeface="Carlito"/>
              <a:cs typeface="Carlito"/>
            </a:endParaRPr>
          </a:p>
          <a:p>
            <a:pPr marL="516890">
              <a:lnSpc>
                <a:spcPct val="100000"/>
              </a:lnSpc>
              <a:spcBef>
                <a:spcPts val="1210"/>
              </a:spcBef>
            </a:pPr>
            <a:r>
              <a:rPr sz="1400" spc="-15" dirty="0">
                <a:solidFill>
                  <a:srgbClr val="FFFFFF"/>
                </a:solidFill>
                <a:latin typeface="Carlito"/>
                <a:cs typeface="Carlito"/>
              </a:rPr>
              <a:t>Portable</a:t>
            </a:r>
            <a:endParaRPr sz="1400">
              <a:latin typeface="Carlito"/>
              <a:cs typeface="Carlito"/>
            </a:endParaRPr>
          </a:p>
          <a:p>
            <a:pPr>
              <a:lnSpc>
                <a:spcPct val="100000"/>
              </a:lnSpc>
              <a:spcBef>
                <a:spcPts val="40"/>
              </a:spcBef>
            </a:pPr>
            <a:endParaRPr sz="1000">
              <a:latin typeface="Carlito"/>
              <a:cs typeface="Carlito"/>
            </a:endParaRPr>
          </a:p>
          <a:p>
            <a:pPr marL="511809">
              <a:lnSpc>
                <a:spcPct val="100000"/>
              </a:lnSpc>
            </a:pPr>
            <a:r>
              <a:rPr sz="1400" spc="-15" dirty="0">
                <a:solidFill>
                  <a:srgbClr val="FFFFFF"/>
                </a:solidFill>
                <a:latin typeface="Carlito"/>
                <a:cs typeface="Carlito"/>
              </a:rPr>
              <a:t>Object-oriented</a:t>
            </a:r>
            <a:endParaRPr sz="1400">
              <a:latin typeface="Carlito"/>
              <a:cs typeface="Carlito"/>
            </a:endParaRPr>
          </a:p>
          <a:p>
            <a:pPr marL="510540">
              <a:lnSpc>
                <a:spcPct val="100000"/>
              </a:lnSpc>
              <a:spcBef>
                <a:spcPts val="1105"/>
              </a:spcBef>
            </a:pPr>
            <a:r>
              <a:rPr sz="1400" spc="-15" dirty="0">
                <a:solidFill>
                  <a:srgbClr val="FFFFFF"/>
                </a:solidFill>
                <a:latin typeface="Carlito"/>
                <a:cs typeface="Carlito"/>
              </a:rPr>
              <a:t>Secure</a:t>
            </a:r>
            <a:endParaRPr sz="1400">
              <a:latin typeface="Carlito"/>
              <a:cs typeface="Carlito"/>
            </a:endParaRPr>
          </a:p>
          <a:p>
            <a:pPr marL="499745" marR="567055">
              <a:lnSpc>
                <a:spcPct val="184000"/>
              </a:lnSpc>
              <a:spcBef>
                <a:spcPts val="5"/>
              </a:spcBef>
            </a:pPr>
            <a:r>
              <a:rPr sz="1400" spc="-10" dirty="0">
                <a:solidFill>
                  <a:srgbClr val="FFFFFF"/>
                </a:solidFill>
                <a:latin typeface="Carlito"/>
                <a:cs typeface="Carlito"/>
              </a:rPr>
              <a:t>D</a:t>
            </a:r>
            <a:r>
              <a:rPr sz="1400" spc="-15" dirty="0">
                <a:solidFill>
                  <a:srgbClr val="FFFFFF"/>
                </a:solidFill>
                <a:latin typeface="Carlito"/>
                <a:cs typeface="Carlito"/>
              </a:rPr>
              <a:t>i</a:t>
            </a:r>
            <a:r>
              <a:rPr sz="1400" spc="-10" dirty="0">
                <a:solidFill>
                  <a:srgbClr val="FFFFFF"/>
                </a:solidFill>
                <a:latin typeface="Carlito"/>
                <a:cs typeface="Carlito"/>
              </a:rPr>
              <a:t>s</a:t>
            </a:r>
            <a:r>
              <a:rPr sz="1400" spc="-15" dirty="0">
                <a:solidFill>
                  <a:srgbClr val="FFFFFF"/>
                </a:solidFill>
                <a:latin typeface="Carlito"/>
                <a:cs typeface="Carlito"/>
              </a:rPr>
              <a:t>t</a:t>
            </a:r>
            <a:r>
              <a:rPr sz="1400" spc="-10" dirty="0">
                <a:solidFill>
                  <a:srgbClr val="FFFFFF"/>
                </a:solidFill>
                <a:latin typeface="Carlito"/>
                <a:cs typeface="Carlito"/>
              </a:rPr>
              <a:t>r</a:t>
            </a:r>
            <a:r>
              <a:rPr sz="1400" spc="-15" dirty="0">
                <a:solidFill>
                  <a:srgbClr val="FFFFFF"/>
                </a:solidFill>
                <a:latin typeface="Carlito"/>
                <a:cs typeface="Carlito"/>
              </a:rPr>
              <a:t>ibute</a:t>
            </a:r>
            <a:r>
              <a:rPr sz="1400" dirty="0">
                <a:solidFill>
                  <a:srgbClr val="FFFFFF"/>
                </a:solidFill>
                <a:latin typeface="Carlito"/>
                <a:cs typeface="Carlito"/>
              </a:rPr>
              <a:t>d  </a:t>
            </a:r>
            <a:r>
              <a:rPr sz="1400" spc="-10" dirty="0">
                <a:solidFill>
                  <a:srgbClr val="FFFFFF"/>
                </a:solidFill>
                <a:latin typeface="Carlito"/>
                <a:cs typeface="Carlito"/>
              </a:rPr>
              <a:t>Dynamic  Robust</a:t>
            </a:r>
            <a:endParaRPr sz="1400">
              <a:latin typeface="Carlito"/>
              <a:cs typeface="Carlito"/>
            </a:endParaRPr>
          </a:p>
          <a:p>
            <a:pPr>
              <a:lnSpc>
                <a:spcPct val="100000"/>
              </a:lnSpc>
              <a:spcBef>
                <a:spcPts val="55"/>
              </a:spcBef>
            </a:pPr>
            <a:endParaRPr sz="1350">
              <a:latin typeface="Carlito"/>
              <a:cs typeface="Carlito"/>
            </a:endParaRPr>
          </a:p>
          <a:p>
            <a:pPr marL="506095">
              <a:lnSpc>
                <a:spcPct val="100000"/>
              </a:lnSpc>
            </a:pPr>
            <a:r>
              <a:rPr sz="1400" spc="-5" dirty="0">
                <a:solidFill>
                  <a:srgbClr val="FFFFFF"/>
                </a:solidFill>
                <a:latin typeface="Carlito"/>
                <a:cs typeface="Carlito"/>
              </a:rPr>
              <a:t>High</a:t>
            </a:r>
            <a:r>
              <a:rPr sz="1400" spc="-45" dirty="0">
                <a:solidFill>
                  <a:srgbClr val="FFFFFF"/>
                </a:solidFill>
                <a:latin typeface="Carlito"/>
                <a:cs typeface="Carlito"/>
              </a:rPr>
              <a:t> </a:t>
            </a:r>
            <a:r>
              <a:rPr sz="1400" spc="-15" dirty="0">
                <a:solidFill>
                  <a:srgbClr val="FFFFFF"/>
                </a:solidFill>
                <a:latin typeface="Carlito"/>
                <a:cs typeface="Carlito"/>
              </a:rPr>
              <a:t>Performance</a:t>
            </a:r>
            <a:endParaRPr sz="1400">
              <a:latin typeface="Carlito"/>
              <a:cs typeface="Carlito"/>
            </a:endParaRPr>
          </a:p>
        </p:txBody>
      </p:sp>
      <p:sp>
        <p:nvSpPr>
          <p:cNvPr id="22" name="object 22"/>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21" name="object 21"/>
          <p:cNvSpPr txBox="1"/>
          <p:nvPr/>
        </p:nvSpPr>
        <p:spPr>
          <a:xfrm>
            <a:off x="2558033" y="1300733"/>
            <a:ext cx="3767454" cy="2880360"/>
          </a:xfrm>
          <a:prstGeom prst="rect">
            <a:avLst/>
          </a:prstGeom>
          <a:ln w="28955">
            <a:solidFill>
              <a:srgbClr val="416F9C"/>
            </a:solidFill>
          </a:ln>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15"/>
              </a:spcBef>
            </a:pPr>
            <a:endParaRPr sz="1750">
              <a:latin typeface="Times New Roman"/>
              <a:cs typeface="Times New Roman"/>
            </a:endParaRPr>
          </a:p>
          <a:p>
            <a:pPr marL="376555" marR="140335" indent="-287020">
              <a:lnSpc>
                <a:spcPct val="150000"/>
              </a:lnSpc>
              <a:buClr>
                <a:srgbClr val="095A82"/>
              </a:buClr>
              <a:buFont typeface="Wingdings"/>
              <a:buChar char=""/>
              <a:tabLst>
                <a:tab pos="376555" algn="l"/>
                <a:tab pos="377190" algn="l"/>
              </a:tabLst>
            </a:pPr>
            <a:r>
              <a:rPr sz="1400" dirty="0">
                <a:solidFill>
                  <a:srgbClr val="5F5F5F"/>
                </a:solidFill>
                <a:latin typeface="Carlito"/>
                <a:cs typeface="Carlito"/>
              </a:rPr>
              <a:t>Java was designed </a:t>
            </a:r>
            <a:r>
              <a:rPr sz="1400" spc="-5" dirty="0">
                <a:solidFill>
                  <a:srgbClr val="5F5F5F"/>
                </a:solidFill>
                <a:latin typeface="Carlito"/>
                <a:cs typeface="Carlito"/>
              </a:rPr>
              <a:t>to be </a:t>
            </a:r>
            <a:r>
              <a:rPr sz="1400" dirty="0">
                <a:solidFill>
                  <a:srgbClr val="5F5F5F"/>
                </a:solidFill>
                <a:latin typeface="Carlito"/>
                <a:cs typeface="Carlito"/>
              </a:rPr>
              <a:t>easy for</a:t>
            </a:r>
            <a:r>
              <a:rPr sz="1400" spc="-200" dirty="0">
                <a:solidFill>
                  <a:srgbClr val="5F5F5F"/>
                </a:solidFill>
                <a:latin typeface="Carlito"/>
                <a:cs typeface="Carlito"/>
              </a:rPr>
              <a:t> </a:t>
            </a:r>
            <a:r>
              <a:rPr sz="1400" spc="-15" dirty="0">
                <a:solidFill>
                  <a:srgbClr val="5F5F5F"/>
                </a:solidFill>
                <a:latin typeface="Carlito"/>
                <a:cs typeface="Carlito"/>
              </a:rPr>
              <a:t>professional  programmer </a:t>
            </a:r>
            <a:r>
              <a:rPr sz="1400" spc="-5" dirty="0">
                <a:solidFill>
                  <a:srgbClr val="5F5F5F"/>
                </a:solidFill>
                <a:latin typeface="Carlito"/>
                <a:cs typeface="Carlito"/>
              </a:rPr>
              <a:t>to </a:t>
            </a:r>
            <a:r>
              <a:rPr sz="1400" dirty="0">
                <a:solidFill>
                  <a:srgbClr val="5F5F5F"/>
                </a:solidFill>
                <a:latin typeface="Carlito"/>
                <a:cs typeface="Carlito"/>
              </a:rPr>
              <a:t>learn </a:t>
            </a:r>
            <a:r>
              <a:rPr sz="1400" spc="-5" dirty="0">
                <a:solidFill>
                  <a:srgbClr val="5F5F5F"/>
                </a:solidFill>
                <a:latin typeface="Carlito"/>
                <a:cs typeface="Carlito"/>
              </a:rPr>
              <a:t>and use</a:t>
            </a:r>
            <a:r>
              <a:rPr sz="1400" spc="-50" dirty="0">
                <a:solidFill>
                  <a:srgbClr val="5F5F5F"/>
                </a:solidFill>
                <a:latin typeface="Carlito"/>
                <a:cs typeface="Carlito"/>
              </a:rPr>
              <a:t> </a:t>
            </a:r>
            <a:r>
              <a:rPr sz="1400" spc="-15" dirty="0">
                <a:solidFill>
                  <a:srgbClr val="5F5F5F"/>
                </a:solidFill>
                <a:latin typeface="Carlito"/>
                <a:cs typeface="Carlito"/>
              </a:rPr>
              <a:t>effectively</a:t>
            </a:r>
            <a:endParaRPr sz="1400">
              <a:latin typeface="Carlito"/>
              <a:cs typeface="Carli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4025" y="845692"/>
            <a:ext cx="8239125" cy="3841750"/>
            <a:chOff x="454025" y="845692"/>
            <a:chExt cx="8239125" cy="3841750"/>
          </a:xfrm>
        </p:grpSpPr>
        <p:sp>
          <p:nvSpPr>
            <p:cNvPr id="3" name="object 3"/>
            <p:cNvSpPr/>
            <p:nvPr/>
          </p:nvSpPr>
          <p:spPr>
            <a:xfrm>
              <a:off x="468629" y="860297"/>
              <a:ext cx="8209915" cy="0"/>
            </a:xfrm>
            <a:custGeom>
              <a:avLst/>
              <a:gdLst/>
              <a:ahLst/>
              <a:cxnLst/>
              <a:rect l="l" t="t" r="r" b="b"/>
              <a:pathLst>
                <a:path w="8209915">
                  <a:moveTo>
                    <a:pt x="0" y="0"/>
                  </a:moveTo>
                  <a:lnTo>
                    <a:pt x="8209788" y="0"/>
                  </a:lnTo>
                </a:path>
              </a:pathLst>
            </a:custGeom>
            <a:ln w="28956">
              <a:solidFill>
                <a:srgbClr val="095A82"/>
              </a:solidFill>
            </a:ln>
          </p:spPr>
          <p:txBody>
            <a:bodyPr wrap="square" lIns="0" tIns="0" rIns="0" bIns="0" rtlCol="0"/>
            <a:lstStyle/>
            <a:p>
              <a:endParaRPr/>
            </a:p>
          </p:txBody>
        </p:sp>
        <p:sp>
          <p:nvSpPr>
            <p:cNvPr id="4" name="object 4"/>
            <p:cNvSpPr/>
            <p:nvPr/>
          </p:nvSpPr>
          <p:spPr>
            <a:xfrm>
              <a:off x="469392" y="903731"/>
              <a:ext cx="1873250" cy="3783965"/>
            </a:xfrm>
            <a:custGeom>
              <a:avLst/>
              <a:gdLst/>
              <a:ahLst/>
              <a:cxnLst/>
              <a:rect l="l" t="t" r="r" b="b"/>
              <a:pathLst>
                <a:path w="1873250" h="3783965">
                  <a:moveTo>
                    <a:pt x="1872742" y="0"/>
                  </a:moveTo>
                  <a:lnTo>
                    <a:pt x="0" y="0"/>
                  </a:lnTo>
                  <a:lnTo>
                    <a:pt x="0" y="3783584"/>
                  </a:lnTo>
                  <a:lnTo>
                    <a:pt x="1872742" y="3783584"/>
                  </a:lnTo>
                  <a:lnTo>
                    <a:pt x="1872742" y="0"/>
                  </a:lnTo>
                  <a:close/>
                </a:path>
              </a:pathLst>
            </a:custGeom>
            <a:solidFill>
              <a:srgbClr val="095A82"/>
            </a:solidFill>
          </p:spPr>
          <p:txBody>
            <a:bodyPr wrap="square" lIns="0" tIns="0" rIns="0" bIns="0" rtlCol="0"/>
            <a:lstStyle/>
            <a:p>
              <a:endParaRPr/>
            </a:p>
          </p:txBody>
        </p:sp>
        <p:sp>
          <p:nvSpPr>
            <p:cNvPr id="5" name="object 5"/>
            <p:cNvSpPr/>
            <p:nvPr/>
          </p:nvSpPr>
          <p:spPr>
            <a:xfrm>
              <a:off x="752856" y="1411223"/>
              <a:ext cx="5080" cy="2818130"/>
            </a:xfrm>
            <a:custGeom>
              <a:avLst/>
              <a:gdLst/>
              <a:ahLst/>
              <a:cxnLst/>
              <a:rect l="l" t="t" r="r" b="b"/>
              <a:pathLst>
                <a:path w="5079" h="2818129">
                  <a:moveTo>
                    <a:pt x="4521" y="0"/>
                  </a:moveTo>
                  <a:lnTo>
                    <a:pt x="0" y="2817876"/>
                  </a:lnTo>
                </a:path>
              </a:pathLst>
            </a:custGeom>
            <a:ln w="12192">
              <a:solidFill>
                <a:srgbClr val="000000"/>
              </a:solidFill>
            </a:ln>
          </p:spPr>
          <p:txBody>
            <a:bodyPr wrap="square" lIns="0" tIns="0" rIns="0" bIns="0" rtlCol="0"/>
            <a:lstStyle/>
            <a:p>
              <a:endParaRPr/>
            </a:p>
          </p:txBody>
        </p:sp>
        <p:sp>
          <p:nvSpPr>
            <p:cNvPr id="6" name="object 6"/>
            <p:cNvSpPr/>
            <p:nvPr/>
          </p:nvSpPr>
          <p:spPr>
            <a:xfrm>
              <a:off x="512064" y="1552955"/>
              <a:ext cx="475487" cy="48005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53795" y="1694687"/>
              <a:ext cx="196595" cy="20116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58368" y="2083307"/>
              <a:ext cx="198119" cy="201168"/>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658368" y="2471927"/>
              <a:ext cx="196596" cy="201168"/>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661415" y="1306067"/>
              <a:ext cx="198119" cy="201167"/>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653795" y="2860547"/>
              <a:ext cx="196595" cy="201168"/>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653795" y="3250691"/>
              <a:ext cx="196595" cy="199644"/>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661415" y="3639311"/>
              <a:ext cx="198119" cy="201168"/>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653795" y="4027932"/>
              <a:ext cx="196595" cy="201168"/>
            </a:xfrm>
            <a:prstGeom prst="rect">
              <a:avLst/>
            </a:prstGeom>
            <a:blipFill>
              <a:blip r:embed="rId8" cstate="print"/>
              <a:stretch>
                <a:fillRect/>
              </a:stretch>
            </a:blipFill>
          </p:spPr>
          <p:txBody>
            <a:bodyPr wrap="square" lIns="0" tIns="0" rIns="0" bIns="0" rtlCol="0"/>
            <a:lstStyle/>
            <a:p>
              <a:endParaRPr/>
            </a:p>
          </p:txBody>
        </p:sp>
      </p:grpSp>
      <p:sp>
        <p:nvSpPr>
          <p:cNvPr id="15" name="object 15"/>
          <p:cNvSpPr txBox="1">
            <a:spLocks noGrp="1"/>
          </p:cNvSpPr>
          <p:nvPr>
            <p:ph type="title"/>
          </p:nvPr>
        </p:nvSpPr>
        <p:spPr>
          <a:xfrm>
            <a:off x="470712" y="300304"/>
            <a:ext cx="238379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Features of</a:t>
            </a:r>
            <a:r>
              <a:rPr sz="2800" b="1" spc="-135" dirty="0">
                <a:latin typeface="Carlito"/>
                <a:cs typeface="Carlito"/>
              </a:rPr>
              <a:t> </a:t>
            </a:r>
            <a:r>
              <a:rPr sz="2800" b="1" spc="-25" dirty="0">
                <a:latin typeface="Carlito"/>
                <a:cs typeface="Carlito"/>
              </a:rPr>
              <a:t>Java</a:t>
            </a:r>
            <a:endParaRPr sz="2800">
              <a:latin typeface="Carlito"/>
              <a:cs typeface="Carlito"/>
            </a:endParaRPr>
          </a:p>
        </p:txBody>
      </p:sp>
      <p:sp>
        <p:nvSpPr>
          <p:cNvPr id="16" name="object 16"/>
          <p:cNvSpPr txBox="1"/>
          <p:nvPr/>
        </p:nvSpPr>
        <p:spPr>
          <a:xfrm>
            <a:off x="469391" y="903732"/>
            <a:ext cx="1873250" cy="3783965"/>
          </a:xfrm>
          <a:prstGeom prst="rect">
            <a:avLst/>
          </a:prstGeom>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spcBef>
                <a:spcPts val="45"/>
              </a:spcBef>
            </a:pPr>
            <a:endParaRPr sz="1350">
              <a:latin typeface="Times New Roman"/>
              <a:cs typeface="Times New Roman"/>
            </a:endParaRPr>
          </a:p>
          <a:p>
            <a:pPr marL="509270">
              <a:lnSpc>
                <a:spcPct val="100000"/>
              </a:lnSpc>
            </a:pPr>
            <a:r>
              <a:rPr sz="1400" spc="-15" dirty="0">
                <a:solidFill>
                  <a:srgbClr val="FFFFFF"/>
                </a:solidFill>
                <a:latin typeface="Carlito"/>
                <a:cs typeface="Carlito"/>
              </a:rPr>
              <a:t>Simple</a:t>
            </a:r>
            <a:endParaRPr sz="1400">
              <a:latin typeface="Carlito"/>
              <a:cs typeface="Carlito"/>
            </a:endParaRPr>
          </a:p>
          <a:p>
            <a:pPr marL="510540" marR="223520" indent="5715">
              <a:lnSpc>
                <a:spcPct val="161800"/>
              </a:lnSpc>
              <a:spcBef>
                <a:spcPts val="190"/>
              </a:spcBef>
            </a:pPr>
            <a:r>
              <a:rPr sz="1600" b="1" spc="-15" dirty="0">
                <a:solidFill>
                  <a:srgbClr val="FFFFFF"/>
                </a:solidFill>
                <a:latin typeface="Carlito"/>
                <a:cs typeface="Carlito"/>
              </a:rPr>
              <a:t>Portable  </a:t>
            </a:r>
            <a:r>
              <a:rPr sz="1400" spc="-20" dirty="0">
                <a:solidFill>
                  <a:srgbClr val="FFFFFF"/>
                </a:solidFill>
                <a:latin typeface="Carlito"/>
                <a:cs typeface="Carlito"/>
              </a:rPr>
              <a:t>Ob</a:t>
            </a:r>
            <a:r>
              <a:rPr sz="1400" spc="-15" dirty="0">
                <a:solidFill>
                  <a:srgbClr val="FFFFFF"/>
                </a:solidFill>
                <a:latin typeface="Carlito"/>
                <a:cs typeface="Carlito"/>
              </a:rPr>
              <a:t>je</a:t>
            </a:r>
            <a:r>
              <a:rPr sz="1400" spc="-20" dirty="0">
                <a:solidFill>
                  <a:srgbClr val="FFFFFF"/>
                </a:solidFill>
                <a:latin typeface="Carlito"/>
                <a:cs typeface="Carlito"/>
              </a:rPr>
              <a:t>ct</a:t>
            </a:r>
            <a:r>
              <a:rPr sz="1400" spc="-10" dirty="0">
                <a:solidFill>
                  <a:srgbClr val="FFFFFF"/>
                </a:solidFill>
                <a:latin typeface="Carlito"/>
                <a:cs typeface="Carlito"/>
              </a:rPr>
              <a:t>-or</a:t>
            </a:r>
            <a:r>
              <a:rPr sz="1400" spc="-15" dirty="0">
                <a:solidFill>
                  <a:srgbClr val="FFFFFF"/>
                </a:solidFill>
                <a:latin typeface="Carlito"/>
                <a:cs typeface="Carlito"/>
              </a:rPr>
              <a:t>ie</a:t>
            </a:r>
            <a:r>
              <a:rPr sz="1400" spc="-20" dirty="0">
                <a:solidFill>
                  <a:srgbClr val="FFFFFF"/>
                </a:solidFill>
                <a:latin typeface="Carlito"/>
                <a:cs typeface="Carlito"/>
              </a:rPr>
              <a:t>n</a:t>
            </a:r>
            <a:r>
              <a:rPr sz="1400" spc="-15" dirty="0">
                <a:solidFill>
                  <a:srgbClr val="FFFFFF"/>
                </a:solidFill>
                <a:latin typeface="Carlito"/>
                <a:cs typeface="Carlito"/>
              </a:rPr>
              <a:t>te</a:t>
            </a:r>
            <a:r>
              <a:rPr sz="1400" dirty="0">
                <a:solidFill>
                  <a:srgbClr val="FFFFFF"/>
                </a:solidFill>
                <a:latin typeface="Carlito"/>
                <a:cs typeface="Carlito"/>
              </a:rPr>
              <a:t>d  </a:t>
            </a:r>
            <a:r>
              <a:rPr sz="1400" spc="-15" dirty="0">
                <a:solidFill>
                  <a:srgbClr val="FFFFFF"/>
                </a:solidFill>
                <a:latin typeface="Carlito"/>
                <a:cs typeface="Carlito"/>
              </a:rPr>
              <a:t>Secure</a:t>
            </a:r>
            <a:endParaRPr sz="1400">
              <a:latin typeface="Carlito"/>
              <a:cs typeface="Carlito"/>
            </a:endParaRPr>
          </a:p>
          <a:p>
            <a:pPr marL="499745" marR="567055">
              <a:lnSpc>
                <a:spcPct val="184000"/>
              </a:lnSpc>
              <a:spcBef>
                <a:spcPts val="5"/>
              </a:spcBef>
            </a:pPr>
            <a:r>
              <a:rPr sz="1400" spc="-10" dirty="0">
                <a:solidFill>
                  <a:srgbClr val="FFFFFF"/>
                </a:solidFill>
                <a:latin typeface="Carlito"/>
                <a:cs typeface="Carlito"/>
              </a:rPr>
              <a:t>D</a:t>
            </a:r>
            <a:r>
              <a:rPr sz="1400" spc="-15" dirty="0">
                <a:solidFill>
                  <a:srgbClr val="FFFFFF"/>
                </a:solidFill>
                <a:latin typeface="Carlito"/>
                <a:cs typeface="Carlito"/>
              </a:rPr>
              <a:t>i</a:t>
            </a:r>
            <a:r>
              <a:rPr sz="1400" spc="-10" dirty="0">
                <a:solidFill>
                  <a:srgbClr val="FFFFFF"/>
                </a:solidFill>
                <a:latin typeface="Carlito"/>
                <a:cs typeface="Carlito"/>
              </a:rPr>
              <a:t>s</a:t>
            </a:r>
            <a:r>
              <a:rPr sz="1400" spc="-15" dirty="0">
                <a:solidFill>
                  <a:srgbClr val="FFFFFF"/>
                </a:solidFill>
                <a:latin typeface="Carlito"/>
                <a:cs typeface="Carlito"/>
              </a:rPr>
              <a:t>t</a:t>
            </a:r>
            <a:r>
              <a:rPr sz="1400" spc="-10" dirty="0">
                <a:solidFill>
                  <a:srgbClr val="FFFFFF"/>
                </a:solidFill>
                <a:latin typeface="Carlito"/>
                <a:cs typeface="Carlito"/>
              </a:rPr>
              <a:t>r</a:t>
            </a:r>
            <a:r>
              <a:rPr sz="1400" spc="-15" dirty="0">
                <a:solidFill>
                  <a:srgbClr val="FFFFFF"/>
                </a:solidFill>
                <a:latin typeface="Carlito"/>
                <a:cs typeface="Carlito"/>
              </a:rPr>
              <a:t>ibute</a:t>
            </a:r>
            <a:r>
              <a:rPr sz="1400" dirty="0">
                <a:solidFill>
                  <a:srgbClr val="FFFFFF"/>
                </a:solidFill>
                <a:latin typeface="Carlito"/>
                <a:cs typeface="Carlito"/>
              </a:rPr>
              <a:t>d  </a:t>
            </a:r>
            <a:r>
              <a:rPr sz="1400" spc="-10" dirty="0">
                <a:solidFill>
                  <a:srgbClr val="FFFFFF"/>
                </a:solidFill>
                <a:latin typeface="Carlito"/>
                <a:cs typeface="Carlito"/>
              </a:rPr>
              <a:t>Dynamic  Robust</a:t>
            </a:r>
            <a:endParaRPr sz="1400">
              <a:latin typeface="Carlito"/>
              <a:cs typeface="Carlito"/>
            </a:endParaRPr>
          </a:p>
          <a:p>
            <a:pPr>
              <a:lnSpc>
                <a:spcPct val="100000"/>
              </a:lnSpc>
              <a:spcBef>
                <a:spcPts val="55"/>
              </a:spcBef>
            </a:pPr>
            <a:endParaRPr sz="1350">
              <a:latin typeface="Carlito"/>
              <a:cs typeface="Carlito"/>
            </a:endParaRPr>
          </a:p>
          <a:p>
            <a:pPr marL="506095">
              <a:lnSpc>
                <a:spcPct val="100000"/>
              </a:lnSpc>
            </a:pPr>
            <a:r>
              <a:rPr sz="1400" spc="-5" dirty="0">
                <a:solidFill>
                  <a:srgbClr val="FFFFFF"/>
                </a:solidFill>
                <a:latin typeface="Carlito"/>
                <a:cs typeface="Carlito"/>
              </a:rPr>
              <a:t>High</a:t>
            </a:r>
            <a:r>
              <a:rPr sz="1400" spc="-45" dirty="0">
                <a:solidFill>
                  <a:srgbClr val="FFFFFF"/>
                </a:solidFill>
                <a:latin typeface="Carlito"/>
                <a:cs typeface="Carlito"/>
              </a:rPr>
              <a:t> </a:t>
            </a:r>
            <a:r>
              <a:rPr sz="1400" spc="-15" dirty="0">
                <a:solidFill>
                  <a:srgbClr val="FFFFFF"/>
                </a:solidFill>
                <a:latin typeface="Carlito"/>
                <a:cs typeface="Carlito"/>
              </a:rPr>
              <a:t>Performance</a:t>
            </a:r>
            <a:endParaRPr sz="1400">
              <a:latin typeface="Carlito"/>
              <a:cs typeface="Carlito"/>
            </a:endParaRPr>
          </a:p>
        </p:txBody>
      </p:sp>
      <p:grpSp>
        <p:nvGrpSpPr>
          <p:cNvPr id="17" name="object 17"/>
          <p:cNvGrpSpPr/>
          <p:nvPr/>
        </p:nvGrpSpPr>
        <p:grpSpPr>
          <a:xfrm>
            <a:off x="6775704" y="1929383"/>
            <a:ext cx="1788160" cy="1038225"/>
            <a:chOff x="6775704" y="1929383"/>
            <a:chExt cx="1788160" cy="1038225"/>
          </a:xfrm>
        </p:grpSpPr>
        <p:sp>
          <p:nvSpPr>
            <p:cNvPr id="18" name="object 18"/>
            <p:cNvSpPr/>
            <p:nvPr/>
          </p:nvSpPr>
          <p:spPr>
            <a:xfrm>
              <a:off x="7260336" y="2014727"/>
              <a:ext cx="760476" cy="323088"/>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6775704" y="2531363"/>
              <a:ext cx="376427" cy="435863"/>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7348728" y="2520695"/>
              <a:ext cx="534924" cy="306324"/>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6781800" y="1929383"/>
              <a:ext cx="364235" cy="429768"/>
            </a:xfrm>
            <a:prstGeom prst="rect">
              <a:avLst/>
            </a:prstGeom>
            <a:blipFill>
              <a:blip r:embed="rId12" cstate="print"/>
              <a:stretch>
                <a:fillRect/>
              </a:stretch>
            </a:blipFill>
          </p:spPr>
          <p:txBody>
            <a:bodyPr wrap="square" lIns="0" tIns="0" rIns="0" bIns="0" rtlCol="0"/>
            <a:lstStyle/>
            <a:p>
              <a:endParaRPr/>
            </a:p>
          </p:txBody>
        </p:sp>
        <p:sp>
          <p:nvSpPr>
            <p:cNvPr id="22" name="object 22"/>
            <p:cNvSpPr/>
            <p:nvPr/>
          </p:nvSpPr>
          <p:spPr>
            <a:xfrm>
              <a:off x="8159496" y="1929383"/>
              <a:ext cx="364235" cy="466344"/>
            </a:xfrm>
            <a:prstGeom prst="rect">
              <a:avLst/>
            </a:prstGeom>
            <a:blipFill>
              <a:blip r:embed="rId13" cstate="print"/>
              <a:stretch>
                <a:fillRect/>
              </a:stretch>
            </a:blipFill>
          </p:spPr>
          <p:txBody>
            <a:bodyPr wrap="square" lIns="0" tIns="0" rIns="0" bIns="0" rtlCol="0"/>
            <a:lstStyle/>
            <a:p>
              <a:endParaRPr/>
            </a:p>
          </p:txBody>
        </p:sp>
        <p:sp>
          <p:nvSpPr>
            <p:cNvPr id="23" name="object 23"/>
            <p:cNvSpPr/>
            <p:nvPr/>
          </p:nvSpPr>
          <p:spPr>
            <a:xfrm>
              <a:off x="8121396" y="2523743"/>
              <a:ext cx="441959" cy="441959"/>
            </a:xfrm>
            <a:prstGeom prst="rect">
              <a:avLst/>
            </a:prstGeom>
            <a:blipFill>
              <a:blip r:embed="rId14" cstate="print"/>
              <a:stretch>
                <a:fillRect/>
              </a:stretch>
            </a:blipFill>
          </p:spPr>
          <p:txBody>
            <a:bodyPr wrap="square" lIns="0" tIns="0" rIns="0" bIns="0" rtlCol="0"/>
            <a:lstStyle/>
            <a:p>
              <a:endParaRPr/>
            </a:p>
          </p:txBody>
        </p:sp>
      </p:grpSp>
      <p:sp>
        <p:nvSpPr>
          <p:cNvPr id="24" name="object 24"/>
          <p:cNvSpPr txBox="1"/>
          <p:nvPr/>
        </p:nvSpPr>
        <p:spPr>
          <a:xfrm>
            <a:off x="7225283" y="3194304"/>
            <a:ext cx="934719" cy="335280"/>
          </a:xfrm>
          <a:prstGeom prst="rect">
            <a:avLst/>
          </a:prstGeom>
          <a:ln w="12192">
            <a:solidFill>
              <a:srgbClr val="04405E"/>
            </a:solidFill>
          </a:ln>
        </p:spPr>
        <p:txBody>
          <a:bodyPr vert="horz" wrap="square" lIns="0" tIns="81280" rIns="0" bIns="0" rtlCol="0">
            <a:spAutoFit/>
          </a:bodyPr>
          <a:lstStyle/>
          <a:p>
            <a:pPr marL="165735">
              <a:lnSpc>
                <a:spcPct val="100000"/>
              </a:lnSpc>
              <a:spcBef>
                <a:spcPts val="640"/>
              </a:spcBef>
            </a:pPr>
            <a:r>
              <a:rPr sz="1200" b="1" spc="-15" dirty="0">
                <a:solidFill>
                  <a:srgbClr val="5F5F5F"/>
                </a:solidFill>
                <a:latin typeface="Arial"/>
                <a:cs typeface="Arial"/>
              </a:rPr>
              <a:t>Portable</a:t>
            </a:r>
            <a:endParaRPr sz="1200">
              <a:latin typeface="Arial"/>
              <a:cs typeface="Arial"/>
            </a:endParaRPr>
          </a:p>
        </p:txBody>
      </p:sp>
      <p:sp>
        <p:nvSpPr>
          <p:cNvPr id="25" name="object 25"/>
          <p:cNvSpPr/>
          <p:nvPr/>
        </p:nvSpPr>
        <p:spPr>
          <a:xfrm>
            <a:off x="6537197" y="1596389"/>
            <a:ext cx="2221865" cy="2045335"/>
          </a:xfrm>
          <a:custGeom>
            <a:avLst/>
            <a:gdLst/>
            <a:ahLst/>
            <a:cxnLst/>
            <a:rect l="l" t="t" r="r" b="b"/>
            <a:pathLst>
              <a:path w="2221865" h="2045335">
                <a:moveTo>
                  <a:pt x="0" y="340741"/>
                </a:moveTo>
                <a:lnTo>
                  <a:pt x="3048" y="294513"/>
                </a:lnTo>
                <a:lnTo>
                  <a:pt x="12192" y="250189"/>
                </a:lnTo>
                <a:lnTo>
                  <a:pt x="26797" y="208152"/>
                </a:lnTo>
                <a:lnTo>
                  <a:pt x="46481" y="168783"/>
                </a:lnTo>
                <a:lnTo>
                  <a:pt x="70993" y="132587"/>
                </a:lnTo>
                <a:lnTo>
                  <a:pt x="99822" y="99822"/>
                </a:lnTo>
                <a:lnTo>
                  <a:pt x="132587" y="70993"/>
                </a:lnTo>
                <a:lnTo>
                  <a:pt x="168782" y="46482"/>
                </a:lnTo>
                <a:lnTo>
                  <a:pt x="208152" y="26797"/>
                </a:lnTo>
                <a:lnTo>
                  <a:pt x="250190" y="12192"/>
                </a:lnTo>
                <a:lnTo>
                  <a:pt x="294640" y="3048"/>
                </a:lnTo>
                <a:lnTo>
                  <a:pt x="340868" y="0"/>
                </a:lnTo>
                <a:lnTo>
                  <a:pt x="1880997" y="0"/>
                </a:lnTo>
                <a:lnTo>
                  <a:pt x="1927225" y="3048"/>
                </a:lnTo>
                <a:lnTo>
                  <a:pt x="1971675" y="12192"/>
                </a:lnTo>
                <a:lnTo>
                  <a:pt x="2013711" y="26797"/>
                </a:lnTo>
                <a:lnTo>
                  <a:pt x="2053081" y="46482"/>
                </a:lnTo>
                <a:lnTo>
                  <a:pt x="2089277" y="70993"/>
                </a:lnTo>
                <a:lnTo>
                  <a:pt x="2122043" y="99822"/>
                </a:lnTo>
                <a:lnTo>
                  <a:pt x="2150872" y="132587"/>
                </a:lnTo>
                <a:lnTo>
                  <a:pt x="2175382" y="168783"/>
                </a:lnTo>
                <a:lnTo>
                  <a:pt x="2195068" y="208152"/>
                </a:lnTo>
                <a:lnTo>
                  <a:pt x="2209673" y="250189"/>
                </a:lnTo>
                <a:lnTo>
                  <a:pt x="2218690" y="294513"/>
                </a:lnTo>
                <a:lnTo>
                  <a:pt x="2221865" y="340741"/>
                </a:lnTo>
                <a:lnTo>
                  <a:pt x="2221865" y="1704086"/>
                </a:lnTo>
                <a:lnTo>
                  <a:pt x="2218690" y="1750314"/>
                </a:lnTo>
                <a:lnTo>
                  <a:pt x="2209673" y="1794637"/>
                </a:lnTo>
                <a:lnTo>
                  <a:pt x="2195068" y="1836674"/>
                </a:lnTo>
                <a:lnTo>
                  <a:pt x="2175382" y="1876044"/>
                </a:lnTo>
                <a:lnTo>
                  <a:pt x="2150872" y="1912239"/>
                </a:lnTo>
                <a:lnTo>
                  <a:pt x="2122043" y="1945005"/>
                </a:lnTo>
                <a:lnTo>
                  <a:pt x="2089277" y="1973834"/>
                </a:lnTo>
                <a:lnTo>
                  <a:pt x="2053081" y="1998345"/>
                </a:lnTo>
                <a:lnTo>
                  <a:pt x="2013711" y="2018030"/>
                </a:lnTo>
                <a:lnTo>
                  <a:pt x="1971675" y="2032635"/>
                </a:lnTo>
                <a:lnTo>
                  <a:pt x="1927225" y="2041779"/>
                </a:lnTo>
                <a:lnTo>
                  <a:pt x="1880997" y="2044827"/>
                </a:lnTo>
                <a:lnTo>
                  <a:pt x="340868" y="2044827"/>
                </a:lnTo>
                <a:lnTo>
                  <a:pt x="294640" y="2041779"/>
                </a:lnTo>
                <a:lnTo>
                  <a:pt x="250190" y="2032635"/>
                </a:lnTo>
                <a:lnTo>
                  <a:pt x="208152" y="2018030"/>
                </a:lnTo>
                <a:lnTo>
                  <a:pt x="168782" y="1998345"/>
                </a:lnTo>
                <a:lnTo>
                  <a:pt x="132587" y="1973834"/>
                </a:lnTo>
                <a:lnTo>
                  <a:pt x="99822" y="1945005"/>
                </a:lnTo>
                <a:lnTo>
                  <a:pt x="70993" y="1912239"/>
                </a:lnTo>
                <a:lnTo>
                  <a:pt x="46481" y="1876044"/>
                </a:lnTo>
                <a:lnTo>
                  <a:pt x="26797" y="1836674"/>
                </a:lnTo>
                <a:lnTo>
                  <a:pt x="12192" y="1794637"/>
                </a:lnTo>
                <a:lnTo>
                  <a:pt x="3048" y="1750314"/>
                </a:lnTo>
                <a:lnTo>
                  <a:pt x="0" y="1704086"/>
                </a:lnTo>
                <a:lnTo>
                  <a:pt x="0" y="340741"/>
                </a:lnTo>
                <a:close/>
              </a:path>
            </a:pathLst>
          </a:custGeom>
          <a:ln w="38100">
            <a:solidFill>
              <a:srgbClr val="095A82"/>
            </a:solidFill>
          </a:ln>
        </p:spPr>
        <p:txBody>
          <a:bodyPr wrap="square" lIns="0" tIns="0" rIns="0" bIns="0" rtlCol="0"/>
          <a:lstStyle/>
          <a:p>
            <a:endParaRPr/>
          </a:p>
        </p:txBody>
      </p:sp>
      <p:sp>
        <p:nvSpPr>
          <p:cNvPr id="26" name="object 26"/>
          <p:cNvSpPr txBox="1"/>
          <p:nvPr/>
        </p:nvSpPr>
        <p:spPr>
          <a:xfrm>
            <a:off x="2558033" y="1300733"/>
            <a:ext cx="3767454" cy="2880360"/>
          </a:xfrm>
          <a:prstGeom prst="rect">
            <a:avLst/>
          </a:prstGeom>
          <a:ln w="28955">
            <a:solidFill>
              <a:srgbClr val="416F9C"/>
            </a:solidFill>
          </a:ln>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marL="376555" marR="231140" indent="-287020">
              <a:lnSpc>
                <a:spcPct val="150000"/>
              </a:lnSpc>
              <a:spcBef>
                <a:spcPts val="950"/>
              </a:spcBef>
              <a:buClr>
                <a:srgbClr val="095A82"/>
              </a:buClr>
              <a:buFont typeface="Wingdings"/>
              <a:buChar char=""/>
              <a:tabLst>
                <a:tab pos="376555" algn="l"/>
                <a:tab pos="377190" algn="l"/>
              </a:tabLst>
            </a:pPr>
            <a:r>
              <a:rPr sz="1400" dirty="0">
                <a:solidFill>
                  <a:srgbClr val="5F5F5F"/>
                </a:solidFill>
                <a:latin typeface="Carlito"/>
                <a:cs typeface="Carlito"/>
              </a:rPr>
              <a:t>Applications written </a:t>
            </a:r>
            <a:r>
              <a:rPr sz="1400" spc="-5" dirty="0">
                <a:solidFill>
                  <a:srgbClr val="5F5F5F"/>
                </a:solidFill>
                <a:latin typeface="Carlito"/>
                <a:cs typeface="Carlito"/>
              </a:rPr>
              <a:t>using </a:t>
            </a:r>
            <a:r>
              <a:rPr sz="1400" dirty="0">
                <a:solidFill>
                  <a:srgbClr val="5F5F5F"/>
                </a:solidFill>
                <a:latin typeface="Carlito"/>
                <a:cs typeface="Carlito"/>
              </a:rPr>
              <a:t>Java are</a:t>
            </a:r>
            <a:r>
              <a:rPr sz="1400" spc="-229" dirty="0">
                <a:solidFill>
                  <a:srgbClr val="5F5F5F"/>
                </a:solidFill>
                <a:latin typeface="Carlito"/>
                <a:cs typeface="Carlito"/>
              </a:rPr>
              <a:t> </a:t>
            </a:r>
            <a:r>
              <a:rPr sz="1400" spc="-15" dirty="0">
                <a:solidFill>
                  <a:srgbClr val="5F5F5F"/>
                </a:solidFill>
                <a:latin typeface="Carlito"/>
                <a:cs typeface="Carlito"/>
              </a:rPr>
              <a:t>portable  </a:t>
            </a:r>
            <a:r>
              <a:rPr sz="1400" dirty="0">
                <a:solidFill>
                  <a:srgbClr val="5F5F5F"/>
                </a:solidFill>
                <a:latin typeface="Carlito"/>
                <a:cs typeface="Carlito"/>
              </a:rPr>
              <a:t>in </a:t>
            </a:r>
            <a:r>
              <a:rPr sz="1400" spc="-5" dirty="0">
                <a:solidFill>
                  <a:srgbClr val="5F5F5F"/>
                </a:solidFill>
                <a:latin typeface="Carlito"/>
                <a:cs typeface="Carlito"/>
              </a:rPr>
              <a:t>the sense that they can be executed </a:t>
            </a:r>
            <a:r>
              <a:rPr sz="1400" spc="-15" dirty="0">
                <a:solidFill>
                  <a:srgbClr val="5F5F5F"/>
                </a:solidFill>
                <a:latin typeface="Carlito"/>
                <a:cs typeface="Carlito"/>
              </a:rPr>
              <a:t>on  </a:t>
            </a:r>
            <a:r>
              <a:rPr sz="1400" spc="-5" dirty="0">
                <a:solidFill>
                  <a:srgbClr val="5F5F5F"/>
                </a:solidFill>
                <a:latin typeface="Carlito"/>
                <a:cs typeface="Carlito"/>
              </a:rPr>
              <a:t>any kind </a:t>
            </a:r>
            <a:r>
              <a:rPr sz="1400" dirty="0">
                <a:solidFill>
                  <a:srgbClr val="5F5F5F"/>
                </a:solidFill>
                <a:latin typeface="Carlito"/>
                <a:cs typeface="Carlito"/>
              </a:rPr>
              <a:t>of </a:t>
            </a:r>
            <a:r>
              <a:rPr sz="1400" spc="-5" dirty="0">
                <a:solidFill>
                  <a:srgbClr val="5F5F5F"/>
                </a:solidFill>
                <a:latin typeface="Carlito"/>
                <a:cs typeface="Carlito"/>
              </a:rPr>
              <a:t>computer containing any CPU</a:t>
            </a:r>
            <a:r>
              <a:rPr sz="1400" spc="-200" dirty="0">
                <a:solidFill>
                  <a:srgbClr val="5F5F5F"/>
                </a:solidFill>
                <a:latin typeface="Carlito"/>
                <a:cs typeface="Carlito"/>
              </a:rPr>
              <a:t> </a:t>
            </a:r>
            <a:r>
              <a:rPr sz="1400" spc="-15" dirty="0">
                <a:solidFill>
                  <a:srgbClr val="5F5F5F"/>
                </a:solidFill>
                <a:latin typeface="Carlito"/>
                <a:cs typeface="Carlito"/>
              </a:rPr>
              <a:t>or  </a:t>
            </a:r>
            <a:r>
              <a:rPr sz="1400" spc="-5" dirty="0">
                <a:solidFill>
                  <a:srgbClr val="5F5F5F"/>
                </a:solidFill>
                <a:latin typeface="Carlito"/>
                <a:cs typeface="Carlito"/>
              </a:rPr>
              <a:t>any operating</a:t>
            </a:r>
            <a:r>
              <a:rPr sz="1400" spc="-90" dirty="0">
                <a:solidFill>
                  <a:srgbClr val="5F5F5F"/>
                </a:solidFill>
                <a:latin typeface="Carlito"/>
                <a:cs typeface="Carlito"/>
              </a:rPr>
              <a:t> </a:t>
            </a:r>
            <a:r>
              <a:rPr sz="1400" spc="-10" dirty="0">
                <a:solidFill>
                  <a:srgbClr val="5F5F5F"/>
                </a:solidFill>
                <a:latin typeface="Carlito"/>
                <a:cs typeface="Carlito"/>
              </a:rPr>
              <a:t>system</a:t>
            </a:r>
            <a:endParaRPr sz="1400">
              <a:latin typeface="Carlito"/>
              <a:cs typeface="Carlito"/>
            </a:endParaRPr>
          </a:p>
        </p:txBody>
      </p:sp>
      <p:sp>
        <p:nvSpPr>
          <p:cNvPr id="27" name="object 27"/>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4025" y="845692"/>
            <a:ext cx="8239125" cy="3841750"/>
            <a:chOff x="454025" y="845692"/>
            <a:chExt cx="8239125" cy="3841750"/>
          </a:xfrm>
        </p:grpSpPr>
        <p:sp>
          <p:nvSpPr>
            <p:cNvPr id="3" name="object 3"/>
            <p:cNvSpPr/>
            <p:nvPr/>
          </p:nvSpPr>
          <p:spPr>
            <a:xfrm>
              <a:off x="468629" y="860297"/>
              <a:ext cx="8209915" cy="0"/>
            </a:xfrm>
            <a:custGeom>
              <a:avLst/>
              <a:gdLst/>
              <a:ahLst/>
              <a:cxnLst/>
              <a:rect l="l" t="t" r="r" b="b"/>
              <a:pathLst>
                <a:path w="8209915">
                  <a:moveTo>
                    <a:pt x="0" y="0"/>
                  </a:moveTo>
                  <a:lnTo>
                    <a:pt x="8209788" y="0"/>
                  </a:lnTo>
                </a:path>
              </a:pathLst>
            </a:custGeom>
            <a:ln w="28956">
              <a:solidFill>
                <a:srgbClr val="095A82"/>
              </a:solidFill>
            </a:ln>
          </p:spPr>
          <p:txBody>
            <a:bodyPr wrap="square" lIns="0" tIns="0" rIns="0" bIns="0" rtlCol="0"/>
            <a:lstStyle/>
            <a:p>
              <a:endParaRPr/>
            </a:p>
          </p:txBody>
        </p:sp>
        <p:sp>
          <p:nvSpPr>
            <p:cNvPr id="4" name="object 4"/>
            <p:cNvSpPr/>
            <p:nvPr/>
          </p:nvSpPr>
          <p:spPr>
            <a:xfrm>
              <a:off x="469392" y="903731"/>
              <a:ext cx="1873250" cy="3783965"/>
            </a:xfrm>
            <a:custGeom>
              <a:avLst/>
              <a:gdLst/>
              <a:ahLst/>
              <a:cxnLst/>
              <a:rect l="l" t="t" r="r" b="b"/>
              <a:pathLst>
                <a:path w="1873250" h="3783965">
                  <a:moveTo>
                    <a:pt x="1872742" y="0"/>
                  </a:moveTo>
                  <a:lnTo>
                    <a:pt x="0" y="0"/>
                  </a:lnTo>
                  <a:lnTo>
                    <a:pt x="0" y="3783584"/>
                  </a:lnTo>
                  <a:lnTo>
                    <a:pt x="1872742" y="3783584"/>
                  </a:lnTo>
                  <a:lnTo>
                    <a:pt x="1872742" y="0"/>
                  </a:lnTo>
                  <a:close/>
                </a:path>
              </a:pathLst>
            </a:custGeom>
            <a:solidFill>
              <a:srgbClr val="095A82"/>
            </a:solidFill>
          </p:spPr>
          <p:txBody>
            <a:bodyPr wrap="square" lIns="0" tIns="0" rIns="0" bIns="0" rtlCol="0"/>
            <a:lstStyle/>
            <a:p>
              <a:endParaRPr/>
            </a:p>
          </p:txBody>
        </p:sp>
        <p:sp>
          <p:nvSpPr>
            <p:cNvPr id="5" name="object 5"/>
            <p:cNvSpPr/>
            <p:nvPr/>
          </p:nvSpPr>
          <p:spPr>
            <a:xfrm>
              <a:off x="752856" y="1411223"/>
              <a:ext cx="5080" cy="2818130"/>
            </a:xfrm>
            <a:custGeom>
              <a:avLst/>
              <a:gdLst/>
              <a:ahLst/>
              <a:cxnLst/>
              <a:rect l="l" t="t" r="r" b="b"/>
              <a:pathLst>
                <a:path w="5079" h="2818129">
                  <a:moveTo>
                    <a:pt x="4521" y="0"/>
                  </a:moveTo>
                  <a:lnTo>
                    <a:pt x="0" y="2817876"/>
                  </a:lnTo>
                </a:path>
              </a:pathLst>
            </a:custGeom>
            <a:ln w="12192">
              <a:solidFill>
                <a:srgbClr val="000000"/>
              </a:solidFill>
            </a:ln>
          </p:spPr>
          <p:txBody>
            <a:bodyPr wrap="square" lIns="0" tIns="0" rIns="0" bIns="0" rtlCol="0"/>
            <a:lstStyle/>
            <a:p>
              <a:endParaRPr/>
            </a:p>
          </p:txBody>
        </p:sp>
        <p:sp>
          <p:nvSpPr>
            <p:cNvPr id="6" name="object 6"/>
            <p:cNvSpPr/>
            <p:nvPr/>
          </p:nvSpPr>
          <p:spPr>
            <a:xfrm>
              <a:off x="653795" y="1694687"/>
              <a:ext cx="196595" cy="20116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16635" y="1941575"/>
              <a:ext cx="477012" cy="48006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58368" y="2083307"/>
              <a:ext cx="198119" cy="201168"/>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658368" y="2471927"/>
              <a:ext cx="196596" cy="201168"/>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661415" y="1306067"/>
              <a:ext cx="198119" cy="201167"/>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653795" y="2860547"/>
              <a:ext cx="196595" cy="201168"/>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653795" y="3250691"/>
              <a:ext cx="196595" cy="199644"/>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661415" y="3639311"/>
              <a:ext cx="198119" cy="201168"/>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653795" y="4027932"/>
              <a:ext cx="196595" cy="201168"/>
            </a:xfrm>
            <a:prstGeom prst="rect">
              <a:avLst/>
            </a:prstGeom>
            <a:blipFill>
              <a:blip r:embed="rId8" cstate="print"/>
              <a:stretch>
                <a:fillRect/>
              </a:stretch>
            </a:blipFill>
          </p:spPr>
          <p:txBody>
            <a:bodyPr wrap="square" lIns="0" tIns="0" rIns="0" bIns="0" rtlCol="0"/>
            <a:lstStyle/>
            <a:p>
              <a:endParaRPr/>
            </a:p>
          </p:txBody>
        </p:sp>
      </p:grpSp>
      <p:sp>
        <p:nvSpPr>
          <p:cNvPr id="15" name="object 15"/>
          <p:cNvSpPr txBox="1">
            <a:spLocks noGrp="1"/>
          </p:cNvSpPr>
          <p:nvPr>
            <p:ph type="title"/>
          </p:nvPr>
        </p:nvSpPr>
        <p:spPr>
          <a:xfrm>
            <a:off x="470712" y="300304"/>
            <a:ext cx="238379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Features of</a:t>
            </a:r>
            <a:r>
              <a:rPr sz="2800" b="1" spc="-135" dirty="0">
                <a:latin typeface="Carlito"/>
                <a:cs typeface="Carlito"/>
              </a:rPr>
              <a:t> </a:t>
            </a:r>
            <a:r>
              <a:rPr sz="2800" b="1" spc="-25" dirty="0">
                <a:latin typeface="Carlito"/>
                <a:cs typeface="Carlito"/>
              </a:rPr>
              <a:t>Java</a:t>
            </a:r>
            <a:endParaRPr sz="2800">
              <a:latin typeface="Carlito"/>
              <a:cs typeface="Carlito"/>
            </a:endParaRPr>
          </a:p>
        </p:txBody>
      </p:sp>
      <p:sp>
        <p:nvSpPr>
          <p:cNvPr id="16" name="object 16"/>
          <p:cNvSpPr txBox="1"/>
          <p:nvPr/>
        </p:nvSpPr>
        <p:spPr>
          <a:xfrm>
            <a:off x="469391" y="903732"/>
            <a:ext cx="1873250" cy="3783965"/>
          </a:xfrm>
          <a:prstGeom prst="rect">
            <a:avLst/>
          </a:prstGeom>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spcBef>
                <a:spcPts val="45"/>
              </a:spcBef>
            </a:pPr>
            <a:endParaRPr sz="1350">
              <a:latin typeface="Times New Roman"/>
              <a:cs typeface="Times New Roman"/>
            </a:endParaRPr>
          </a:p>
          <a:p>
            <a:pPr marL="509270">
              <a:lnSpc>
                <a:spcPct val="100000"/>
              </a:lnSpc>
            </a:pPr>
            <a:r>
              <a:rPr sz="1400" spc="-15" dirty="0">
                <a:solidFill>
                  <a:srgbClr val="FFFFFF"/>
                </a:solidFill>
                <a:latin typeface="Carlito"/>
                <a:cs typeface="Carlito"/>
              </a:rPr>
              <a:t>Simple</a:t>
            </a:r>
            <a:endParaRPr sz="1400">
              <a:latin typeface="Carlito"/>
              <a:cs typeface="Carlito"/>
            </a:endParaRPr>
          </a:p>
          <a:p>
            <a:pPr>
              <a:lnSpc>
                <a:spcPct val="100000"/>
              </a:lnSpc>
              <a:spcBef>
                <a:spcPts val="25"/>
              </a:spcBef>
            </a:pPr>
            <a:endParaRPr sz="1200">
              <a:latin typeface="Carlito"/>
              <a:cs typeface="Carlito"/>
            </a:endParaRPr>
          </a:p>
          <a:p>
            <a:pPr marL="516890">
              <a:lnSpc>
                <a:spcPct val="100000"/>
              </a:lnSpc>
            </a:pPr>
            <a:r>
              <a:rPr sz="1400" spc="-15" dirty="0">
                <a:solidFill>
                  <a:srgbClr val="FFFFFF"/>
                </a:solidFill>
                <a:latin typeface="Carlito"/>
                <a:cs typeface="Carlito"/>
              </a:rPr>
              <a:t>Portable</a:t>
            </a:r>
            <a:endParaRPr sz="1400">
              <a:latin typeface="Carlito"/>
              <a:cs typeface="Carlito"/>
            </a:endParaRPr>
          </a:p>
          <a:p>
            <a:pPr marL="499745" marR="191770" indent="12065">
              <a:lnSpc>
                <a:spcPct val="174700"/>
              </a:lnSpc>
              <a:spcBef>
                <a:spcPts val="5"/>
              </a:spcBef>
            </a:pPr>
            <a:r>
              <a:rPr sz="1400" b="1" spc="-15" dirty="0">
                <a:solidFill>
                  <a:srgbClr val="FFFFFF"/>
                </a:solidFill>
                <a:latin typeface="Carlito"/>
                <a:cs typeface="Carlito"/>
              </a:rPr>
              <a:t>O</a:t>
            </a:r>
            <a:r>
              <a:rPr sz="1400" b="1" spc="-10" dirty="0">
                <a:solidFill>
                  <a:srgbClr val="FFFFFF"/>
                </a:solidFill>
                <a:latin typeface="Carlito"/>
                <a:cs typeface="Carlito"/>
              </a:rPr>
              <a:t>b</a:t>
            </a:r>
            <a:r>
              <a:rPr sz="1400" b="1" spc="-15" dirty="0">
                <a:solidFill>
                  <a:srgbClr val="FFFFFF"/>
                </a:solidFill>
                <a:latin typeface="Carlito"/>
                <a:cs typeface="Carlito"/>
              </a:rPr>
              <a:t>jec</a:t>
            </a:r>
            <a:r>
              <a:rPr sz="1400" b="1" spc="-10" dirty="0">
                <a:solidFill>
                  <a:srgbClr val="FFFFFF"/>
                </a:solidFill>
                <a:latin typeface="Carlito"/>
                <a:cs typeface="Carlito"/>
              </a:rPr>
              <a:t>t-</a:t>
            </a:r>
            <a:r>
              <a:rPr sz="1400" b="1" spc="-15" dirty="0">
                <a:solidFill>
                  <a:srgbClr val="FFFFFF"/>
                </a:solidFill>
                <a:latin typeface="Carlito"/>
                <a:cs typeface="Carlito"/>
              </a:rPr>
              <a:t>o</a:t>
            </a:r>
            <a:r>
              <a:rPr sz="1400" b="1" spc="-10" dirty="0">
                <a:solidFill>
                  <a:srgbClr val="FFFFFF"/>
                </a:solidFill>
                <a:latin typeface="Carlito"/>
                <a:cs typeface="Carlito"/>
              </a:rPr>
              <a:t>ri</a:t>
            </a:r>
            <a:r>
              <a:rPr sz="1400" b="1" spc="-15" dirty="0">
                <a:solidFill>
                  <a:srgbClr val="FFFFFF"/>
                </a:solidFill>
                <a:latin typeface="Carlito"/>
                <a:cs typeface="Carlito"/>
              </a:rPr>
              <a:t>e</a:t>
            </a:r>
            <a:r>
              <a:rPr sz="1400" b="1" spc="-10" dirty="0">
                <a:solidFill>
                  <a:srgbClr val="FFFFFF"/>
                </a:solidFill>
                <a:latin typeface="Carlito"/>
                <a:cs typeface="Carlito"/>
              </a:rPr>
              <a:t>nt</a:t>
            </a:r>
            <a:r>
              <a:rPr sz="1400" b="1" spc="-15" dirty="0">
                <a:solidFill>
                  <a:srgbClr val="FFFFFF"/>
                </a:solidFill>
                <a:latin typeface="Carlito"/>
                <a:cs typeface="Carlito"/>
              </a:rPr>
              <a:t>e</a:t>
            </a:r>
            <a:r>
              <a:rPr sz="1400" b="1" dirty="0">
                <a:solidFill>
                  <a:srgbClr val="FFFFFF"/>
                </a:solidFill>
                <a:latin typeface="Carlito"/>
                <a:cs typeface="Carlito"/>
              </a:rPr>
              <a:t>d  </a:t>
            </a:r>
            <a:r>
              <a:rPr sz="1400" spc="-15" dirty="0">
                <a:solidFill>
                  <a:srgbClr val="FFFFFF"/>
                </a:solidFill>
                <a:latin typeface="Carlito"/>
                <a:cs typeface="Carlito"/>
              </a:rPr>
              <a:t>Secure  Distributed</a:t>
            </a:r>
            <a:endParaRPr sz="1400">
              <a:latin typeface="Carlito"/>
              <a:cs typeface="Carlito"/>
            </a:endParaRPr>
          </a:p>
          <a:p>
            <a:pPr marL="499745" marR="745490">
              <a:lnSpc>
                <a:spcPts val="3100"/>
              </a:lnSpc>
              <a:spcBef>
                <a:spcPts val="340"/>
              </a:spcBef>
            </a:pPr>
            <a:r>
              <a:rPr sz="1400" spc="-10" dirty="0">
                <a:solidFill>
                  <a:srgbClr val="FFFFFF"/>
                </a:solidFill>
                <a:latin typeface="Carlito"/>
                <a:cs typeface="Carlito"/>
              </a:rPr>
              <a:t>Dy</a:t>
            </a:r>
            <a:r>
              <a:rPr sz="1400" spc="-15" dirty="0">
                <a:solidFill>
                  <a:srgbClr val="FFFFFF"/>
                </a:solidFill>
                <a:latin typeface="Carlito"/>
                <a:cs typeface="Carlito"/>
              </a:rPr>
              <a:t>n</a:t>
            </a:r>
            <a:r>
              <a:rPr sz="1400" spc="-10" dirty="0">
                <a:solidFill>
                  <a:srgbClr val="FFFFFF"/>
                </a:solidFill>
                <a:latin typeface="Carlito"/>
                <a:cs typeface="Carlito"/>
              </a:rPr>
              <a:t>a</a:t>
            </a:r>
            <a:r>
              <a:rPr sz="1400" spc="-20" dirty="0">
                <a:solidFill>
                  <a:srgbClr val="FFFFFF"/>
                </a:solidFill>
                <a:latin typeface="Carlito"/>
                <a:cs typeface="Carlito"/>
              </a:rPr>
              <a:t>m</a:t>
            </a:r>
            <a:r>
              <a:rPr sz="1400" spc="-15" dirty="0">
                <a:solidFill>
                  <a:srgbClr val="FFFFFF"/>
                </a:solidFill>
                <a:latin typeface="Carlito"/>
                <a:cs typeface="Carlito"/>
              </a:rPr>
              <a:t>i</a:t>
            </a:r>
            <a:r>
              <a:rPr sz="1400" dirty="0">
                <a:solidFill>
                  <a:srgbClr val="FFFFFF"/>
                </a:solidFill>
                <a:latin typeface="Carlito"/>
                <a:cs typeface="Carlito"/>
              </a:rPr>
              <a:t>c  </a:t>
            </a:r>
            <a:r>
              <a:rPr sz="1400" spc="-10" dirty="0">
                <a:solidFill>
                  <a:srgbClr val="FFFFFF"/>
                </a:solidFill>
                <a:latin typeface="Carlito"/>
                <a:cs typeface="Carlito"/>
              </a:rPr>
              <a:t>Robust</a:t>
            </a:r>
            <a:endParaRPr sz="1400">
              <a:latin typeface="Carlito"/>
              <a:cs typeface="Carlito"/>
            </a:endParaRPr>
          </a:p>
          <a:p>
            <a:pPr>
              <a:lnSpc>
                <a:spcPct val="100000"/>
              </a:lnSpc>
              <a:spcBef>
                <a:spcPts val="30"/>
              </a:spcBef>
            </a:pPr>
            <a:endParaRPr sz="1050">
              <a:latin typeface="Carlito"/>
              <a:cs typeface="Carlito"/>
            </a:endParaRPr>
          </a:p>
          <a:p>
            <a:pPr marL="506095">
              <a:lnSpc>
                <a:spcPct val="100000"/>
              </a:lnSpc>
            </a:pPr>
            <a:r>
              <a:rPr sz="1400" spc="-5" dirty="0">
                <a:solidFill>
                  <a:srgbClr val="FFFFFF"/>
                </a:solidFill>
                <a:latin typeface="Carlito"/>
                <a:cs typeface="Carlito"/>
              </a:rPr>
              <a:t>High</a:t>
            </a:r>
            <a:r>
              <a:rPr sz="1400" spc="-45" dirty="0">
                <a:solidFill>
                  <a:srgbClr val="FFFFFF"/>
                </a:solidFill>
                <a:latin typeface="Carlito"/>
                <a:cs typeface="Carlito"/>
              </a:rPr>
              <a:t> </a:t>
            </a:r>
            <a:r>
              <a:rPr sz="1400" spc="-15" dirty="0">
                <a:solidFill>
                  <a:srgbClr val="FFFFFF"/>
                </a:solidFill>
                <a:latin typeface="Carlito"/>
                <a:cs typeface="Carlito"/>
              </a:rPr>
              <a:t>Performance</a:t>
            </a:r>
            <a:endParaRPr sz="1400">
              <a:latin typeface="Carlito"/>
              <a:cs typeface="Carlito"/>
            </a:endParaRPr>
          </a:p>
        </p:txBody>
      </p:sp>
      <p:sp>
        <p:nvSpPr>
          <p:cNvPr id="17" name="object 17"/>
          <p:cNvSpPr txBox="1"/>
          <p:nvPr/>
        </p:nvSpPr>
        <p:spPr>
          <a:xfrm>
            <a:off x="6867143" y="2897123"/>
            <a:ext cx="1362710" cy="335280"/>
          </a:xfrm>
          <a:prstGeom prst="rect">
            <a:avLst/>
          </a:prstGeom>
          <a:ln w="12192">
            <a:solidFill>
              <a:srgbClr val="04405E"/>
            </a:solidFill>
          </a:ln>
        </p:spPr>
        <p:txBody>
          <a:bodyPr vert="horz" wrap="square" lIns="0" tIns="81280" rIns="0" bIns="0" rtlCol="0">
            <a:spAutoFit/>
          </a:bodyPr>
          <a:lstStyle/>
          <a:p>
            <a:pPr marL="114935">
              <a:lnSpc>
                <a:spcPct val="100000"/>
              </a:lnSpc>
              <a:spcBef>
                <a:spcPts val="640"/>
              </a:spcBef>
            </a:pPr>
            <a:r>
              <a:rPr sz="1200" b="1" spc="-10" dirty="0">
                <a:solidFill>
                  <a:srgbClr val="5F5F5F"/>
                </a:solidFill>
                <a:latin typeface="Arial"/>
                <a:cs typeface="Arial"/>
              </a:rPr>
              <a:t>Object-oriented</a:t>
            </a:r>
            <a:endParaRPr sz="1200">
              <a:latin typeface="Arial"/>
              <a:cs typeface="Arial"/>
            </a:endParaRPr>
          </a:p>
        </p:txBody>
      </p:sp>
      <p:sp>
        <p:nvSpPr>
          <p:cNvPr id="18" name="object 18"/>
          <p:cNvSpPr/>
          <p:nvPr/>
        </p:nvSpPr>
        <p:spPr>
          <a:xfrm>
            <a:off x="6809231" y="1844039"/>
            <a:ext cx="1420495" cy="891540"/>
          </a:xfrm>
          <a:custGeom>
            <a:avLst/>
            <a:gdLst/>
            <a:ahLst/>
            <a:cxnLst/>
            <a:rect l="l" t="t" r="r" b="b"/>
            <a:pathLst>
              <a:path w="1420495" h="891539">
                <a:moveTo>
                  <a:pt x="1271651" y="0"/>
                </a:moveTo>
                <a:lnTo>
                  <a:pt x="148590" y="0"/>
                </a:lnTo>
                <a:lnTo>
                  <a:pt x="101600" y="7620"/>
                </a:lnTo>
                <a:lnTo>
                  <a:pt x="60833" y="28701"/>
                </a:lnTo>
                <a:lnTo>
                  <a:pt x="28701" y="60833"/>
                </a:lnTo>
                <a:lnTo>
                  <a:pt x="7620" y="101600"/>
                </a:lnTo>
                <a:lnTo>
                  <a:pt x="0" y="148590"/>
                </a:lnTo>
                <a:lnTo>
                  <a:pt x="0" y="742950"/>
                </a:lnTo>
                <a:lnTo>
                  <a:pt x="7620" y="789940"/>
                </a:lnTo>
                <a:lnTo>
                  <a:pt x="28701" y="830707"/>
                </a:lnTo>
                <a:lnTo>
                  <a:pt x="60833" y="862838"/>
                </a:lnTo>
                <a:lnTo>
                  <a:pt x="101600" y="883920"/>
                </a:lnTo>
                <a:lnTo>
                  <a:pt x="148590" y="891540"/>
                </a:lnTo>
                <a:lnTo>
                  <a:pt x="1271651" y="891540"/>
                </a:lnTo>
                <a:lnTo>
                  <a:pt x="1318641" y="883920"/>
                </a:lnTo>
                <a:lnTo>
                  <a:pt x="1359408" y="862838"/>
                </a:lnTo>
                <a:lnTo>
                  <a:pt x="1391539" y="830707"/>
                </a:lnTo>
                <a:lnTo>
                  <a:pt x="1412621" y="789940"/>
                </a:lnTo>
                <a:lnTo>
                  <a:pt x="1420241" y="742950"/>
                </a:lnTo>
                <a:lnTo>
                  <a:pt x="1420241" y="148590"/>
                </a:lnTo>
                <a:lnTo>
                  <a:pt x="1412621" y="101600"/>
                </a:lnTo>
                <a:lnTo>
                  <a:pt x="1391539" y="60833"/>
                </a:lnTo>
                <a:lnTo>
                  <a:pt x="1359408" y="28701"/>
                </a:lnTo>
                <a:lnTo>
                  <a:pt x="1318641" y="7620"/>
                </a:lnTo>
                <a:lnTo>
                  <a:pt x="1271651" y="0"/>
                </a:lnTo>
                <a:close/>
              </a:path>
            </a:pathLst>
          </a:custGeom>
          <a:solidFill>
            <a:srgbClr val="DF412E"/>
          </a:solidFill>
        </p:spPr>
        <p:txBody>
          <a:bodyPr wrap="square" lIns="0" tIns="0" rIns="0" bIns="0" rtlCol="0"/>
          <a:lstStyle/>
          <a:p>
            <a:endParaRPr/>
          </a:p>
        </p:txBody>
      </p:sp>
      <p:sp>
        <p:nvSpPr>
          <p:cNvPr id="19" name="object 19"/>
          <p:cNvSpPr txBox="1"/>
          <p:nvPr/>
        </p:nvSpPr>
        <p:spPr>
          <a:xfrm>
            <a:off x="7074534" y="2051380"/>
            <a:ext cx="922655" cy="391795"/>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DCE1E2"/>
                </a:solidFill>
                <a:latin typeface="Carlito"/>
                <a:cs typeface="Carlito"/>
              </a:rPr>
              <a:t>{</a:t>
            </a:r>
            <a:r>
              <a:rPr sz="2400" b="1" spc="-55" dirty="0">
                <a:solidFill>
                  <a:srgbClr val="DCE1E2"/>
                </a:solidFill>
                <a:latin typeface="Carlito"/>
                <a:cs typeface="Carlito"/>
              </a:rPr>
              <a:t>OO</a:t>
            </a:r>
            <a:r>
              <a:rPr sz="2400" b="1" spc="-60" dirty="0">
                <a:solidFill>
                  <a:srgbClr val="DCE1E2"/>
                </a:solidFill>
                <a:latin typeface="Carlito"/>
                <a:cs typeface="Carlito"/>
              </a:rPr>
              <a:t>P</a:t>
            </a:r>
            <a:r>
              <a:rPr sz="2400" b="1" spc="-45" dirty="0">
                <a:solidFill>
                  <a:srgbClr val="DCE1E2"/>
                </a:solidFill>
                <a:latin typeface="Carlito"/>
                <a:cs typeface="Carlito"/>
              </a:rPr>
              <a:t>S</a:t>
            </a:r>
            <a:r>
              <a:rPr sz="2400" b="1" dirty="0">
                <a:solidFill>
                  <a:srgbClr val="DCE1E2"/>
                </a:solidFill>
                <a:latin typeface="Carlito"/>
                <a:cs typeface="Carlito"/>
              </a:rPr>
              <a:t>}</a:t>
            </a:r>
            <a:endParaRPr sz="2400">
              <a:latin typeface="Carlito"/>
              <a:cs typeface="Carlito"/>
            </a:endParaRPr>
          </a:p>
        </p:txBody>
      </p:sp>
      <p:sp>
        <p:nvSpPr>
          <p:cNvPr id="20" name="object 20"/>
          <p:cNvSpPr/>
          <p:nvPr/>
        </p:nvSpPr>
        <p:spPr>
          <a:xfrm>
            <a:off x="6546342" y="1536953"/>
            <a:ext cx="1941830" cy="1872614"/>
          </a:xfrm>
          <a:custGeom>
            <a:avLst/>
            <a:gdLst/>
            <a:ahLst/>
            <a:cxnLst/>
            <a:rect l="l" t="t" r="r" b="b"/>
            <a:pathLst>
              <a:path w="1941829" h="1872614">
                <a:moveTo>
                  <a:pt x="0" y="312038"/>
                </a:moveTo>
                <a:lnTo>
                  <a:pt x="3428" y="265938"/>
                </a:lnTo>
                <a:lnTo>
                  <a:pt x="13207" y="221996"/>
                </a:lnTo>
                <a:lnTo>
                  <a:pt x="28955" y="180594"/>
                </a:lnTo>
                <a:lnTo>
                  <a:pt x="50291" y="142112"/>
                </a:lnTo>
                <a:lnTo>
                  <a:pt x="76453" y="107315"/>
                </a:lnTo>
                <a:lnTo>
                  <a:pt x="107314" y="76581"/>
                </a:lnTo>
                <a:lnTo>
                  <a:pt x="142112" y="50292"/>
                </a:lnTo>
                <a:lnTo>
                  <a:pt x="180466" y="28956"/>
                </a:lnTo>
                <a:lnTo>
                  <a:pt x="221868" y="13208"/>
                </a:lnTo>
                <a:lnTo>
                  <a:pt x="265810" y="3429"/>
                </a:lnTo>
                <a:lnTo>
                  <a:pt x="311911" y="0"/>
                </a:lnTo>
                <a:lnTo>
                  <a:pt x="1629409" y="0"/>
                </a:lnTo>
                <a:lnTo>
                  <a:pt x="1675510" y="3429"/>
                </a:lnTo>
                <a:lnTo>
                  <a:pt x="1719452" y="13208"/>
                </a:lnTo>
                <a:lnTo>
                  <a:pt x="1760854" y="28956"/>
                </a:lnTo>
                <a:lnTo>
                  <a:pt x="1799208" y="50292"/>
                </a:lnTo>
                <a:lnTo>
                  <a:pt x="1834006" y="76581"/>
                </a:lnTo>
                <a:lnTo>
                  <a:pt x="1864867" y="107315"/>
                </a:lnTo>
                <a:lnTo>
                  <a:pt x="1891029" y="142112"/>
                </a:lnTo>
                <a:lnTo>
                  <a:pt x="1912365" y="180594"/>
                </a:lnTo>
                <a:lnTo>
                  <a:pt x="1928113" y="221996"/>
                </a:lnTo>
                <a:lnTo>
                  <a:pt x="1937892" y="265938"/>
                </a:lnTo>
                <a:lnTo>
                  <a:pt x="1941322" y="312038"/>
                </a:lnTo>
                <a:lnTo>
                  <a:pt x="1941322" y="1560449"/>
                </a:lnTo>
                <a:lnTo>
                  <a:pt x="1937892" y="1606550"/>
                </a:lnTo>
                <a:lnTo>
                  <a:pt x="1928113" y="1650492"/>
                </a:lnTo>
                <a:lnTo>
                  <a:pt x="1912365" y="1691894"/>
                </a:lnTo>
                <a:lnTo>
                  <a:pt x="1891029" y="1730375"/>
                </a:lnTo>
                <a:lnTo>
                  <a:pt x="1864867" y="1765173"/>
                </a:lnTo>
                <a:lnTo>
                  <a:pt x="1834006" y="1795907"/>
                </a:lnTo>
                <a:lnTo>
                  <a:pt x="1799208" y="1822196"/>
                </a:lnTo>
                <a:lnTo>
                  <a:pt x="1760854" y="1843532"/>
                </a:lnTo>
                <a:lnTo>
                  <a:pt x="1719452" y="1859280"/>
                </a:lnTo>
                <a:lnTo>
                  <a:pt x="1675510" y="1869059"/>
                </a:lnTo>
                <a:lnTo>
                  <a:pt x="1629409" y="1872488"/>
                </a:lnTo>
                <a:lnTo>
                  <a:pt x="311911" y="1872488"/>
                </a:lnTo>
                <a:lnTo>
                  <a:pt x="265810" y="1869059"/>
                </a:lnTo>
                <a:lnTo>
                  <a:pt x="221868" y="1859280"/>
                </a:lnTo>
                <a:lnTo>
                  <a:pt x="180466" y="1843532"/>
                </a:lnTo>
                <a:lnTo>
                  <a:pt x="142112" y="1822196"/>
                </a:lnTo>
                <a:lnTo>
                  <a:pt x="107314" y="1795907"/>
                </a:lnTo>
                <a:lnTo>
                  <a:pt x="76453" y="1765173"/>
                </a:lnTo>
                <a:lnTo>
                  <a:pt x="50291" y="1730375"/>
                </a:lnTo>
                <a:lnTo>
                  <a:pt x="28955" y="1691894"/>
                </a:lnTo>
                <a:lnTo>
                  <a:pt x="13207" y="1650492"/>
                </a:lnTo>
                <a:lnTo>
                  <a:pt x="3428" y="1606550"/>
                </a:lnTo>
                <a:lnTo>
                  <a:pt x="0" y="1560449"/>
                </a:lnTo>
                <a:lnTo>
                  <a:pt x="0" y="312038"/>
                </a:lnTo>
                <a:close/>
              </a:path>
            </a:pathLst>
          </a:custGeom>
          <a:ln w="38100">
            <a:solidFill>
              <a:srgbClr val="095A82"/>
            </a:solidFill>
          </a:ln>
        </p:spPr>
        <p:txBody>
          <a:bodyPr wrap="square" lIns="0" tIns="0" rIns="0" bIns="0" rtlCol="0"/>
          <a:lstStyle/>
          <a:p>
            <a:endParaRPr/>
          </a:p>
        </p:txBody>
      </p:sp>
      <p:sp>
        <p:nvSpPr>
          <p:cNvPr id="21" name="object 21"/>
          <p:cNvSpPr txBox="1"/>
          <p:nvPr/>
        </p:nvSpPr>
        <p:spPr>
          <a:xfrm>
            <a:off x="2558033" y="1300733"/>
            <a:ext cx="3767454" cy="2880360"/>
          </a:xfrm>
          <a:prstGeom prst="rect">
            <a:avLst/>
          </a:prstGeom>
          <a:ln w="28955">
            <a:solidFill>
              <a:srgbClr val="416F9C"/>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marL="376555" indent="-287020">
              <a:lnSpc>
                <a:spcPct val="100000"/>
              </a:lnSpc>
              <a:spcBef>
                <a:spcPts val="1040"/>
              </a:spcBef>
              <a:buClr>
                <a:srgbClr val="095A82"/>
              </a:buClr>
              <a:buFont typeface="Wingdings"/>
              <a:buChar char=""/>
              <a:tabLst>
                <a:tab pos="376555" algn="l"/>
                <a:tab pos="377190" algn="l"/>
              </a:tabLst>
            </a:pPr>
            <a:r>
              <a:rPr sz="1400" dirty="0">
                <a:solidFill>
                  <a:srgbClr val="5F5F5F"/>
                </a:solidFill>
                <a:latin typeface="Carlito"/>
                <a:cs typeface="Carlito"/>
              </a:rPr>
              <a:t>Java is </a:t>
            </a:r>
            <a:r>
              <a:rPr sz="1400" spc="-5" dirty="0">
                <a:solidFill>
                  <a:srgbClr val="5F5F5F"/>
                </a:solidFill>
                <a:latin typeface="Carlito"/>
                <a:cs typeface="Carlito"/>
              </a:rPr>
              <a:t>true object oriented</a:t>
            </a:r>
            <a:r>
              <a:rPr sz="1400" spc="-100" dirty="0">
                <a:solidFill>
                  <a:srgbClr val="5F5F5F"/>
                </a:solidFill>
                <a:latin typeface="Carlito"/>
                <a:cs typeface="Carlito"/>
              </a:rPr>
              <a:t> </a:t>
            </a:r>
            <a:r>
              <a:rPr sz="1400" spc="-15" dirty="0">
                <a:solidFill>
                  <a:srgbClr val="5F5F5F"/>
                </a:solidFill>
                <a:latin typeface="Carlito"/>
                <a:cs typeface="Carlito"/>
              </a:rPr>
              <a:t>language.</a:t>
            </a:r>
            <a:endParaRPr sz="1400">
              <a:latin typeface="Carlito"/>
              <a:cs typeface="Carlito"/>
            </a:endParaRPr>
          </a:p>
          <a:p>
            <a:pPr marL="376555" marR="153670" indent="-287020">
              <a:lnSpc>
                <a:spcPct val="150100"/>
              </a:lnSpc>
              <a:spcBef>
                <a:spcPts val="445"/>
              </a:spcBef>
              <a:buClr>
                <a:srgbClr val="095A82"/>
              </a:buClr>
              <a:buFont typeface="Wingdings"/>
              <a:buChar char=""/>
              <a:tabLst>
                <a:tab pos="376555" algn="l"/>
                <a:tab pos="377190" algn="l"/>
              </a:tabLst>
            </a:pPr>
            <a:r>
              <a:rPr sz="1400" spc="-5" dirty="0">
                <a:solidFill>
                  <a:srgbClr val="5F5F5F"/>
                </a:solidFill>
                <a:latin typeface="Carlito"/>
                <a:cs typeface="Carlito"/>
              </a:rPr>
              <a:t>Everything </a:t>
            </a:r>
            <a:r>
              <a:rPr sz="1400" dirty="0">
                <a:solidFill>
                  <a:srgbClr val="5F5F5F"/>
                </a:solidFill>
                <a:latin typeface="Carlito"/>
                <a:cs typeface="Carlito"/>
              </a:rPr>
              <a:t>is </a:t>
            </a:r>
            <a:r>
              <a:rPr sz="1400" spc="-15" dirty="0">
                <a:solidFill>
                  <a:srgbClr val="5F5F5F"/>
                </a:solidFill>
                <a:latin typeface="Carlito"/>
                <a:cs typeface="Carlito"/>
              </a:rPr>
              <a:t>considered </a:t>
            </a:r>
            <a:r>
              <a:rPr sz="1400" spc="-5" dirty="0">
                <a:solidFill>
                  <a:srgbClr val="5F5F5F"/>
                </a:solidFill>
                <a:latin typeface="Carlito"/>
                <a:cs typeface="Carlito"/>
              </a:rPr>
              <a:t>to be an </a:t>
            </a:r>
            <a:r>
              <a:rPr sz="1400" spc="-15" dirty="0">
                <a:solidFill>
                  <a:srgbClr val="5F5F5F"/>
                </a:solidFill>
                <a:latin typeface="Carlito"/>
                <a:cs typeface="Carlito"/>
              </a:rPr>
              <a:t>“object”  </a:t>
            </a:r>
            <a:r>
              <a:rPr sz="1400" spc="-5" dirty="0">
                <a:solidFill>
                  <a:srgbClr val="5F5F5F"/>
                </a:solidFill>
                <a:latin typeface="Carlito"/>
                <a:cs typeface="Carlito"/>
              </a:rPr>
              <a:t>and </a:t>
            </a:r>
            <a:r>
              <a:rPr sz="1400" dirty="0">
                <a:solidFill>
                  <a:srgbClr val="5F5F5F"/>
                </a:solidFill>
                <a:latin typeface="Carlito"/>
                <a:cs typeface="Carlito"/>
              </a:rPr>
              <a:t>all </a:t>
            </a:r>
            <a:r>
              <a:rPr sz="1400" spc="-5" dirty="0">
                <a:solidFill>
                  <a:srgbClr val="5F5F5F"/>
                </a:solidFill>
                <a:latin typeface="Carlito"/>
                <a:cs typeface="Carlito"/>
              </a:rPr>
              <a:t>operations </a:t>
            </a:r>
            <a:r>
              <a:rPr sz="1400" dirty="0">
                <a:solidFill>
                  <a:srgbClr val="5F5F5F"/>
                </a:solidFill>
                <a:latin typeface="Carlito"/>
                <a:cs typeface="Carlito"/>
              </a:rPr>
              <a:t>are performed </a:t>
            </a:r>
            <a:r>
              <a:rPr sz="1400" spc="-5" dirty="0">
                <a:solidFill>
                  <a:srgbClr val="5F5F5F"/>
                </a:solidFill>
                <a:latin typeface="Carlito"/>
                <a:cs typeface="Carlito"/>
              </a:rPr>
              <a:t>using</a:t>
            </a:r>
            <a:r>
              <a:rPr sz="1400" spc="-200" dirty="0">
                <a:solidFill>
                  <a:srgbClr val="5F5F5F"/>
                </a:solidFill>
                <a:latin typeface="Carlito"/>
                <a:cs typeface="Carlito"/>
              </a:rPr>
              <a:t> </a:t>
            </a:r>
            <a:r>
              <a:rPr sz="1400" spc="-15" dirty="0">
                <a:solidFill>
                  <a:srgbClr val="5F5F5F"/>
                </a:solidFill>
                <a:latin typeface="Carlito"/>
                <a:cs typeface="Carlito"/>
              </a:rPr>
              <a:t>these  objects</a:t>
            </a:r>
            <a:endParaRPr sz="1400">
              <a:latin typeface="Carlito"/>
              <a:cs typeface="Carlito"/>
            </a:endParaRPr>
          </a:p>
        </p:txBody>
      </p:sp>
      <p:sp>
        <p:nvSpPr>
          <p:cNvPr id="22" name="object 22"/>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4025" y="845692"/>
            <a:ext cx="8239125" cy="3841750"/>
            <a:chOff x="454025" y="845692"/>
            <a:chExt cx="8239125" cy="3841750"/>
          </a:xfrm>
        </p:grpSpPr>
        <p:sp>
          <p:nvSpPr>
            <p:cNvPr id="3" name="object 3"/>
            <p:cNvSpPr/>
            <p:nvPr/>
          </p:nvSpPr>
          <p:spPr>
            <a:xfrm>
              <a:off x="468629" y="860297"/>
              <a:ext cx="8209915" cy="0"/>
            </a:xfrm>
            <a:custGeom>
              <a:avLst/>
              <a:gdLst/>
              <a:ahLst/>
              <a:cxnLst/>
              <a:rect l="l" t="t" r="r" b="b"/>
              <a:pathLst>
                <a:path w="8209915">
                  <a:moveTo>
                    <a:pt x="0" y="0"/>
                  </a:moveTo>
                  <a:lnTo>
                    <a:pt x="8209788" y="0"/>
                  </a:lnTo>
                </a:path>
              </a:pathLst>
            </a:custGeom>
            <a:ln w="28956">
              <a:solidFill>
                <a:srgbClr val="095A82"/>
              </a:solidFill>
            </a:ln>
          </p:spPr>
          <p:txBody>
            <a:bodyPr wrap="square" lIns="0" tIns="0" rIns="0" bIns="0" rtlCol="0"/>
            <a:lstStyle/>
            <a:p>
              <a:endParaRPr/>
            </a:p>
          </p:txBody>
        </p:sp>
        <p:sp>
          <p:nvSpPr>
            <p:cNvPr id="4" name="object 4"/>
            <p:cNvSpPr/>
            <p:nvPr/>
          </p:nvSpPr>
          <p:spPr>
            <a:xfrm>
              <a:off x="469392" y="903731"/>
              <a:ext cx="1873250" cy="3783965"/>
            </a:xfrm>
            <a:custGeom>
              <a:avLst/>
              <a:gdLst/>
              <a:ahLst/>
              <a:cxnLst/>
              <a:rect l="l" t="t" r="r" b="b"/>
              <a:pathLst>
                <a:path w="1873250" h="3783965">
                  <a:moveTo>
                    <a:pt x="1872742" y="0"/>
                  </a:moveTo>
                  <a:lnTo>
                    <a:pt x="0" y="0"/>
                  </a:lnTo>
                  <a:lnTo>
                    <a:pt x="0" y="3783584"/>
                  </a:lnTo>
                  <a:lnTo>
                    <a:pt x="1872742" y="3783584"/>
                  </a:lnTo>
                  <a:lnTo>
                    <a:pt x="1872742" y="0"/>
                  </a:lnTo>
                  <a:close/>
                </a:path>
              </a:pathLst>
            </a:custGeom>
            <a:solidFill>
              <a:srgbClr val="095A82"/>
            </a:solidFill>
          </p:spPr>
          <p:txBody>
            <a:bodyPr wrap="square" lIns="0" tIns="0" rIns="0" bIns="0" rtlCol="0"/>
            <a:lstStyle/>
            <a:p>
              <a:endParaRPr/>
            </a:p>
          </p:txBody>
        </p:sp>
        <p:sp>
          <p:nvSpPr>
            <p:cNvPr id="5" name="object 5"/>
            <p:cNvSpPr/>
            <p:nvPr/>
          </p:nvSpPr>
          <p:spPr>
            <a:xfrm>
              <a:off x="752856" y="1411223"/>
              <a:ext cx="5080" cy="2818130"/>
            </a:xfrm>
            <a:custGeom>
              <a:avLst/>
              <a:gdLst/>
              <a:ahLst/>
              <a:cxnLst/>
              <a:rect l="l" t="t" r="r" b="b"/>
              <a:pathLst>
                <a:path w="5079" h="2818129">
                  <a:moveTo>
                    <a:pt x="4521" y="0"/>
                  </a:moveTo>
                  <a:lnTo>
                    <a:pt x="0" y="2817876"/>
                  </a:lnTo>
                </a:path>
              </a:pathLst>
            </a:custGeom>
            <a:ln w="12192">
              <a:solidFill>
                <a:srgbClr val="000000"/>
              </a:solidFill>
            </a:ln>
          </p:spPr>
          <p:txBody>
            <a:bodyPr wrap="square" lIns="0" tIns="0" rIns="0" bIns="0" rtlCol="0"/>
            <a:lstStyle/>
            <a:p>
              <a:endParaRPr/>
            </a:p>
          </p:txBody>
        </p:sp>
        <p:sp>
          <p:nvSpPr>
            <p:cNvPr id="6" name="object 6"/>
            <p:cNvSpPr/>
            <p:nvPr/>
          </p:nvSpPr>
          <p:spPr>
            <a:xfrm>
              <a:off x="653795" y="1694687"/>
              <a:ext cx="196595" cy="20116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58368" y="2083307"/>
              <a:ext cx="198119" cy="20116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16635" y="2330195"/>
              <a:ext cx="475488" cy="480059"/>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658368" y="2471927"/>
              <a:ext cx="196596" cy="201168"/>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661415" y="1306067"/>
              <a:ext cx="198119" cy="201167"/>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653795" y="2860547"/>
              <a:ext cx="196595" cy="201168"/>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653795" y="3250691"/>
              <a:ext cx="196595" cy="199644"/>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661415" y="3639311"/>
              <a:ext cx="198119" cy="201168"/>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653795" y="4027932"/>
              <a:ext cx="196595" cy="201168"/>
            </a:xfrm>
            <a:prstGeom prst="rect">
              <a:avLst/>
            </a:prstGeom>
            <a:blipFill>
              <a:blip r:embed="rId8" cstate="print"/>
              <a:stretch>
                <a:fillRect/>
              </a:stretch>
            </a:blipFill>
          </p:spPr>
          <p:txBody>
            <a:bodyPr wrap="square" lIns="0" tIns="0" rIns="0" bIns="0" rtlCol="0"/>
            <a:lstStyle/>
            <a:p>
              <a:endParaRPr/>
            </a:p>
          </p:txBody>
        </p:sp>
      </p:grpSp>
      <p:sp>
        <p:nvSpPr>
          <p:cNvPr id="15" name="object 15"/>
          <p:cNvSpPr txBox="1">
            <a:spLocks noGrp="1"/>
          </p:cNvSpPr>
          <p:nvPr>
            <p:ph type="title"/>
          </p:nvPr>
        </p:nvSpPr>
        <p:spPr>
          <a:xfrm>
            <a:off x="470712" y="300304"/>
            <a:ext cx="238379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Features of</a:t>
            </a:r>
            <a:r>
              <a:rPr sz="2800" b="1" spc="-135" dirty="0">
                <a:latin typeface="Carlito"/>
                <a:cs typeface="Carlito"/>
              </a:rPr>
              <a:t> </a:t>
            </a:r>
            <a:r>
              <a:rPr sz="2800" b="1" spc="-25" dirty="0">
                <a:latin typeface="Carlito"/>
                <a:cs typeface="Carlito"/>
              </a:rPr>
              <a:t>Java</a:t>
            </a:r>
            <a:endParaRPr sz="2800">
              <a:latin typeface="Carlito"/>
              <a:cs typeface="Carlito"/>
            </a:endParaRPr>
          </a:p>
        </p:txBody>
      </p:sp>
      <p:sp>
        <p:nvSpPr>
          <p:cNvPr id="16" name="object 16"/>
          <p:cNvSpPr txBox="1"/>
          <p:nvPr/>
        </p:nvSpPr>
        <p:spPr>
          <a:xfrm>
            <a:off x="469391" y="903732"/>
            <a:ext cx="1873250" cy="3783965"/>
          </a:xfrm>
          <a:prstGeom prst="rect">
            <a:avLst/>
          </a:prstGeom>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spcBef>
                <a:spcPts val="45"/>
              </a:spcBef>
            </a:pPr>
            <a:endParaRPr sz="1350">
              <a:latin typeface="Times New Roman"/>
              <a:cs typeface="Times New Roman"/>
            </a:endParaRPr>
          </a:p>
          <a:p>
            <a:pPr marL="509270">
              <a:lnSpc>
                <a:spcPct val="100000"/>
              </a:lnSpc>
            </a:pPr>
            <a:r>
              <a:rPr sz="1400" spc="-15" dirty="0">
                <a:solidFill>
                  <a:srgbClr val="FFFFFF"/>
                </a:solidFill>
                <a:latin typeface="Carlito"/>
                <a:cs typeface="Carlito"/>
              </a:rPr>
              <a:t>Simple</a:t>
            </a:r>
            <a:endParaRPr sz="1400">
              <a:latin typeface="Carlito"/>
              <a:cs typeface="Carlito"/>
            </a:endParaRPr>
          </a:p>
          <a:p>
            <a:pPr>
              <a:lnSpc>
                <a:spcPct val="100000"/>
              </a:lnSpc>
              <a:spcBef>
                <a:spcPts val="25"/>
              </a:spcBef>
            </a:pPr>
            <a:endParaRPr sz="1200">
              <a:latin typeface="Carlito"/>
              <a:cs typeface="Carlito"/>
            </a:endParaRPr>
          </a:p>
          <a:p>
            <a:pPr marL="516890">
              <a:lnSpc>
                <a:spcPct val="100000"/>
              </a:lnSpc>
            </a:pPr>
            <a:r>
              <a:rPr sz="1400" spc="-15" dirty="0">
                <a:solidFill>
                  <a:srgbClr val="FFFFFF"/>
                </a:solidFill>
                <a:latin typeface="Carlito"/>
                <a:cs typeface="Carlito"/>
              </a:rPr>
              <a:t>Portable</a:t>
            </a:r>
            <a:endParaRPr sz="1400">
              <a:latin typeface="Carlito"/>
              <a:cs typeface="Carlito"/>
            </a:endParaRPr>
          </a:p>
          <a:p>
            <a:pPr>
              <a:lnSpc>
                <a:spcPct val="100000"/>
              </a:lnSpc>
              <a:spcBef>
                <a:spcPts val="40"/>
              </a:spcBef>
            </a:pPr>
            <a:endParaRPr sz="1000">
              <a:latin typeface="Carlito"/>
              <a:cs typeface="Carlito"/>
            </a:endParaRPr>
          </a:p>
          <a:p>
            <a:pPr marL="511809">
              <a:lnSpc>
                <a:spcPct val="100000"/>
              </a:lnSpc>
            </a:pPr>
            <a:r>
              <a:rPr sz="1400" spc="-15" dirty="0">
                <a:solidFill>
                  <a:srgbClr val="FFFFFF"/>
                </a:solidFill>
                <a:latin typeface="Carlito"/>
                <a:cs typeface="Carlito"/>
              </a:rPr>
              <a:t>Object-oriented</a:t>
            </a:r>
            <a:endParaRPr sz="1400">
              <a:latin typeface="Carlito"/>
              <a:cs typeface="Carlito"/>
            </a:endParaRPr>
          </a:p>
          <a:p>
            <a:pPr>
              <a:lnSpc>
                <a:spcPct val="100000"/>
              </a:lnSpc>
              <a:spcBef>
                <a:spcPts val="20"/>
              </a:spcBef>
            </a:pPr>
            <a:endParaRPr sz="1200">
              <a:latin typeface="Carlito"/>
              <a:cs typeface="Carlito"/>
            </a:endParaRPr>
          </a:p>
          <a:p>
            <a:pPr marL="511809">
              <a:lnSpc>
                <a:spcPct val="100000"/>
              </a:lnSpc>
            </a:pPr>
            <a:r>
              <a:rPr sz="1600" b="1" spc="-20" dirty="0">
                <a:solidFill>
                  <a:srgbClr val="FFFFFF"/>
                </a:solidFill>
                <a:latin typeface="Carlito"/>
                <a:cs typeface="Carlito"/>
              </a:rPr>
              <a:t>Secure</a:t>
            </a:r>
            <a:endParaRPr sz="1600">
              <a:latin typeface="Carlito"/>
              <a:cs typeface="Carlito"/>
            </a:endParaRPr>
          </a:p>
          <a:p>
            <a:pPr marL="506095" marR="567055" indent="-6985">
              <a:lnSpc>
                <a:spcPts val="3000"/>
              </a:lnSpc>
              <a:spcBef>
                <a:spcPts val="50"/>
              </a:spcBef>
            </a:pPr>
            <a:r>
              <a:rPr sz="1400" spc="-10" dirty="0">
                <a:solidFill>
                  <a:srgbClr val="FFFFFF"/>
                </a:solidFill>
                <a:latin typeface="Carlito"/>
                <a:cs typeface="Carlito"/>
              </a:rPr>
              <a:t>D</a:t>
            </a:r>
            <a:r>
              <a:rPr sz="1400" spc="-15" dirty="0">
                <a:solidFill>
                  <a:srgbClr val="FFFFFF"/>
                </a:solidFill>
                <a:latin typeface="Carlito"/>
                <a:cs typeface="Carlito"/>
              </a:rPr>
              <a:t>i</a:t>
            </a:r>
            <a:r>
              <a:rPr sz="1400" spc="-10" dirty="0">
                <a:solidFill>
                  <a:srgbClr val="FFFFFF"/>
                </a:solidFill>
                <a:latin typeface="Carlito"/>
                <a:cs typeface="Carlito"/>
              </a:rPr>
              <a:t>s</a:t>
            </a:r>
            <a:r>
              <a:rPr sz="1400" spc="-15" dirty="0">
                <a:solidFill>
                  <a:srgbClr val="FFFFFF"/>
                </a:solidFill>
                <a:latin typeface="Carlito"/>
                <a:cs typeface="Carlito"/>
              </a:rPr>
              <a:t>t</a:t>
            </a:r>
            <a:r>
              <a:rPr sz="1400" spc="-10" dirty="0">
                <a:solidFill>
                  <a:srgbClr val="FFFFFF"/>
                </a:solidFill>
                <a:latin typeface="Carlito"/>
                <a:cs typeface="Carlito"/>
              </a:rPr>
              <a:t>r</a:t>
            </a:r>
            <a:r>
              <a:rPr sz="1400" spc="-15" dirty="0">
                <a:solidFill>
                  <a:srgbClr val="FFFFFF"/>
                </a:solidFill>
                <a:latin typeface="Carlito"/>
                <a:cs typeface="Carlito"/>
              </a:rPr>
              <a:t>ibute</a:t>
            </a:r>
            <a:r>
              <a:rPr sz="1400" dirty="0">
                <a:solidFill>
                  <a:srgbClr val="FFFFFF"/>
                </a:solidFill>
                <a:latin typeface="Carlito"/>
                <a:cs typeface="Carlito"/>
              </a:rPr>
              <a:t>d  </a:t>
            </a:r>
            <a:r>
              <a:rPr sz="1400" spc="-15" dirty="0">
                <a:solidFill>
                  <a:srgbClr val="FFFFFF"/>
                </a:solidFill>
                <a:latin typeface="Carlito"/>
                <a:cs typeface="Carlito"/>
              </a:rPr>
              <a:t>Dynamic</a:t>
            </a:r>
            <a:endParaRPr sz="1400">
              <a:latin typeface="Carlito"/>
              <a:cs typeface="Carlito"/>
            </a:endParaRPr>
          </a:p>
          <a:p>
            <a:pPr>
              <a:lnSpc>
                <a:spcPct val="100000"/>
              </a:lnSpc>
              <a:spcBef>
                <a:spcPts val="45"/>
              </a:spcBef>
            </a:pPr>
            <a:endParaRPr sz="1000">
              <a:latin typeface="Carlito"/>
              <a:cs typeface="Carlito"/>
            </a:endParaRPr>
          </a:p>
          <a:p>
            <a:pPr marL="506095">
              <a:lnSpc>
                <a:spcPct val="100000"/>
              </a:lnSpc>
            </a:pPr>
            <a:r>
              <a:rPr sz="1400" spc="-10" dirty="0">
                <a:solidFill>
                  <a:srgbClr val="FFFFFF"/>
                </a:solidFill>
                <a:latin typeface="Carlito"/>
                <a:cs typeface="Carlito"/>
              </a:rPr>
              <a:t>Robust</a:t>
            </a:r>
            <a:endParaRPr sz="1400">
              <a:latin typeface="Carlito"/>
              <a:cs typeface="Carlito"/>
            </a:endParaRPr>
          </a:p>
          <a:p>
            <a:pPr>
              <a:lnSpc>
                <a:spcPct val="100000"/>
              </a:lnSpc>
              <a:spcBef>
                <a:spcPts val="15"/>
              </a:spcBef>
            </a:pPr>
            <a:endParaRPr sz="1050">
              <a:latin typeface="Carlito"/>
              <a:cs typeface="Carlito"/>
            </a:endParaRPr>
          </a:p>
          <a:p>
            <a:pPr marL="506095">
              <a:lnSpc>
                <a:spcPct val="100000"/>
              </a:lnSpc>
            </a:pPr>
            <a:r>
              <a:rPr sz="1400" spc="-5" dirty="0">
                <a:solidFill>
                  <a:srgbClr val="FFFFFF"/>
                </a:solidFill>
                <a:latin typeface="Carlito"/>
                <a:cs typeface="Carlito"/>
              </a:rPr>
              <a:t>High</a:t>
            </a:r>
            <a:r>
              <a:rPr sz="1400" spc="-45" dirty="0">
                <a:solidFill>
                  <a:srgbClr val="FFFFFF"/>
                </a:solidFill>
                <a:latin typeface="Carlito"/>
                <a:cs typeface="Carlito"/>
              </a:rPr>
              <a:t> </a:t>
            </a:r>
            <a:r>
              <a:rPr sz="1400" spc="-15" dirty="0">
                <a:solidFill>
                  <a:srgbClr val="FFFFFF"/>
                </a:solidFill>
                <a:latin typeface="Carlito"/>
                <a:cs typeface="Carlito"/>
              </a:rPr>
              <a:t>Performance</a:t>
            </a:r>
            <a:endParaRPr sz="1400">
              <a:latin typeface="Carlito"/>
              <a:cs typeface="Carlito"/>
            </a:endParaRPr>
          </a:p>
        </p:txBody>
      </p:sp>
      <p:sp>
        <p:nvSpPr>
          <p:cNvPr id="17" name="object 17"/>
          <p:cNvSpPr/>
          <p:nvPr/>
        </p:nvSpPr>
        <p:spPr>
          <a:xfrm>
            <a:off x="7264907" y="1935479"/>
            <a:ext cx="714755" cy="1083564"/>
          </a:xfrm>
          <a:prstGeom prst="rect">
            <a:avLst/>
          </a:prstGeom>
          <a:blipFill>
            <a:blip r:embed="rId9" cstate="print"/>
            <a:stretch>
              <a:fillRect/>
            </a:stretch>
          </a:blipFill>
        </p:spPr>
        <p:txBody>
          <a:bodyPr wrap="square" lIns="0" tIns="0" rIns="0" bIns="0" rtlCol="0"/>
          <a:lstStyle/>
          <a:p>
            <a:endParaRPr/>
          </a:p>
        </p:txBody>
      </p:sp>
      <p:sp>
        <p:nvSpPr>
          <p:cNvPr id="18" name="object 18"/>
          <p:cNvSpPr txBox="1"/>
          <p:nvPr/>
        </p:nvSpPr>
        <p:spPr>
          <a:xfrm>
            <a:off x="7213092" y="3104388"/>
            <a:ext cx="818515" cy="335280"/>
          </a:xfrm>
          <a:prstGeom prst="rect">
            <a:avLst/>
          </a:prstGeom>
          <a:ln w="12192">
            <a:solidFill>
              <a:srgbClr val="04405E"/>
            </a:solidFill>
          </a:ln>
        </p:spPr>
        <p:txBody>
          <a:bodyPr vert="horz" wrap="square" lIns="0" tIns="81280" rIns="0" bIns="0" rtlCol="0">
            <a:spAutoFit/>
          </a:bodyPr>
          <a:lstStyle/>
          <a:p>
            <a:pPr marL="173355">
              <a:lnSpc>
                <a:spcPct val="100000"/>
              </a:lnSpc>
              <a:spcBef>
                <a:spcPts val="640"/>
              </a:spcBef>
            </a:pPr>
            <a:r>
              <a:rPr sz="1200" b="1" spc="-55" dirty="0">
                <a:solidFill>
                  <a:srgbClr val="5F5F5F"/>
                </a:solidFill>
                <a:latin typeface="Arial"/>
                <a:cs typeface="Arial"/>
              </a:rPr>
              <a:t>Secure</a:t>
            </a:r>
            <a:endParaRPr sz="1200">
              <a:latin typeface="Arial"/>
              <a:cs typeface="Arial"/>
            </a:endParaRPr>
          </a:p>
        </p:txBody>
      </p:sp>
      <p:sp>
        <p:nvSpPr>
          <p:cNvPr id="19" name="object 19"/>
          <p:cNvSpPr/>
          <p:nvPr/>
        </p:nvSpPr>
        <p:spPr>
          <a:xfrm>
            <a:off x="6656069" y="1681733"/>
            <a:ext cx="1943100" cy="1871345"/>
          </a:xfrm>
          <a:custGeom>
            <a:avLst/>
            <a:gdLst/>
            <a:ahLst/>
            <a:cxnLst/>
            <a:rect l="l" t="t" r="r" b="b"/>
            <a:pathLst>
              <a:path w="1943100" h="1871345">
                <a:moveTo>
                  <a:pt x="0" y="311784"/>
                </a:moveTo>
                <a:lnTo>
                  <a:pt x="3428" y="265810"/>
                </a:lnTo>
                <a:lnTo>
                  <a:pt x="13207" y="221741"/>
                </a:lnTo>
                <a:lnTo>
                  <a:pt x="28955" y="180339"/>
                </a:lnTo>
                <a:lnTo>
                  <a:pt x="50291" y="142112"/>
                </a:lnTo>
                <a:lnTo>
                  <a:pt x="76580" y="107314"/>
                </a:lnTo>
                <a:lnTo>
                  <a:pt x="107314" y="76453"/>
                </a:lnTo>
                <a:lnTo>
                  <a:pt x="142239" y="50291"/>
                </a:lnTo>
                <a:lnTo>
                  <a:pt x="180594" y="28955"/>
                </a:lnTo>
                <a:lnTo>
                  <a:pt x="221996" y="13207"/>
                </a:lnTo>
                <a:lnTo>
                  <a:pt x="266064" y="3428"/>
                </a:lnTo>
                <a:lnTo>
                  <a:pt x="312165" y="0"/>
                </a:lnTo>
                <a:lnTo>
                  <a:pt x="1630679" y="0"/>
                </a:lnTo>
                <a:lnTo>
                  <a:pt x="1676780" y="3428"/>
                </a:lnTo>
                <a:lnTo>
                  <a:pt x="1720850" y="13207"/>
                </a:lnTo>
                <a:lnTo>
                  <a:pt x="1762252" y="28955"/>
                </a:lnTo>
                <a:lnTo>
                  <a:pt x="1800605" y="50291"/>
                </a:lnTo>
                <a:lnTo>
                  <a:pt x="1835530" y="76453"/>
                </a:lnTo>
                <a:lnTo>
                  <a:pt x="1866264" y="107314"/>
                </a:lnTo>
                <a:lnTo>
                  <a:pt x="1892553" y="142112"/>
                </a:lnTo>
                <a:lnTo>
                  <a:pt x="1913889" y="180339"/>
                </a:lnTo>
                <a:lnTo>
                  <a:pt x="1929637" y="221741"/>
                </a:lnTo>
                <a:lnTo>
                  <a:pt x="1939416" y="265810"/>
                </a:lnTo>
                <a:lnTo>
                  <a:pt x="1942846" y="311784"/>
                </a:lnTo>
                <a:lnTo>
                  <a:pt x="1942846" y="1559178"/>
                </a:lnTo>
                <a:lnTo>
                  <a:pt x="1939416" y="1605152"/>
                </a:lnTo>
                <a:lnTo>
                  <a:pt x="1929637" y="1649221"/>
                </a:lnTo>
                <a:lnTo>
                  <a:pt x="1913889" y="1690623"/>
                </a:lnTo>
                <a:lnTo>
                  <a:pt x="1892553" y="1728851"/>
                </a:lnTo>
                <a:lnTo>
                  <a:pt x="1866264" y="1763648"/>
                </a:lnTo>
                <a:lnTo>
                  <a:pt x="1835530" y="1794509"/>
                </a:lnTo>
                <a:lnTo>
                  <a:pt x="1800605" y="1820671"/>
                </a:lnTo>
                <a:lnTo>
                  <a:pt x="1762252" y="1842007"/>
                </a:lnTo>
                <a:lnTo>
                  <a:pt x="1720850" y="1857755"/>
                </a:lnTo>
                <a:lnTo>
                  <a:pt x="1676780" y="1867534"/>
                </a:lnTo>
                <a:lnTo>
                  <a:pt x="1630679" y="1870964"/>
                </a:lnTo>
                <a:lnTo>
                  <a:pt x="312165" y="1870964"/>
                </a:lnTo>
                <a:lnTo>
                  <a:pt x="266064" y="1867534"/>
                </a:lnTo>
                <a:lnTo>
                  <a:pt x="221996" y="1857755"/>
                </a:lnTo>
                <a:lnTo>
                  <a:pt x="180594" y="1842007"/>
                </a:lnTo>
                <a:lnTo>
                  <a:pt x="142239" y="1820671"/>
                </a:lnTo>
                <a:lnTo>
                  <a:pt x="107314" y="1794509"/>
                </a:lnTo>
                <a:lnTo>
                  <a:pt x="76580" y="1763648"/>
                </a:lnTo>
                <a:lnTo>
                  <a:pt x="50291" y="1728851"/>
                </a:lnTo>
                <a:lnTo>
                  <a:pt x="28955" y="1690623"/>
                </a:lnTo>
                <a:lnTo>
                  <a:pt x="13207" y="1649221"/>
                </a:lnTo>
                <a:lnTo>
                  <a:pt x="3428" y="1605152"/>
                </a:lnTo>
                <a:lnTo>
                  <a:pt x="0" y="1559178"/>
                </a:lnTo>
                <a:lnTo>
                  <a:pt x="0" y="311784"/>
                </a:lnTo>
                <a:close/>
              </a:path>
            </a:pathLst>
          </a:custGeom>
          <a:ln w="38100">
            <a:solidFill>
              <a:srgbClr val="095A82"/>
            </a:solidFill>
          </a:ln>
        </p:spPr>
        <p:txBody>
          <a:bodyPr wrap="square" lIns="0" tIns="0" rIns="0" bIns="0" rtlCol="0"/>
          <a:lstStyle/>
          <a:p>
            <a:endParaRPr/>
          </a:p>
        </p:txBody>
      </p:sp>
      <p:sp>
        <p:nvSpPr>
          <p:cNvPr id="20" name="object 20"/>
          <p:cNvSpPr txBox="1"/>
          <p:nvPr/>
        </p:nvSpPr>
        <p:spPr>
          <a:xfrm>
            <a:off x="2558033" y="1300733"/>
            <a:ext cx="3767454" cy="2880360"/>
          </a:xfrm>
          <a:prstGeom prst="rect">
            <a:avLst/>
          </a:prstGeom>
          <a:ln w="28955">
            <a:solidFill>
              <a:srgbClr val="416F9C"/>
            </a:solidFill>
          </a:ln>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5"/>
              </a:spcBef>
            </a:pPr>
            <a:endParaRPr sz="1950">
              <a:latin typeface="Times New Roman"/>
              <a:cs typeface="Times New Roman"/>
            </a:endParaRPr>
          </a:p>
          <a:p>
            <a:pPr marL="376555" marR="451484" indent="-287020">
              <a:lnSpc>
                <a:spcPct val="150000"/>
              </a:lnSpc>
              <a:buClr>
                <a:srgbClr val="095A82"/>
              </a:buClr>
              <a:buFont typeface="Wingdings"/>
              <a:buChar char=""/>
              <a:tabLst>
                <a:tab pos="376555" algn="l"/>
                <a:tab pos="377190" algn="l"/>
              </a:tabLst>
            </a:pPr>
            <a:r>
              <a:rPr sz="1400" dirty="0">
                <a:solidFill>
                  <a:srgbClr val="5F5F5F"/>
                </a:solidFill>
                <a:latin typeface="Carlito"/>
                <a:cs typeface="Carlito"/>
              </a:rPr>
              <a:t>Java </a:t>
            </a:r>
            <a:r>
              <a:rPr sz="1400" spc="-15" dirty="0">
                <a:solidFill>
                  <a:srgbClr val="5F5F5F"/>
                </a:solidFill>
                <a:latin typeface="Carlito"/>
                <a:cs typeface="Carlito"/>
              </a:rPr>
              <a:t>Programs </a:t>
            </a:r>
            <a:r>
              <a:rPr sz="1400" dirty="0">
                <a:solidFill>
                  <a:srgbClr val="5F5F5F"/>
                </a:solidFill>
                <a:latin typeface="Carlito"/>
                <a:cs typeface="Carlito"/>
              </a:rPr>
              <a:t>run inside virtual</a:t>
            </a:r>
            <a:r>
              <a:rPr sz="1400" spc="-90" dirty="0">
                <a:solidFill>
                  <a:srgbClr val="5F5F5F"/>
                </a:solidFill>
                <a:latin typeface="Carlito"/>
                <a:cs typeface="Carlito"/>
              </a:rPr>
              <a:t> </a:t>
            </a:r>
            <a:r>
              <a:rPr sz="1400" spc="-15" dirty="0">
                <a:solidFill>
                  <a:srgbClr val="5F5F5F"/>
                </a:solidFill>
                <a:latin typeface="Carlito"/>
                <a:cs typeface="Carlito"/>
              </a:rPr>
              <a:t>machine  </a:t>
            </a:r>
            <a:r>
              <a:rPr sz="1400" spc="-5" dirty="0">
                <a:solidFill>
                  <a:srgbClr val="5F5F5F"/>
                </a:solidFill>
                <a:latin typeface="Carlito"/>
                <a:cs typeface="Carlito"/>
              </a:rPr>
              <a:t>sandbox to prevent any </a:t>
            </a:r>
            <a:r>
              <a:rPr sz="1400" dirty="0">
                <a:solidFill>
                  <a:srgbClr val="5F5F5F"/>
                </a:solidFill>
                <a:latin typeface="Carlito"/>
                <a:cs typeface="Carlito"/>
              </a:rPr>
              <a:t>activity </a:t>
            </a:r>
            <a:r>
              <a:rPr sz="1400" spc="-20" dirty="0">
                <a:solidFill>
                  <a:srgbClr val="5F5F5F"/>
                </a:solidFill>
                <a:latin typeface="Carlito"/>
                <a:cs typeface="Carlito"/>
              </a:rPr>
              <a:t>from  </a:t>
            </a:r>
            <a:r>
              <a:rPr sz="1400" spc="-5" dirty="0">
                <a:solidFill>
                  <a:srgbClr val="5F5F5F"/>
                </a:solidFill>
                <a:latin typeface="Carlito"/>
                <a:cs typeface="Carlito"/>
              </a:rPr>
              <a:t>untrusted</a:t>
            </a:r>
            <a:r>
              <a:rPr sz="1400" spc="-40" dirty="0">
                <a:solidFill>
                  <a:srgbClr val="5F5F5F"/>
                </a:solidFill>
                <a:latin typeface="Carlito"/>
                <a:cs typeface="Carlito"/>
              </a:rPr>
              <a:t> </a:t>
            </a:r>
            <a:r>
              <a:rPr sz="1400" spc="-15" dirty="0">
                <a:solidFill>
                  <a:srgbClr val="5F5F5F"/>
                </a:solidFill>
                <a:latin typeface="Carlito"/>
                <a:cs typeface="Carlito"/>
              </a:rPr>
              <a:t>sources.</a:t>
            </a:r>
            <a:endParaRPr sz="1400">
              <a:latin typeface="Carlito"/>
              <a:cs typeface="Carlito"/>
            </a:endParaRPr>
          </a:p>
          <a:p>
            <a:pPr>
              <a:lnSpc>
                <a:spcPct val="100000"/>
              </a:lnSpc>
              <a:spcBef>
                <a:spcPts val="45"/>
              </a:spcBef>
              <a:buClr>
                <a:srgbClr val="095A82"/>
              </a:buClr>
              <a:buFont typeface="Wingdings"/>
              <a:buChar char=""/>
            </a:pPr>
            <a:endParaRPr sz="1400">
              <a:latin typeface="Carlito"/>
              <a:cs typeface="Carlito"/>
            </a:endParaRPr>
          </a:p>
          <a:p>
            <a:pPr marL="376555" indent="-287020">
              <a:lnSpc>
                <a:spcPct val="100000"/>
              </a:lnSpc>
              <a:buClr>
                <a:srgbClr val="095A82"/>
              </a:buClr>
              <a:buFont typeface="Wingdings"/>
              <a:buChar char=""/>
              <a:tabLst>
                <a:tab pos="376555" algn="l"/>
                <a:tab pos="377190" algn="l"/>
              </a:tabLst>
            </a:pPr>
            <a:r>
              <a:rPr sz="1400" dirty="0">
                <a:solidFill>
                  <a:srgbClr val="5F5F5F"/>
                </a:solidFill>
                <a:latin typeface="Carlito"/>
                <a:cs typeface="Carlito"/>
              </a:rPr>
              <a:t>No </a:t>
            </a:r>
            <a:r>
              <a:rPr sz="1400" spc="-5" dirty="0">
                <a:solidFill>
                  <a:srgbClr val="5F5F5F"/>
                </a:solidFill>
                <a:latin typeface="Carlito"/>
                <a:cs typeface="Carlito"/>
              </a:rPr>
              <a:t>use </a:t>
            </a:r>
            <a:r>
              <a:rPr sz="1400" dirty="0">
                <a:solidFill>
                  <a:srgbClr val="5F5F5F"/>
                </a:solidFill>
                <a:latin typeface="Carlito"/>
                <a:cs typeface="Carlito"/>
              </a:rPr>
              <a:t>of explicit</a:t>
            </a:r>
            <a:r>
              <a:rPr sz="1400" spc="-120" dirty="0">
                <a:solidFill>
                  <a:srgbClr val="5F5F5F"/>
                </a:solidFill>
                <a:latin typeface="Carlito"/>
                <a:cs typeface="Carlito"/>
              </a:rPr>
              <a:t> </a:t>
            </a:r>
            <a:r>
              <a:rPr sz="1400" spc="-15" dirty="0">
                <a:solidFill>
                  <a:srgbClr val="5F5F5F"/>
                </a:solidFill>
                <a:latin typeface="Carlito"/>
                <a:cs typeface="Carlito"/>
              </a:rPr>
              <a:t>pointer</a:t>
            </a:r>
            <a:endParaRPr sz="1400">
              <a:latin typeface="Carlito"/>
              <a:cs typeface="Carlito"/>
            </a:endParaRPr>
          </a:p>
        </p:txBody>
      </p:sp>
      <p:sp>
        <p:nvSpPr>
          <p:cNvPr id="21" name="object 21"/>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4025" y="845692"/>
            <a:ext cx="8239125" cy="3841750"/>
            <a:chOff x="454025" y="845692"/>
            <a:chExt cx="8239125" cy="3841750"/>
          </a:xfrm>
        </p:grpSpPr>
        <p:sp>
          <p:nvSpPr>
            <p:cNvPr id="3" name="object 3"/>
            <p:cNvSpPr/>
            <p:nvPr/>
          </p:nvSpPr>
          <p:spPr>
            <a:xfrm>
              <a:off x="468629" y="860297"/>
              <a:ext cx="8209915" cy="0"/>
            </a:xfrm>
            <a:custGeom>
              <a:avLst/>
              <a:gdLst/>
              <a:ahLst/>
              <a:cxnLst/>
              <a:rect l="l" t="t" r="r" b="b"/>
              <a:pathLst>
                <a:path w="8209915">
                  <a:moveTo>
                    <a:pt x="0" y="0"/>
                  </a:moveTo>
                  <a:lnTo>
                    <a:pt x="8209788" y="0"/>
                  </a:lnTo>
                </a:path>
              </a:pathLst>
            </a:custGeom>
            <a:ln w="28956">
              <a:solidFill>
                <a:srgbClr val="095A82"/>
              </a:solidFill>
            </a:ln>
          </p:spPr>
          <p:txBody>
            <a:bodyPr wrap="square" lIns="0" tIns="0" rIns="0" bIns="0" rtlCol="0"/>
            <a:lstStyle/>
            <a:p>
              <a:endParaRPr/>
            </a:p>
          </p:txBody>
        </p:sp>
        <p:sp>
          <p:nvSpPr>
            <p:cNvPr id="4" name="object 4"/>
            <p:cNvSpPr/>
            <p:nvPr/>
          </p:nvSpPr>
          <p:spPr>
            <a:xfrm>
              <a:off x="469392" y="903731"/>
              <a:ext cx="1873250" cy="3783965"/>
            </a:xfrm>
            <a:custGeom>
              <a:avLst/>
              <a:gdLst/>
              <a:ahLst/>
              <a:cxnLst/>
              <a:rect l="l" t="t" r="r" b="b"/>
              <a:pathLst>
                <a:path w="1873250" h="3783965">
                  <a:moveTo>
                    <a:pt x="1872742" y="0"/>
                  </a:moveTo>
                  <a:lnTo>
                    <a:pt x="0" y="0"/>
                  </a:lnTo>
                  <a:lnTo>
                    <a:pt x="0" y="3783584"/>
                  </a:lnTo>
                  <a:lnTo>
                    <a:pt x="1872742" y="3783584"/>
                  </a:lnTo>
                  <a:lnTo>
                    <a:pt x="1872742" y="0"/>
                  </a:lnTo>
                  <a:close/>
                </a:path>
              </a:pathLst>
            </a:custGeom>
            <a:solidFill>
              <a:srgbClr val="095A82"/>
            </a:solidFill>
          </p:spPr>
          <p:txBody>
            <a:bodyPr wrap="square" lIns="0" tIns="0" rIns="0" bIns="0" rtlCol="0"/>
            <a:lstStyle/>
            <a:p>
              <a:endParaRPr/>
            </a:p>
          </p:txBody>
        </p:sp>
        <p:sp>
          <p:nvSpPr>
            <p:cNvPr id="5" name="object 5"/>
            <p:cNvSpPr/>
            <p:nvPr/>
          </p:nvSpPr>
          <p:spPr>
            <a:xfrm>
              <a:off x="752856" y="1411223"/>
              <a:ext cx="5080" cy="2818130"/>
            </a:xfrm>
            <a:custGeom>
              <a:avLst/>
              <a:gdLst/>
              <a:ahLst/>
              <a:cxnLst/>
              <a:rect l="l" t="t" r="r" b="b"/>
              <a:pathLst>
                <a:path w="5079" h="2818129">
                  <a:moveTo>
                    <a:pt x="4521" y="0"/>
                  </a:moveTo>
                  <a:lnTo>
                    <a:pt x="0" y="2817876"/>
                  </a:lnTo>
                </a:path>
              </a:pathLst>
            </a:custGeom>
            <a:ln w="12192">
              <a:solidFill>
                <a:srgbClr val="000000"/>
              </a:solidFill>
            </a:ln>
          </p:spPr>
          <p:txBody>
            <a:bodyPr wrap="square" lIns="0" tIns="0" rIns="0" bIns="0" rtlCol="0"/>
            <a:lstStyle/>
            <a:p>
              <a:endParaRPr/>
            </a:p>
          </p:txBody>
        </p:sp>
        <p:sp>
          <p:nvSpPr>
            <p:cNvPr id="6" name="object 6"/>
            <p:cNvSpPr/>
            <p:nvPr/>
          </p:nvSpPr>
          <p:spPr>
            <a:xfrm>
              <a:off x="653795" y="1694687"/>
              <a:ext cx="196595" cy="20116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58368" y="2083307"/>
              <a:ext cx="198119" cy="20116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58368" y="2471927"/>
              <a:ext cx="196596" cy="201168"/>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661415" y="1306067"/>
              <a:ext cx="198119" cy="201167"/>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12064" y="2718816"/>
              <a:ext cx="475487" cy="48006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653795" y="2860547"/>
              <a:ext cx="196595" cy="201168"/>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653795" y="3250691"/>
              <a:ext cx="196595" cy="199644"/>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661415" y="3639311"/>
              <a:ext cx="198119" cy="201168"/>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653795" y="4027932"/>
              <a:ext cx="196595" cy="201168"/>
            </a:xfrm>
            <a:prstGeom prst="rect">
              <a:avLst/>
            </a:prstGeom>
            <a:blipFill>
              <a:blip r:embed="rId8" cstate="print"/>
              <a:stretch>
                <a:fillRect/>
              </a:stretch>
            </a:blipFill>
          </p:spPr>
          <p:txBody>
            <a:bodyPr wrap="square" lIns="0" tIns="0" rIns="0" bIns="0" rtlCol="0"/>
            <a:lstStyle/>
            <a:p>
              <a:endParaRPr/>
            </a:p>
          </p:txBody>
        </p:sp>
      </p:grpSp>
      <p:sp>
        <p:nvSpPr>
          <p:cNvPr id="15" name="object 15"/>
          <p:cNvSpPr txBox="1">
            <a:spLocks noGrp="1"/>
          </p:cNvSpPr>
          <p:nvPr>
            <p:ph type="title"/>
          </p:nvPr>
        </p:nvSpPr>
        <p:spPr>
          <a:xfrm>
            <a:off x="470712" y="300304"/>
            <a:ext cx="238379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Features of</a:t>
            </a:r>
            <a:r>
              <a:rPr sz="2800" b="1" spc="-135" dirty="0">
                <a:latin typeface="Carlito"/>
                <a:cs typeface="Carlito"/>
              </a:rPr>
              <a:t> </a:t>
            </a:r>
            <a:r>
              <a:rPr sz="2800" b="1" spc="-25" dirty="0">
                <a:latin typeface="Carlito"/>
                <a:cs typeface="Carlito"/>
              </a:rPr>
              <a:t>Java</a:t>
            </a:r>
            <a:endParaRPr sz="2800">
              <a:latin typeface="Carlito"/>
              <a:cs typeface="Carlito"/>
            </a:endParaRPr>
          </a:p>
        </p:txBody>
      </p:sp>
      <p:sp>
        <p:nvSpPr>
          <p:cNvPr id="16" name="object 16"/>
          <p:cNvSpPr txBox="1"/>
          <p:nvPr/>
        </p:nvSpPr>
        <p:spPr>
          <a:xfrm>
            <a:off x="469391" y="903732"/>
            <a:ext cx="1873250" cy="3783965"/>
          </a:xfrm>
          <a:prstGeom prst="rect">
            <a:avLst/>
          </a:prstGeom>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spcBef>
                <a:spcPts val="45"/>
              </a:spcBef>
            </a:pPr>
            <a:endParaRPr sz="1350">
              <a:latin typeface="Times New Roman"/>
              <a:cs typeface="Times New Roman"/>
            </a:endParaRPr>
          </a:p>
          <a:p>
            <a:pPr marL="509270">
              <a:lnSpc>
                <a:spcPct val="100000"/>
              </a:lnSpc>
            </a:pPr>
            <a:r>
              <a:rPr sz="1400" spc="-15" dirty="0">
                <a:solidFill>
                  <a:srgbClr val="FFFFFF"/>
                </a:solidFill>
                <a:latin typeface="Carlito"/>
                <a:cs typeface="Carlito"/>
              </a:rPr>
              <a:t>Simple</a:t>
            </a:r>
            <a:endParaRPr sz="1400">
              <a:latin typeface="Carlito"/>
              <a:cs typeface="Carlito"/>
            </a:endParaRPr>
          </a:p>
          <a:p>
            <a:pPr>
              <a:lnSpc>
                <a:spcPct val="100000"/>
              </a:lnSpc>
              <a:spcBef>
                <a:spcPts val="25"/>
              </a:spcBef>
            </a:pPr>
            <a:endParaRPr sz="1200">
              <a:latin typeface="Carlito"/>
              <a:cs typeface="Carlito"/>
            </a:endParaRPr>
          </a:p>
          <a:p>
            <a:pPr marL="516890">
              <a:lnSpc>
                <a:spcPct val="100000"/>
              </a:lnSpc>
            </a:pPr>
            <a:r>
              <a:rPr sz="1400" spc="-15" dirty="0">
                <a:solidFill>
                  <a:srgbClr val="FFFFFF"/>
                </a:solidFill>
                <a:latin typeface="Carlito"/>
                <a:cs typeface="Carlito"/>
              </a:rPr>
              <a:t>Portable</a:t>
            </a:r>
            <a:endParaRPr sz="1400">
              <a:latin typeface="Carlito"/>
              <a:cs typeface="Carlito"/>
            </a:endParaRPr>
          </a:p>
          <a:p>
            <a:pPr marL="499745" marR="223520" indent="12065">
              <a:lnSpc>
                <a:spcPct val="169500"/>
              </a:lnSpc>
              <a:spcBef>
                <a:spcPts val="95"/>
              </a:spcBef>
            </a:pPr>
            <a:r>
              <a:rPr sz="1400" spc="-20" dirty="0">
                <a:solidFill>
                  <a:srgbClr val="FFFFFF"/>
                </a:solidFill>
                <a:latin typeface="Carlito"/>
                <a:cs typeface="Carlito"/>
              </a:rPr>
              <a:t>Ob</a:t>
            </a:r>
            <a:r>
              <a:rPr sz="1400" spc="-15" dirty="0">
                <a:solidFill>
                  <a:srgbClr val="FFFFFF"/>
                </a:solidFill>
                <a:latin typeface="Carlito"/>
                <a:cs typeface="Carlito"/>
              </a:rPr>
              <a:t>je</a:t>
            </a:r>
            <a:r>
              <a:rPr sz="1400" spc="-20" dirty="0">
                <a:solidFill>
                  <a:srgbClr val="FFFFFF"/>
                </a:solidFill>
                <a:latin typeface="Carlito"/>
                <a:cs typeface="Carlito"/>
              </a:rPr>
              <a:t>ct</a:t>
            </a:r>
            <a:r>
              <a:rPr sz="1400" spc="-10" dirty="0">
                <a:solidFill>
                  <a:srgbClr val="FFFFFF"/>
                </a:solidFill>
                <a:latin typeface="Carlito"/>
                <a:cs typeface="Carlito"/>
              </a:rPr>
              <a:t>-or</a:t>
            </a:r>
            <a:r>
              <a:rPr sz="1400" spc="-15" dirty="0">
                <a:solidFill>
                  <a:srgbClr val="FFFFFF"/>
                </a:solidFill>
                <a:latin typeface="Carlito"/>
                <a:cs typeface="Carlito"/>
              </a:rPr>
              <a:t>ie</a:t>
            </a:r>
            <a:r>
              <a:rPr sz="1400" spc="-20" dirty="0">
                <a:solidFill>
                  <a:srgbClr val="FFFFFF"/>
                </a:solidFill>
                <a:latin typeface="Carlito"/>
                <a:cs typeface="Carlito"/>
              </a:rPr>
              <a:t>n</a:t>
            </a:r>
            <a:r>
              <a:rPr sz="1400" spc="-15" dirty="0">
                <a:solidFill>
                  <a:srgbClr val="FFFFFF"/>
                </a:solidFill>
                <a:latin typeface="Carlito"/>
                <a:cs typeface="Carlito"/>
              </a:rPr>
              <a:t>te</a:t>
            </a:r>
            <a:r>
              <a:rPr sz="1400" dirty="0">
                <a:solidFill>
                  <a:srgbClr val="FFFFFF"/>
                </a:solidFill>
                <a:latin typeface="Carlito"/>
                <a:cs typeface="Carlito"/>
              </a:rPr>
              <a:t>d  </a:t>
            </a:r>
            <a:r>
              <a:rPr sz="1400" spc="-15" dirty="0">
                <a:solidFill>
                  <a:srgbClr val="FFFFFF"/>
                </a:solidFill>
                <a:latin typeface="Carlito"/>
                <a:cs typeface="Carlito"/>
              </a:rPr>
              <a:t>Secure  </a:t>
            </a:r>
            <a:r>
              <a:rPr sz="1600" b="1" spc="-15" dirty="0">
                <a:solidFill>
                  <a:srgbClr val="FFFFFF"/>
                </a:solidFill>
                <a:latin typeface="Carlito"/>
                <a:cs typeface="Carlito"/>
              </a:rPr>
              <a:t>Distributed  </a:t>
            </a:r>
            <a:r>
              <a:rPr sz="1400" spc="-10" dirty="0">
                <a:solidFill>
                  <a:srgbClr val="FFFFFF"/>
                </a:solidFill>
                <a:latin typeface="Carlito"/>
                <a:cs typeface="Carlito"/>
              </a:rPr>
              <a:t>Dynamic</a:t>
            </a:r>
            <a:endParaRPr sz="1400">
              <a:latin typeface="Carlito"/>
              <a:cs typeface="Carlito"/>
            </a:endParaRPr>
          </a:p>
          <a:p>
            <a:pPr>
              <a:lnSpc>
                <a:spcPct val="100000"/>
              </a:lnSpc>
              <a:spcBef>
                <a:spcPts val="5"/>
              </a:spcBef>
            </a:pPr>
            <a:endParaRPr sz="1500">
              <a:latin typeface="Carlito"/>
              <a:cs typeface="Carlito"/>
            </a:endParaRPr>
          </a:p>
          <a:p>
            <a:pPr marL="506095">
              <a:lnSpc>
                <a:spcPct val="100000"/>
              </a:lnSpc>
              <a:spcBef>
                <a:spcPts val="5"/>
              </a:spcBef>
            </a:pPr>
            <a:r>
              <a:rPr sz="1400" spc="-10" dirty="0">
                <a:solidFill>
                  <a:srgbClr val="FFFFFF"/>
                </a:solidFill>
                <a:latin typeface="Carlito"/>
                <a:cs typeface="Carlito"/>
              </a:rPr>
              <a:t>Robust</a:t>
            </a:r>
            <a:endParaRPr sz="1400">
              <a:latin typeface="Carlito"/>
              <a:cs typeface="Carlito"/>
            </a:endParaRPr>
          </a:p>
          <a:p>
            <a:pPr>
              <a:lnSpc>
                <a:spcPct val="100000"/>
              </a:lnSpc>
              <a:spcBef>
                <a:spcPts val="10"/>
              </a:spcBef>
            </a:pPr>
            <a:endParaRPr sz="1050">
              <a:latin typeface="Carlito"/>
              <a:cs typeface="Carlito"/>
            </a:endParaRPr>
          </a:p>
          <a:p>
            <a:pPr marL="506095">
              <a:lnSpc>
                <a:spcPct val="100000"/>
              </a:lnSpc>
            </a:pPr>
            <a:r>
              <a:rPr sz="1400" spc="-5" dirty="0">
                <a:solidFill>
                  <a:srgbClr val="FFFFFF"/>
                </a:solidFill>
                <a:latin typeface="Carlito"/>
                <a:cs typeface="Carlito"/>
              </a:rPr>
              <a:t>High</a:t>
            </a:r>
            <a:r>
              <a:rPr sz="1400" spc="-45" dirty="0">
                <a:solidFill>
                  <a:srgbClr val="FFFFFF"/>
                </a:solidFill>
                <a:latin typeface="Carlito"/>
                <a:cs typeface="Carlito"/>
              </a:rPr>
              <a:t> </a:t>
            </a:r>
            <a:r>
              <a:rPr sz="1400" spc="-15" dirty="0">
                <a:solidFill>
                  <a:srgbClr val="FFFFFF"/>
                </a:solidFill>
                <a:latin typeface="Carlito"/>
                <a:cs typeface="Carlito"/>
              </a:rPr>
              <a:t>Performance</a:t>
            </a:r>
            <a:endParaRPr sz="1400">
              <a:latin typeface="Carlito"/>
              <a:cs typeface="Carlito"/>
            </a:endParaRPr>
          </a:p>
        </p:txBody>
      </p:sp>
      <p:sp>
        <p:nvSpPr>
          <p:cNvPr id="17" name="object 17"/>
          <p:cNvSpPr txBox="1"/>
          <p:nvPr/>
        </p:nvSpPr>
        <p:spPr>
          <a:xfrm>
            <a:off x="7152131" y="3078479"/>
            <a:ext cx="1146175" cy="335280"/>
          </a:xfrm>
          <a:prstGeom prst="rect">
            <a:avLst/>
          </a:prstGeom>
          <a:ln w="12192">
            <a:solidFill>
              <a:srgbClr val="04405E"/>
            </a:solidFill>
          </a:ln>
        </p:spPr>
        <p:txBody>
          <a:bodyPr vert="horz" wrap="square" lIns="0" tIns="80010" rIns="0" bIns="0" rtlCol="0">
            <a:spAutoFit/>
          </a:bodyPr>
          <a:lstStyle/>
          <a:p>
            <a:pPr marL="170180">
              <a:lnSpc>
                <a:spcPct val="100000"/>
              </a:lnSpc>
              <a:spcBef>
                <a:spcPts val="630"/>
              </a:spcBef>
            </a:pPr>
            <a:r>
              <a:rPr sz="1200" b="1" spc="-15" dirty="0">
                <a:solidFill>
                  <a:srgbClr val="5F5F5F"/>
                </a:solidFill>
                <a:latin typeface="Arial"/>
                <a:cs typeface="Arial"/>
              </a:rPr>
              <a:t>Distributed</a:t>
            </a:r>
            <a:endParaRPr sz="1200">
              <a:latin typeface="Arial"/>
              <a:cs typeface="Arial"/>
            </a:endParaRPr>
          </a:p>
        </p:txBody>
      </p:sp>
      <p:grpSp>
        <p:nvGrpSpPr>
          <p:cNvPr id="18" name="object 18"/>
          <p:cNvGrpSpPr/>
          <p:nvPr/>
        </p:nvGrpSpPr>
        <p:grpSpPr>
          <a:xfrm>
            <a:off x="6637019" y="1662683"/>
            <a:ext cx="1981200" cy="1909445"/>
            <a:chOff x="6637019" y="1662683"/>
            <a:chExt cx="1981200" cy="1909445"/>
          </a:xfrm>
        </p:grpSpPr>
        <p:sp>
          <p:nvSpPr>
            <p:cNvPr id="19" name="object 19"/>
            <p:cNvSpPr/>
            <p:nvPr/>
          </p:nvSpPr>
          <p:spPr>
            <a:xfrm>
              <a:off x="6989063" y="1975103"/>
              <a:ext cx="1249679" cy="955548"/>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6656069" y="1681733"/>
              <a:ext cx="1943100" cy="1871345"/>
            </a:xfrm>
            <a:custGeom>
              <a:avLst/>
              <a:gdLst/>
              <a:ahLst/>
              <a:cxnLst/>
              <a:rect l="l" t="t" r="r" b="b"/>
              <a:pathLst>
                <a:path w="1943100" h="1871345">
                  <a:moveTo>
                    <a:pt x="0" y="311784"/>
                  </a:moveTo>
                  <a:lnTo>
                    <a:pt x="3428" y="265810"/>
                  </a:lnTo>
                  <a:lnTo>
                    <a:pt x="13207" y="221741"/>
                  </a:lnTo>
                  <a:lnTo>
                    <a:pt x="28955" y="180339"/>
                  </a:lnTo>
                  <a:lnTo>
                    <a:pt x="50291" y="142112"/>
                  </a:lnTo>
                  <a:lnTo>
                    <a:pt x="76580" y="107314"/>
                  </a:lnTo>
                  <a:lnTo>
                    <a:pt x="107314" y="76453"/>
                  </a:lnTo>
                  <a:lnTo>
                    <a:pt x="142239" y="50291"/>
                  </a:lnTo>
                  <a:lnTo>
                    <a:pt x="180594" y="28955"/>
                  </a:lnTo>
                  <a:lnTo>
                    <a:pt x="221996" y="13207"/>
                  </a:lnTo>
                  <a:lnTo>
                    <a:pt x="266064" y="3428"/>
                  </a:lnTo>
                  <a:lnTo>
                    <a:pt x="312165" y="0"/>
                  </a:lnTo>
                  <a:lnTo>
                    <a:pt x="1630679" y="0"/>
                  </a:lnTo>
                  <a:lnTo>
                    <a:pt x="1676780" y="3428"/>
                  </a:lnTo>
                  <a:lnTo>
                    <a:pt x="1720850" y="13207"/>
                  </a:lnTo>
                  <a:lnTo>
                    <a:pt x="1762252" y="28955"/>
                  </a:lnTo>
                  <a:lnTo>
                    <a:pt x="1800605" y="50291"/>
                  </a:lnTo>
                  <a:lnTo>
                    <a:pt x="1835530" y="76453"/>
                  </a:lnTo>
                  <a:lnTo>
                    <a:pt x="1866264" y="107314"/>
                  </a:lnTo>
                  <a:lnTo>
                    <a:pt x="1892553" y="142112"/>
                  </a:lnTo>
                  <a:lnTo>
                    <a:pt x="1913889" y="180339"/>
                  </a:lnTo>
                  <a:lnTo>
                    <a:pt x="1929637" y="221741"/>
                  </a:lnTo>
                  <a:lnTo>
                    <a:pt x="1939416" y="265810"/>
                  </a:lnTo>
                  <a:lnTo>
                    <a:pt x="1942846" y="311784"/>
                  </a:lnTo>
                  <a:lnTo>
                    <a:pt x="1942846" y="1559178"/>
                  </a:lnTo>
                  <a:lnTo>
                    <a:pt x="1939416" y="1605152"/>
                  </a:lnTo>
                  <a:lnTo>
                    <a:pt x="1929637" y="1649221"/>
                  </a:lnTo>
                  <a:lnTo>
                    <a:pt x="1913889" y="1690623"/>
                  </a:lnTo>
                  <a:lnTo>
                    <a:pt x="1892553" y="1728851"/>
                  </a:lnTo>
                  <a:lnTo>
                    <a:pt x="1866264" y="1763648"/>
                  </a:lnTo>
                  <a:lnTo>
                    <a:pt x="1835530" y="1794509"/>
                  </a:lnTo>
                  <a:lnTo>
                    <a:pt x="1800605" y="1820671"/>
                  </a:lnTo>
                  <a:lnTo>
                    <a:pt x="1762252" y="1842007"/>
                  </a:lnTo>
                  <a:lnTo>
                    <a:pt x="1720850" y="1857755"/>
                  </a:lnTo>
                  <a:lnTo>
                    <a:pt x="1676780" y="1867534"/>
                  </a:lnTo>
                  <a:lnTo>
                    <a:pt x="1630679" y="1870964"/>
                  </a:lnTo>
                  <a:lnTo>
                    <a:pt x="312165" y="1870964"/>
                  </a:lnTo>
                  <a:lnTo>
                    <a:pt x="266064" y="1867534"/>
                  </a:lnTo>
                  <a:lnTo>
                    <a:pt x="221996" y="1857755"/>
                  </a:lnTo>
                  <a:lnTo>
                    <a:pt x="180594" y="1842007"/>
                  </a:lnTo>
                  <a:lnTo>
                    <a:pt x="142239" y="1820671"/>
                  </a:lnTo>
                  <a:lnTo>
                    <a:pt x="107314" y="1794509"/>
                  </a:lnTo>
                  <a:lnTo>
                    <a:pt x="76580" y="1763648"/>
                  </a:lnTo>
                  <a:lnTo>
                    <a:pt x="50291" y="1728851"/>
                  </a:lnTo>
                  <a:lnTo>
                    <a:pt x="28955" y="1690623"/>
                  </a:lnTo>
                  <a:lnTo>
                    <a:pt x="13207" y="1649221"/>
                  </a:lnTo>
                  <a:lnTo>
                    <a:pt x="3428" y="1605152"/>
                  </a:lnTo>
                  <a:lnTo>
                    <a:pt x="0" y="1559178"/>
                  </a:lnTo>
                  <a:lnTo>
                    <a:pt x="0" y="311784"/>
                  </a:lnTo>
                  <a:close/>
                </a:path>
              </a:pathLst>
            </a:custGeom>
            <a:ln w="38100">
              <a:solidFill>
                <a:srgbClr val="095A82"/>
              </a:solidFill>
            </a:ln>
          </p:spPr>
          <p:txBody>
            <a:bodyPr wrap="square" lIns="0" tIns="0" rIns="0" bIns="0" rtlCol="0"/>
            <a:lstStyle/>
            <a:p>
              <a:endParaRPr/>
            </a:p>
          </p:txBody>
        </p:sp>
      </p:grpSp>
      <p:sp>
        <p:nvSpPr>
          <p:cNvPr id="21" name="object 21"/>
          <p:cNvSpPr txBox="1"/>
          <p:nvPr/>
        </p:nvSpPr>
        <p:spPr>
          <a:xfrm>
            <a:off x="2558033" y="1300733"/>
            <a:ext cx="3767454" cy="2880360"/>
          </a:xfrm>
          <a:prstGeom prst="rect">
            <a:avLst/>
          </a:prstGeom>
          <a:ln w="28955">
            <a:solidFill>
              <a:srgbClr val="416F9C"/>
            </a:solidFill>
          </a:ln>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marL="376555" marR="244475" indent="-287020">
              <a:lnSpc>
                <a:spcPct val="150000"/>
              </a:lnSpc>
              <a:spcBef>
                <a:spcPts val="950"/>
              </a:spcBef>
              <a:buClr>
                <a:srgbClr val="095A82"/>
              </a:buClr>
              <a:buFont typeface="Wingdings"/>
              <a:buChar char=""/>
              <a:tabLst>
                <a:tab pos="376555" algn="l"/>
                <a:tab pos="377190" algn="l"/>
              </a:tabLst>
            </a:pPr>
            <a:r>
              <a:rPr sz="1400" dirty="0">
                <a:solidFill>
                  <a:srgbClr val="5F5F5F"/>
                </a:solidFill>
                <a:latin typeface="Carlito"/>
                <a:cs typeface="Carlito"/>
              </a:rPr>
              <a:t>Java </a:t>
            </a:r>
            <a:r>
              <a:rPr sz="1400" spc="-5" dirty="0">
                <a:solidFill>
                  <a:srgbClr val="5F5F5F"/>
                </a:solidFill>
                <a:latin typeface="Carlito"/>
                <a:cs typeface="Carlito"/>
              </a:rPr>
              <a:t>has </a:t>
            </a:r>
            <a:r>
              <a:rPr sz="1400" dirty="0">
                <a:solidFill>
                  <a:srgbClr val="5F5F5F"/>
                </a:solidFill>
                <a:latin typeface="Carlito"/>
                <a:cs typeface="Carlito"/>
              </a:rPr>
              <a:t>a </a:t>
            </a:r>
            <a:r>
              <a:rPr sz="1400" spc="-15" dirty="0">
                <a:solidFill>
                  <a:srgbClr val="5F5F5F"/>
                </a:solidFill>
                <a:latin typeface="Carlito"/>
                <a:cs typeface="Carlito"/>
              </a:rPr>
              <a:t>feature </a:t>
            </a:r>
            <a:r>
              <a:rPr sz="1400" spc="-5" dirty="0">
                <a:solidFill>
                  <a:srgbClr val="5F5F5F"/>
                </a:solidFill>
                <a:latin typeface="Carlito"/>
                <a:cs typeface="Carlito"/>
              </a:rPr>
              <a:t>called Remote </a:t>
            </a:r>
            <a:r>
              <a:rPr sz="1400" spc="-15" dirty="0">
                <a:solidFill>
                  <a:srgbClr val="5F5F5F"/>
                </a:solidFill>
                <a:latin typeface="Carlito"/>
                <a:cs typeface="Carlito"/>
              </a:rPr>
              <a:t>Method  Invocation </a:t>
            </a:r>
            <a:r>
              <a:rPr sz="1400" spc="-5" dirty="0">
                <a:solidFill>
                  <a:srgbClr val="5F5F5F"/>
                </a:solidFill>
                <a:latin typeface="Carlito"/>
                <a:cs typeface="Carlito"/>
              </a:rPr>
              <a:t>(RMI) using which </a:t>
            </a:r>
            <a:r>
              <a:rPr sz="1400" dirty="0">
                <a:solidFill>
                  <a:srgbClr val="5F5F5F"/>
                </a:solidFill>
                <a:latin typeface="Carlito"/>
                <a:cs typeface="Carlito"/>
              </a:rPr>
              <a:t>a </a:t>
            </a:r>
            <a:r>
              <a:rPr sz="1400" spc="-10" dirty="0">
                <a:solidFill>
                  <a:srgbClr val="5F5F5F"/>
                </a:solidFill>
                <a:latin typeface="Carlito"/>
                <a:cs typeface="Carlito"/>
              </a:rPr>
              <a:t>program </a:t>
            </a:r>
            <a:r>
              <a:rPr sz="1400" spc="-20" dirty="0">
                <a:solidFill>
                  <a:srgbClr val="5F5F5F"/>
                </a:solidFill>
                <a:latin typeface="Carlito"/>
                <a:cs typeface="Carlito"/>
              </a:rPr>
              <a:t>can  </a:t>
            </a:r>
            <a:r>
              <a:rPr sz="1400" spc="-15" dirty="0">
                <a:solidFill>
                  <a:srgbClr val="5F5F5F"/>
                </a:solidFill>
                <a:latin typeface="Carlito"/>
                <a:cs typeface="Carlito"/>
              </a:rPr>
              <a:t>invoke </a:t>
            </a:r>
            <a:r>
              <a:rPr sz="1400" spc="-5" dirty="0">
                <a:solidFill>
                  <a:srgbClr val="5F5F5F"/>
                </a:solidFill>
                <a:latin typeface="Carlito"/>
                <a:cs typeface="Carlito"/>
              </a:rPr>
              <a:t>method </a:t>
            </a:r>
            <a:r>
              <a:rPr sz="1400" dirty="0">
                <a:solidFill>
                  <a:srgbClr val="5F5F5F"/>
                </a:solidFill>
                <a:latin typeface="Carlito"/>
                <a:cs typeface="Carlito"/>
              </a:rPr>
              <a:t>of </a:t>
            </a:r>
            <a:r>
              <a:rPr sz="1400" spc="-5" dirty="0">
                <a:solidFill>
                  <a:srgbClr val="5F5F5F"/>
                </a:solidFill>
                <a:latin typeface="Carlito"/>
                <a:cs typeface="Carlito"/>
              </a:rPr>
              <a:t>another </a:t>
            </a:r>
            <a:r>
              <a:rPr sz="1400" spc="-10" dirty="0">
                <a:solidFill>
                  <a:srgbClr val="5F5F5F"/>
                </a:solidFill>
                <a:latin typeface="Carlito"/>
                <a:cs typeface="Carlito"/>
              </a:rPr>
              <a:t>program </a:t>
            </a:r>
            <a:r>
              <a:rPr sz="1400" spc="-5" dirty="0">
                <a:solidFill>
                  <a:srgbClr val="5F5F5F"/>
                </a:solidFill>
                <a:latin typeface="Carlito"/>
                <a:cs typeface="Carlito"/>
              </a:rPr>
              <a:t>across</a:t>
            </a:r>
            <a:r>
              <a:rPr sz="1400" spc="-190" dirty="0">
                <a:solidFill>
                  <a:srgbClr val="5F5F5F"/>
                </a:solidFill>
                <a:latin typeface="Carlito"/>
                <a:cs typeface="Carlito"/>
              </a:rPr>
              <a:t> </a:t>
            </a:r>
            <a:r>
              <a:rPr sz="1400" dirty="0">
                <a:solidFill>
                  <a:srgbClr val="5F5F5F"/>
                </a:solidFill>
                <a:latin typeface="Carlito"/>
                <a:cs typeface="Carlito"/>
              </a:rPr>
              <a:t>a  network </a:t>
            </a:r>
            <a:r>
              <a:rPr sz="1400" spc="-5" dirty="0">
                <a:solidFill>
                  <a:srgbClr val="5F5F5F"/>
                </a:solidFill>
                <a:latin typeface="Carlito"/>
                <a:cs typeface="Carlito"/>
              </a:rPr>
              <a:t>and </a:t>
            </a:r>
            <a:r>
              <a:rPr sz="1400" dirty="0">
                <a:solidFill>
                  <a:srgbClr val="5F5F5F"/>
                </a:solidFill>
                <a:latin typeface="Carlito"/>
                <a:cs typeface="Carlito"/>
              </a:rPr>
              <a:t>get </a:t>
            </a:r>
            <a:r>
              <a:rPr sz="1400" spc="-5" dirty="0">
                <a:solidFill>
                  <a:srgbClr val="5F5F5F"/>
                </a:solidFill>
                <a:latin typeface="Carlito"/>
                <a:cs typeface="Carlito"/>
              </a:rPr>
              <a:t>the</a:t>
            </a:r>
            <a:r>
              <a:rPr sz="1400" spc="-100" dirty="0">
                <a:solidFill>
                  <a:srgbClr val="5F5F5F"/>
                </a:solidFill>
                <a:latin typeface="Carlito"/>
                <a:cs typeface="Carlito"/>
              </a:rPr>
              <a:t> </a:t>
            </a:r>
            <a:r>
              <a:rPr sz="1400" spc="-15" dirty="0">
                <a:solidFill>
                  <a:srgbClr val="5F5F5F"/>
                </a:solidFill>
                <a:latin typeface="Carlito"/>
                <a:cs typeface="Carlito"/>
              </a:rPr>
              <a:t>output</a:t>
            </a:r>
            <a:endParaRPr sz="1400">
              <a:latin typeface="Carlito"/>
              <a:cs typeface="Carlito"/>
            </a:endParaRPr>
          </a:p>
        </p:txBody>
      </p:sp>
      <p:sp>
        <p:nvSpPr>
          <p:cNvPr id="22" name="object 22"/>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4025" y="845692"/>
            <a:ext cx="8239125" cy="3841750"/>
            <a:chOff x="454025" y="845692"/>
            <a:chExt cx="8239125" cy="3841750"/>
          </a:xfrm>
        </p:grpSpPr>
        <p:sp>
          <p:nvSpPr>
            <p:cNvPr id="3" name="object 3"/>
            <p:cNvSpPr/>
            <p:nvPr/>
          </p:nvSpPr>
          <p:spPr>
            <a:xfrm>
              <a:off x="468629" y="860297"/>
              <a:ext cx="8209915" cy="0"/>
            </a:xfrm>
            <a:custGeom>
              <a:avLst/>
              <a:gdLst/>
              <a:ahLst/>
              <a:cxnLst/>
              <a:rect l="l" t="t" r="r" b="b"/>
              <a:pathLst>
                <a:path w="8209915">
                  <a:moveTo>
                    <a:pt x="0" y="0"/>
                  </a:moveTo>
                  <a:lnTo>
                    <a:pt x="8209788" y="0"/>
                  </a:lnTo>
                </a:path>
              </a:pathLst>
            </a:custGeom>
            <a:ln w="28956">
              <a:solidFill>
                <a:srgbClr val="095A82"/>
              </a:solidFill>
            </a:ln>
          </p:spPr>
          <p:txBody>
            <a:bodyPr wrap="square" lIns="0" tIns="0" rIns="0" bIns="0" rtlCol="0"/>
            <a:lstStyle/>
            <a:p>
              <a:endParaRPr/>
            </a:p>
          </p:txBody>
        </p:sp>
        <p:sp>
          <p:nvSpPr>
            <p:cNvPr id="4" name="object 4"/>
            <p:cNvSpPr/>
            <p:nvPr/>
          </p:nvSpPr>
          <p:spPr>
            <a:xfrm>
              <a:off x="469392" y="903731"/>
              <a:ext cx="1873250" cy="3783965"/>
            </a:xfrm>
            <a:custGeom>
              <a:avLst/>
              <a:gdLst/>
              <a:ahLst/>
              <a:cxnLst/>
              <a:rect l="l" t="t" r="r" b="b"/>
              <a:pathLst>
                <a:path w="1873250" h="3783965">
                  <a:moveTo>
                    <a:pt x="1872742" y="0"/>
                  </a:moveTo>
                  <a:lnTo>
                    <a:pt x="0" y="0"/>
                  </a:lnTo>
                  <a:lnTo>
                    <a:pt x="0" y="3783584"/>
                  </a:lnTo>
                  <a:lnTo>
                    <a:pt x="1872742" y="3783584"/>
                  </a:lnTo>
                  <a:lnTo>
                    <a:pt x="1872742" y="0"/>
                  </a:lnTo>
                  <a:close/>
                </a:path>
              </a:pathLst>
            </a:custGeom>
            <a:solidFill>
              <a:srgbClr val="095A82"/>
            </a:solidFill>
          </p:spPr>
          <p:txBody>
            <a:bodyPr wrap="square" lIns="0" tIns="0" rIns="0" bIns="0" rtlCol="0"/>
            <a:lstStyle/>
            <a:p>
              <a:endParaRPr/>
            </a:p>
          </p:txBody>
        </p:sp>
        <p:sp>
          <p:nvSpPr>
            <p:cNvPr id="5" name="object 5"/>
            <p:cNvSpPr/>
            <p:nvPr/>
          </p:nvSpPr>
          <p:spPr>
            <a:xfrm>
              <a:off x="752856" y="1411223"/>
              <a:ext cx="5080" cy="2818130"/>
            </a:xfrm>
            <a:custGeom>
              <a:avLst/>
              <a:gdLst/>
              <a:ahLst/>
              <a:cxnLst/>
              <a:rect l="l" t="t" r="r" b="b"/>
              <a:pathLst>
                <a:path w="5079" h="2818129">
                  <a:moveTo>
                    <a:pt x="4521" y="0"/>
                  </a:moveTo>
                  <a:lnTo>
                    <a:pt x="0" y="2817876"/>
                  </a:lnTo>
                </a:path>
              </a:pathLst>
            </a:custGeom>
            <a:ln w="12192">
              <a:solidFill>
                <a:srgbClr val="000000"/>
              </a:solidFill>
            </a:ln>
          </p:spPr>
          <p:txBody>
            <a:bodyPr wrap="square" lIns="0" tIns="0" rIns="0" bIns="0" rtlCol="0"/>
            <a:lstStyle/>
            <a:p>
              <a:endParaRPr/>
            </a:p>
          </p:txBody>
        </p:sp>
        <p:sp>
          <p:nvSpPr>
            <p:cNvPr id="6" name="object 6"/>
            <p:cNvSpPr/>
            <p:nvPr/>
          </p:nvSpPr>
          <p:spPr>
            <a:xfrm>
              <a:off x="653795" y="1694687"/>
              <a:ext cx="196595" cy="20116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58368" y="2083307"/>
              <a:ext cx="198119" cy="20116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58368" y="2471927"/>
              <a:ext cx="196596" cy="201168"/>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661415" y="1306067"/>
              <a:ext cx="198119" cy="201167"/>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53795" y="2860547"/>
              <a:ext cx="196595" cy="201168"/>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512064" y="3108960"/>
              <a:ext cx="475487" cy="478535"/>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653795" y="3250691"/>
              <a:ext cx="196595" cy="199644"/>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661415" y="3639311"/>
              <a:ext cx="198119" cy="201168"/>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653795" y="4027932"/>
              <a:ext cx="196595" cy="201168"/>
            </a:xfrm>
            <a:prstGeom prst="rect">
              <a:avLst/>
            </a:prstGeom>
            <a:blipFill>
              <a:blip r:embed="rId8" cstate="print"/>
              <a:stretch>
                <a:fillRect/>
              </a:stretch>
            </a:blipFill>
          </p:spPr>
          <p:txBody>
            <a:bodyPr wrap="square" lIns="0" tIns="0" rIns="0" bIns="0" rtlCol="0"/>
            <a:lstStyle/>
            <a:p>
              <a:endParaRPr/>
            </a:p>
          </p:txBody>
        </p:sp>
      </p:grpSp>
      <p:sp>
        <p:nvSpPr>
          <p:cNvPr id="15" name="object 15"/>
          <p:cNvSpPr txBox="1">
            <a:spLocks noGrp="1"/>
          </p:cNvSpPr>
          <p:nvPr>
            <p:ph type="title"/>
          </p:nvPr>
        </p:nvSpPr>
        <p:spPr>
          <a:xfrm>
            <a:off x="470712" y="300304"/>
            <a:ext cx="238379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Features of</a:t>
            </a:r>
            <a:r>
              <a:rPr sz="2800" b="1" spc="-135" dirty="0">
                <a:latin typeface="Carlito"/>
                <a:cs typeface="Carlito"/>
              </a:rPr>
              <a:t> </a:t>
            </a:r>
            <a:r>
              <a:rPr sz="2800" b="1" spc="-25" dirty="0">
                <a:latin typeface="Carlito"/>
                <a:cs typeface="Carlito"/>
              </a:rPr>
              <a:t>Java</a:t>
            </a:r>
            <a:endParaRPr sz="2800">
              <a:latin typeface="Carlito"/>
              <a:cs typeface="Carlito"/>
            </a:endParaRPr>
          </a:p>
        </p:txBody>
      </p:sp>
      <p:sp>
        <p:nvSpPr>
          <p:cNvPr id="16" name="object 16"/>
          <p:cNvSpPr txBox="1"/>
          <p:nvPr/>
        </p:nvSpPr>
        <p:spPr>
          <a:xfrm>
            <a:off x="469391" y="903732"/>
            <a:ext cx="1873250" cy="3783965"/>
          </a:xfrm>
          <a:prstGeom prst="rect">
            <a:avLst/>
          </a:prstGeom>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spcBef>
                <a:spcPts val="45"/>
              </a:spcBef>
            </a:pPr>
            <a:endParaRPr sz="1350">
              <a:latin typeface="Times New Roman"/>
              <a:cs typeface="Times New Roman"/>
            </a:endParaRPr>
          </a:p>
          <a:p>
            <a:pPr marL="509270">
              <a:lnSpc>
                <a:spcPct val="100000"/>
              </a:lnSpc>
            </a:pPr>
            <a:r>
              <a:rPr sz="1400" spc="-15" dirty="0">
                <a:solidFill>
                  <a:srgbClr val="FFFFFF"/>
                </a:solidFill>
                <a:latin typeface="Carlito"/>
                <a:cs typeface="Carlito"/>
              </a:rPr>
              <a:t>Simple</a:t>
            </a:r>
            <a:endParaRPr sz="1400">
              <a:latin typeface="Carlito"/>
              <a:cs typeface="Carlito"/>
            </a:endParaRPr>
          </a:p>
          <a:p>
            <a:pPr>
              <a:lnSpc>
                <a:spcPct val="100000"/>
              </a:lnSpc>
              <a:spcBef>
                <a:spcPts val="25"/>
              </a:spcBef>
            </a:pPr>
            <a:endParaRPr sz="1200">
              <a:latin typeface="Carlito"/>
              <a:cs typeface="Carlito"/>
            </a:endParaRPr>
          </a:p>
          <a:p>
            <a:pPr marL="516890">
              <a:lnSpc>
                <a:spcPct val="100000"/>
              </a:lnSpc>
            </a:pPr>
            <a:r>
              <a:rPr sz="1400" spc="-15" dirty="0">
                <a:solidFill>
                  <a:srgbClr val="FFFFFF"/>
                </a:solidFill>
                <a:latin typeface="Carlito"/>
                <a:cs typeface="Carlito"/>
              </a:rPr>
              <a:t>Portable</a:t>
            </a:r>
            <a:endParaRPr sz="1400">
              <a:latin typeface="Carlito"/>
              <a:cs typeface="Carlito"/>
            </a:endParaRPr>
          </a:p>
          <a:p>
            <a:pPr marL="499745" marR="223520" indent="12065">
              <a:lnSpc>
                <a:spcPct val="174000"/>
              </a:lnSpc>
              <a:spcBef>
                <a:spcPts val="20"/>
              </a:spcBef>
            </a:pPr>
            <a:r>
              <a:rPr sz="1400" spc="-20" dirty="0">
                <a:solidFill>
                  <a:srgbClr val="FFFFFF"/>
                </a:solidFill>
                <a:latin typeface="Carlito"/>
                <a:cs typeface="Carlito"/>
              </a:rPr>
              <a:t>Ob</a:t>
            </a:r>
            <a:r>
              <a:rPr sz="1400" spc="-15" dirty="0">
                <a:solidFill>
                  <a:srgbClr val="FFFFFF"/>
                </a:solidFill>
                <a:latin typeface="Carlito"/>
                <a:cs typeface="Carlito"/>
              </a:rPr>
              <a:t>je</a:t>
            </a:r>
            <a:r>
              <a:rPr sz="1400" spc="-20" dirty="0">
                <a:solidFill>
                  <a:srgbClr val="FFFFFF"/>
                </a:solidFill>
                <a:latin typeface="Carlito"/>
                <a:cs typeface="Carlito"/>
              </a:rPr>
              <a:t>ct</a:t>
            </a:r>
            <a:r>
              <a:rPr sz="1400" spc="-10" dirty="0">
                <a:solidFill>
                  <a:srgbClr val="FFFFFF"/>
                </a:solidFill>
                <a:latin typeface="Carlito"/>
                <a:cs typeface="Carlito"/>
              </a:rPr>
              <a:t>-or</a:t>
            </a:r>
            <a:r>
              <a:rPr sz="1400" spc="-15" dirty="0">
                <a:solidFill>
                  <a:srgbClr val="FFFFFF"/>
                </a:solidFill>
                <a:latin typeface="Carlito"/>
                <a:cs typeface="Carlito"/>
              </a:rPr>
              <a:t>ie</a:t>
            </a:r>
            <a:r>
              <a:rPr sz="1400" spc="-20" dirty="0">
                <a:solidFill>
                  <a:srgbClr val="FFFFFF"/>
                </a:solidFill>
                <a:latin typeface="Carlito"/>
                <a:cs typeface="Carlito"/>
              </a:rPr>
              <a:t>n</a:t>
            </a:r>
            <a:r>
              <a:rPr sz="1400" spc="-15" dirty="0">
                <a:solidFill>
                  <a:srgbClr val="FFFFFF"/>
                </a:solidFill>
                <a:latin typeface="Carlito"/>
                <a:cs typeface="Carlito"/>
              </a:rPr>
              <a:t>te</a:t>
            </a:r>
            <a:r>
              <a:rPr sz="1400" dirty="0">
                <a:solidFill>
                  <a:srgbClr val="FFFFFF"/>
                </a:solidFill>
                <a:latin typeface="Carlito"/>
                <a:cs typeface="Carlito"/>
              </a:rPr>
              <a:t>d  </a:t>
            </a:r>
            <a:r>
              <a:rPr sz="1400" spc="-15" dirty="0">
                <a:solidFill>
                  <a:srgbClr val="FFFFFF"/>
                </a:solidFill>
                <a:latin typeface="Carlito"/>
                <a:cs typeface="Carlito"/>
              </a:rPr>
              <a:t>Secure  Distributed</a:t>
            </a:r>
            <a:endParaRPr sz="1400">
              <a:latin typeface="Carlito"/>
              <a:cs typeface="Carlito"/>
            </a:endParaRPr>
          </a:p>
          <a:p>
            <a:pPr>
              <a:lnSpc>
                <a:spcPct val="100000"/>
              </a:lnSpc>
              <a:spcBef>
                <a:spcPts val="40"/>
              </a:spcBef>
            </a:pPr>
            <a:endParaRPr sz="1100">
              <a:latin typeface="Carlito"/>
              <a:cs typeface="Carlito"/>
            </a:endParaRPr>
          </a:p>
          <a:p>
            <a:pPr marL="499745">
              <a:lnSpc>
                <a:spcPct val="100000"/>
              </a:lnSpc>
            </a:pPr>
            <a:r>
              <a:rPr sz="1600" b="1" spc="-15" dirty="0">
                <a:solidFill>
                  <a:srgbClr val="FFFFFF"/>
                </a:solidFill>
                <a:latin typeface="Carlito"/>
                <a:cs typeface="Carlito"/>
              </a:rPr>
              <a:t>Dynamic</a:t>
            </a:r>
            <a:endParaRPr sz="1600">
              <a:latin typeface="Carlito"/>
              <a:cs typeface="Carlito"/>
            </a:endParaRPr>
          </a:p>
          <a:p>
            <a:pPr marL="499745">
              <a:lnSpc>
                <a:spcPct val="100000"/>
              </a:lnSpc>
              <a:spcBef>
                <a:spcPts val="1355"/>
              </a:spcBef>
            </a:pPr>
            <a:r>
              <a:rPr sz="1400" spc="-10" dirty="0">
                <a:solidFill>
                  <a:srgbClr val="FFFFFF"/>
                </a:solidFill>
                <a:latin typeface="Carlito"/>
                <a:cs typeface="Carlito"/>
              </a:rPr>
              <a:t>Robust</a:t>
            </a:r>
            <a:endParaRPr sz="1400">
              <a:latin typeface="Carlito"/>
              <a:cs typeface="Carlito"/>
            </a:endParaRPr>
          </a:p>
          <a:p>
            <a:pPr>
              <a:lnSpc>
                <a:spcPct val="100000"/>
              </a:lnSpc>
              <a:spcBef>
                <a:spcPts val="20"/>
              </a:spcBef>
            </a:pPr>
            <a:endParaRPr sz="1350">
              <a:latin typeface="Carlito"/>
              <a:cs typeface="Carlito"/>
            </a:endParaRPr>
          </a:p>
          <a:p>
            <a:pPr marL="506095">
              <a:lnSpc>
                <a:spcPct val="100000"/>
              </a:lnSpc>
            </a:pPr>
            <a:r>
              <a:rPr sz="1400" spc="-5" dirty="0">
                <a:solidFill>
                  <a:srgbClr val="FFFFFF"/>
                </a:solidFill>
                <a:latin typeface="Carlito"/>
                <a:cs typeface="Carlito"/>
              </a:rPr>
              <a:t>High</a:t>
            </a:r>
            <a:r>
              <a:rPr sz="1400" spc="-45" dirty="0">
                <a:solidFill>
                  <a:srgbClr val="FFFFFF"/>
                </a:solidFill>
                <a:latin typeface="Carlito"/>
                <a:cs typeface="Carlito"/>
              </a:rPr>
              <a:t> </a:t>
            </a:r>
            <a:r>
              <a:rPr sz="1400" spc="-15" dirty="0">
                <a:solidFill>
                  <a:srgbClr val="FFFFFF"/>
                </a:solidFill>
                <a:latin typeface="Carlito"/>
                <a:cs typeface="Carlito"/>
              </a:rPr>
              <a:t>Performance</a:t>
            </a:r>
            <a:endParaRPr sz="1400">
              <a:latin typeface="Carlito"/>
              <a:cs typeface="Carlito"/>
            </a:endParaRPr>
          </a:p>
        </p:txBody>
      </p:sp>
      <p:grpSp>
        <p:nvGrpSpPr>
          <p:cNvPr id="17" name="object 17"/>
          <p:cNvGrpSpPr/>
          <p:nvPr/>
        </p:nvGrpSpPr>
        <p:grpSpPr>
          <a:xfrm>
            <a:off x="6637019" y="1662683"/>
            <a:ext cx="1981200" cy="1909445"/>
            <a:chOff x="6637019" y="1662683"/>
            <a:chExt cx="1981200" cy="1909445"/>
          </a:xfrm>
        </p:grpSpPr>
        <p:sp>
          <p:nvSpPr>
            <p:cNvPr id="18" name="object 18"/>
            <p:cNvSpPr/>
            <p:nvPr/>
          </p:nvSpPr>
          <p:spPr>
            <a:xfrm>
              <a:off x="6656069" y="1681733"/>
              <a:ext cx="1943100" cy="1871345"/>
            </a:xfrm>
            <a:custGeom>
              <a:avLst/>
              <a:gdLst/>
              <a:ahLst/>
              <a:cxnLst/>
              <a:rect l="l" t="t" r="r" b="b"/>
              <a:pathLst>
                <a:path w="1943100" h="1871345">
                  <a:moveTo>
                    <a:pt x="0" y="311784"/>
                  </a:moveTo>
                  <a:lnTo>
                    <a:pt x="3428" y="265810"/>
                  </a:lnTo>
                  <a:lnTo>
                    <a:pt x="13207" y="221741"/>
                  </a:lnTo>
                  <a:lnTo>
                    <a:pt x="28955" y="180339"/>
                  </a:lnTo>
                  <a:lnTo>
                    <a:pt x="50291" y="142112"/>
                  </a:lnTo>
                  <a:lnTo>
                    <a:pt x="76580" y="107314"/>
                  </a:lnTo>
                  <a:lnTo>
                    <a:pt x="107314" y="76453"/>
                  </a:lnTo>
                  <a:lnTo>
                    <a:pt x="142239" y="50291"/>
                  </a:lnTo>
                  <a:lnTo>
                    <a:pt x="180594" y="28955"/>
                  </a:lnTo>
                  <a:lnTo>
                    <a:pt x="221996" y="13207"/>
                  </a:lnTo>
                  <a:lnTo>
                    <a:pt x="266064" y="3428"/>
                  </a:lnTo>
                  <a:lnTo>
                    <a:pt x="312165" y="0"/>
                  </a:lnTo>
                  <a:lnTo>
                    <a:pt x="1630679" y="0"/>
                  </a:lnTo>
                  <a:lnTo>
                    <a:pt x="1676780" y="3428"/>
                  </a:lnTo>
                  <a:lnTo>
                    <a:pt x="1720850" y="13207"/>
                  </a:lnTo>
                  <a:lnTo>
                    <a:pt x="1762252" y="28955"/>
                  </a:lnTo>
                  <a:lnTo>
                    <a:pt x="1800605" y="50291"/>
                  </a:lnTo>
                  <a:lnTo>
                    <a:pt x="1835530" y="76453"/>
                  </a:lnTo>
                  <a:lnTo>
                    <a:pt x="1866264" y="107314"/>
                  </a:lnTo>
                  <a:lnTo>
                    <a:pt x="1892553" y="142112"/>
                  </a:lnTo>
                  <a:lnTo>
                    <a:pt x="1913889" y="180339"/>
                  </a:lnTo>
                  <a:lnTo>
                    <a:pt x="1929637" y="221741"/>
                  </a:lnTo>
                  <a:lnTo>
                    <a:pt x="1939416" y="265810"/>
                  </a:lnTo>
                  <a:lnTo>
                    <a:pt x="1942846" y="311784"/>
                  </a:lnTo>
                  <a:lnTo>
                    <a:pt x="1942846" y="1559178"/>
                  </a:lnTo>
                  <a:lnTo>
                    <a:pt x="1939416" y="1605152"/>
                  </a:lnTo>
                  <a:lnTo>
                    <a:pt x="1929637" y="1649221"/>
                  </a:lnTo>
                  <a:lnTo>
                    <a:pt x="1913889" y="1690623"/>
                  </a:lnTo>
                  <a:lnTo>
                    <a:pt x="1892553" y="1728851"/>
                  </a:lnTo>
                  <a:lnTo>
                    <a:pt x="1866264" y="1763648"/>
                  </a:lnTo>
                  <a:lnTo>
                    <a:pt x="1835530" y="1794509"/>
                  </a:lnTo>
                  <a:lnTo>
                    <a:pt x="1800605" y="1820671"/>
                  </a:lnTo>
                  <a:lnTo>
                    <a:pt x="1762252" y="1842007"/>
                  </a:lnTo>
                  <a:lnTo>
                    <a:pt x="1720850" y="1857755"/>
                  </a:lnTo>
                  <a:lnTo>
                    <a:pt x="1676780" y="1867534"/>
                  </a:lnTo>
                  <a:lnTo>
                    <a:pt x="1630679" y="1870964"/>
                  </a:lnTo>
                  <a:lnTo>
                    <a:pt x="312165" y="1870964"/>
                  </a:lnTo>
                  <a:lnTo>
                    <a:pt x="266064" y="1867534"/>
                  </a:lnTo>
                  <a:lnTo>
                    <a:pt x="221996" y="1857755"/>
                  </a:lnTo>
                  <a:lnTo>
                    <a:pt x="180594" y="1842007"/>
                  </a:lnTo>
                  <a:lnTo>
                    <a:pt x="142239" y="1820671"/>
                  </a:lnTo>
                  <a:lnTo>
                    <a:pt x="107314" y="1794509"/>
                  </a:lnTo>
                  <a:lnTo>
                    <a:pt x="76580" y="1763648"/>
                  </a:lnTo>
                  <a:lnTo>
                    <a:pt x="50291" y="1728851"/>
                  </a:lnTo>
                  <a:lnTo>
                    <a:pt x="28955" y="1690623"/>
                  </a:lnTo>
                  <a:lnTo>
                    <a:pt x="13207" y="1649221"/>
                  </a:lnTo>
                  <a:lnTo>
                    <a:pt x="3428" y="1605152"/>
                  </a:lnTo>
                  <a:lnTo>
                    <a:pt x="0" y="1559178"/>
                  </a:lnTo>
                  <a:lnTo>
                    <a:pt x="0" y="311784"/>
                  </a:lnTo>
                  <a:close/>
                </a:path>
              </a:pathLst>
            </a:custGeom>
            <a:ln w="38100">
              <a:solidFill>
                <a:srgbClr val="095A82"/>
              </a:solidFill>
            </a:ln>
          </p:spPr>
          <p:txBody>
            <a:bodyPr wrap="square" lIns="0" tIns="0" rIns="0" bIns="0" rtlCol="0"/>
            <a:lstStyle/>
            <a:p>
              <a:endParaRPr/>
            </a:p>
          </p:txBody>
        </p:sp>
        <p:sp>
          <p:nvSpPr>
            <p:cNvPr id="19" name="object 19"/>
            <p:cNvSpPr/>
            <p:nvPr/>
          </p:nvSpPr>
          <p:spPr>
            <a:xfrm>
              <a:off x="6787895" y="1854707"/>
              <a:ext cx="1638300" cy="1146047"/>
            </a:xfrm>
            <a:prstGeom prst="rect">
              <a:avLst/>
            </a:prstGeom>
            <a:blipFill>
              <a:blip r:embed="rId9" cstate="print"/>
              <a:stretch>
                <a:fillRect/>
              </a:stretch>
            </a:blipFill>
          </p:spPr>
          <p:txBody>
            <a:bodyPr wrap="square" lIns="0" tIns="0" rIns="0" bIns="0" rtlCol="0"/>
            <a:lstStyle/>
            <a:p>
              <a:endParaRPr/>
            </a:p>
          </p:txBody>
        </p:sp>
      </p:grpSp>
      <p:sp>
        <p:nvSpPr>
          <p:cNvPr id="20" name="object 20"/>
          <p:cNvSpPr txBox="1"/>
          <p:nvPr/>
        </p:nvSpPr>
        <p:spPr>
          <a:xfrm>
            <a:off x="7139940" y="3064764"/>
            <a:ext cx="969644" cy="335280"/>
          </a:xfrm>
          <a:prstGeom prst="rect">
            <a:avLst/>
          </a:prstGeom>
          <a:ln w="12192">
            <a:solidFill>
              <a:srgbClr val="04405E"/>
            </a:solidFill>
          </a:ln>
        </p:spPr>
        <p:txBody>
          <a:bodyPr vert="horz" wrap="square" lIns="0" tIns="80645" rIns="0" bIns="0" rtlCol="0">
            <a:spAutoFit/>
          </a:bodyPr>
          <a:lstStyle/>
          <a:p>
            <a:pPr marL="174625">
              <a:lnSpc>
                <a:spcPct val="100000"/>
              </a:lnSpc>
              <a:spcBef>
                <a:spcPts val="635"/>
              </a:spcBef>
            </a:pPr>
            <a:r>
              <a:rPr sz="1200" b="1" spc="-25" dirty="0">
                <a:solidFill>
                  <a:srgbClr val="5F5F5F"/>
                </a:solidFill>
                <a:latin typeface="Arial"/>
                <a:cs typeface="Arial"/>
              </a:rPr>
              <a:t>Dynamic</a:t>
            </a:r>
            <a:endParaRPr sz="1200">
              <a:latin typeface="Arial"/>
              <a:cs typeface="Arial"/>
            </a:endParaRPr>
          </a:p>
        </p:txBody>
      </p:sp>
      <p:sp>
        <p:nvSpPr>
          <p:cNvPr id="22" name="object 22"/>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21" name="object 21"/>
          <p:cNvSpPr txBox="1"/>
          <p:nvPr/>
        </p:nvSpPr>
        <p:spPr>
          <a:xfrm>
            <a:off x="2558033" y="1300733"/>
            <a:ext cx="3767454" cy="2880360"/>
          </a:xfrm>
          <a:prstGeom prst="rect">
            <a:avLst/>
          </a:prstGeom>
          <a:ln w="28955">
            <a:solidFill>
              <a:srgbClr val="416F9C"/>
            </a:solidFill>
          </a:ln>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marL="376555" marR="127635" indent="-287020">
              <a:lnSpc>
                <a:spcPct val="150000"/>
              </a:lnSpc>
              <a:spcBef>
                <a:spcPts val="950"/>
              </a:spcBef>
              <a:buClr>
                <a:srgbClr val="095A82"/>
              </a:buClr>
              <a:buFont typeface="Wingdings"/>
              <a:buChar char=""/>
              <a:tabLst>
                <a:tab pos="376555" algn="l"/>
                <a:tab pos="377190" algn="l"/>
              </a:tabLst>
            </a:pPr>
            <a:r>
              <a:rPr sz="1400" dirty="0">
                <a:solidFill>
                  <a:srgbClr val="5F5F5F"/>
                </a:solidFill>
                <a:latin typeface="Carlito"/>
                <a:cs typeface="Carlito"/>
              </a:rPr>
              <a:t>Java </a:t>
            </a:r>
            <a:r>
              <a:rPr sz="1400" spc="-15" dirty="0">
                <a:solidFill>
                  <a:srgbClr val="5F5F5F"/>
                </a:solidFill>
                <a:latin typeface="Carlito"/>
                <a:cs typeface="Carlito"/>
              </a:rPr>
              <a:t>programs </a:t>
            </a:r>
            <a:r>
              <a:rPr sz="1400" dirty="0">
                <a:solidFill>
                  <a:srgbClr val="5F5F5F"/>
                </a:solidFill>
                <a:latin typeface="Carlito"/>
                <a:cs typeface="Carlito"/>
              </a:rPr>
              <a:t>carry with </a:t>
            </a:r>
            <a:r>
              <a:rPr sz="1400" spc="-5" dirty="0">
                <a:solidFill>
                  <a:srgbClr val="5F5F5F"/>
                </a:solidFill>
                <a:latin typeface="Carlito"/>
                <a:cs typeface="Carlito"/>
              </a:rPr>
              <a:t>them </a:t>
            </a:r>
            <a:r>
              <a:rPr sz="1400" spc="-15" dirty="0">
                <a:solidFill>
                  <a:srgbClr val="5F5F5F"/>
                </a:solidFill>
                <a:latin typeface="Carlito"/>
                <a:cs typeface="Carlito"/>
              </a:rPr>
              <a:t>substantial  </a:t>
            </a:r>
            <a:r>
              <a:rPr sz="1400" spc="-5" dirty="0">
                <a:solidFill>
                  <a:srgbClr val="5F5F5F"/>
                </a:solidFill>
                <a:latin typeface="Carlito"/>
                <a:cs typeface="Carlito"/>
              </a:rPr>
              <a:t>amounts of </a:t>
            </a:r>
            <a:r>
              <a:rPr sz="1400" spc="-10" dirty="0">
                <a:solidFill>
                  <a:srgbClr val="5F5F5F"/>
                </a:solidFill>
                <a:latin typeface="Carlito"/>
                <a:cs typeface="Carlito"/>
              </a:rPr>
              <a:t>run-time </a:t>
            </a:r>
            <a:r>
              <a:rPr sz="1400" spc="-5" dirty="0">
                <a:solidFill>
                  <a:srgbClr val="5F5F5F"/>
                </a:solidFill>
                <a:latin typeface="Carlito"/>
                <a:cs typeface="Carlito"/>
              </a:rPr>
              <a:t>type </a:t>
            </a:r>
            <a:r>
              <a:rPr sz="1400" spc="-15" dirty="0">
                <a:solidFill>
                  <a:srgbClr val="5F5F5F"/>
                </a:solidFill>
                <a:latin typeface="Carlito"/>
                <a:cs typeface="Carlito"/>
              </a:rPr>
              <a:t>information </a:t>
            </a:r>
            <a:r>
              <a:rPr sz="1400" spc="-5" dirty="0">
                <a:solidFill>
                  <a:srgbClr val="5F5F5F"/>
                </a:solidFill>
                <a:latin typeface="Carlito"/>
                <a:cs typeface="Carlito"/>
              </a:rPr>
              <a:t>that </a:t>
            </a:r>
            <a:r>
              <a:rPr sz="1400" spc="-15" dirty="0">
                <a:solidFill>
                  <a:srgbClr val="5F5F5F"/>
                </a:solidFill>
                <a:latin typeface="Carlito"/>
                <a:cs typeface="Carlito"/>
              </a:rPr>
              <a:t>is  </a:t>
            </a:r>
            <a:r>
              <a:rPr sz="1400" spc="-5" dirty="0">
                <a:solidFill>
                  <a:srgbClr val="5F5F5F"/>
                </a:solidFill>
                <a:latin typeface="Carlito"/>
                <a:cs typeface="Carlito"/>
              </a:rPr>
              <a:t>used to </a:t>
            </a:r>
            <a:r>
              <a:rPr sz="1400" dirty="0">
                <a:solidFill>
                  <a:srgbClr val="5F5F5F"/>
                </a:solidFill>
                <a:latin typeface="Carlito"/>
                <a:cs typeface="Carlito"/>
              </a:rPr>
              <a:t>verify and resolve </a:t>
            </a:r>
            <a:r>
              <a:rPr sz="1400" spc="-5" dirty="0">
                <a:solidFill>
                  <a:srgbClr val="5F5F5F"/>
                </a:solidFill>
                <a:latin typeface="Carlito"/>
                <a:cs typeface="Carlito"/>
              </a:rPr>
              <a:t>accesses to</a:t>
            </a:r>
            <a:r>
              <a:rPr sz="1400" spc="-145" dirty="0">
                <a:solidFill>
                  <a:srgbClr val="5F5F5F"/>
                </a:solidFill>
                <a:latin typeface="Carlito"/>
                <a:cs typeface="Carlito"/>
              </a:rPr>
              <a:t> </a:t>
            </a:r>
            <a:r>
              <a:rPr sz="1400" spc="-15" dirty="0">
                <a:solidFill>
                  <a:srgbClr val="5F5F5F"/>
                </a:solidFill>
                <a:latin typeface="Carlito"/>
                <a:cs typeface="Carlito"/>
              </a:rPr>
              <a:t>objects  </a:t>
            </a:r>
            <a:r>
              <a:rPr sz="1400" spc="-5" dirty="0">
                <a:solidFill>
                  <a:srgbClr val="5F5F5F"/>
                </a:solidFill>
                <a:latin typeface="Carlito"/>
                <a:cs typeface="Carlito"/>
              </a:rPr>
              <a:t>at </a:t>
            </a:r>
            <a:r>
              <a:rPr sz="1400" dirty="0">
                <a:solidFill>
                  <a:srgbClr val="5F5F5F"/>
                </a:solidFill>
                <a:latin typeface="Carlito"/>
                <a:cs typeface="Carlito"/>
              </a:rPr>
              <a:t>run</a:t>
            </a:r>
            <a:r>
              <a:rPr sz="1400" spc="-40" dirty="0">
                <a:solidFill>
                  <a:srgbClr val="5F5F5F"/>
                </a:solidFill>
                <a:latin typeface="Carlito"/>
                <a:cs typeface="Carlito"/>
              </a:rPr>
              <a:t> </a:t>
            </a:r>
            <a:r>
              <a:rPr sz="1400" spc="-20" dirty="0">
                <a:solidFill>
                  <a:srgbClr val="5F5F5F"/>
                </a:solidFill>
                <a:latin typeface="Carlito"/>
                <a:cs typeface="Carlito"/>
              </a:rPr>
              <a:t>time</a:t>
            </a:r>
            <a:endParaRPr sz="1400">
              <a:latin typeface="Carlito"/>
              <a:cs typeface="Carli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4025" y="845692"/>
            <a:ext cx="8239125" cy="3841750"/>
            <a:chOff x="454025" y="845692"/>
            <a:chExt cx="8239125" cy="3841750"/>
          </a:xfrm>
        </p:grpSpPr>
        <p:sp>
          <p:nvSpPr>
            <p:cNvPr id="3" name="object 3"/>
            <p:cNvSpPr/>
            <p:nvPr/>
          </p:nvSpPr>
          <p:spPr>
            <a:xfrm>
              <a:off x="468629" y="860297"/>
              <a:ext cx="8209915" cy="0"/>
            </a:xfrm>
            <a:custGeom>
              <a:avLst/>
              <a:gdLst/>
              <a:ahLst/>
              <a:cxnLst/>
              <a:rect l="l" t="t" r="r" b="b"/>
              <a:pathLst>
                <a:path w="8209915">
                  <a:moveTo>
                    <a:pt x="0" y="0"/>
                  </a:moveTo>
                  <a:lnTo>
                    <a:pt x="8209788" y="0"/>
                  </a:lnTo>
                </a:path>
              </a:pathLst>
            </a:custGeom>
            <a:ln w="28956">
              <a:solidFill>
                <a:srgbClr val="095A82"/>
              </a:solidFill>
            </a:ln>
          </p:spPr>
          <p:txBody>
            <a:bodyPr wrap="square" lIns="0" tIns="0" rIns="0" bIns="0" rtlCol="0"/>
            <a:lstStyle/>
            <a:p>
              <a:endParaRPr/>
            </a:p>
          </p:txBody>
        </p:sp>
        <p:sp>
          <p:nvSpPr>
            <p:cNvPr id="4" name="object 4"/>
            <p:cNvSpPr/>
            <p:nvPr/>
          </p:nvSpPr>
          <p:spPr>
            <a:xfrm>
              <a:off x="469392" y="903731"/>
              <a:ext cx="1873250" cy="3783965"/>
            </a:xfrm>
            <a:custGeom>
              <a:avLst/>
              <a:gdLst/>
              <a:ahLst/>
              <a:cxnLst/>
              <a:rect l="l" t="t" r="r" b="b"/>
              <a:pathLst>
                <a:path w="1873250" h="3783965">
                  <a:moveTo>
                    <a:pt x="1872742" y="0"/>
                  </a:moveTo>
                  <a:lnTo>
                    <a:pt x="0" y="0"/>
                  </a:lnTo>
                  <a:lnTo>
                    <a:pt x="0" y="3783584"/>
                  </a:lnTo>
                  <a:lnTo>
                    <a:pt x="1872742" y="3783584"/>
                  </a:lnTo>
                  <a:lnTo>
                    <a:pt x="1872742" y="0"/>
                  </a:lnTo>
                  <a:close/>
                </a:path>
              </a:pathLst>
            </a:custGeom>
            <a:solidFill>
              <a:srgbClr val="095A82"/>
            </a:solidFill>
          </p:spPr>
          <p:txBody>
            <a:bodyPr wrap="square" lIns="0" tIns="0" rIns="0" bIns="0" rtlCol="0"/>
            <a:lstStyle/>
            <a:p>
              <a:endParaRPr/>
            </a:p>
          </p:txBody>
        </p:sp>
        <p:sp>
          <p:nvSpPr>
            <p:cNvPr id="5" name="object 5"/>
            <p:cNvSpPr/>
            <p:nvPr/>
          </p:nvSpPr>
          <p:spPr>
            <a:xfrm>
              <a:off x="752856" y="1411223"/>
              <a:ext cx="5080" cy="2818130"/>
            </a:xfrm>
            <a:custGeom>
              <a:avLst/>
              <a:gdLst/>
              <a:ahLst/>
              <a:cxnLst/>
              <a:rect l="l" t="t" r="r" b="b"/>
              <a:pathLst>
                <a:path w="5079" h="2818129">
                  <a:moveTo>
                    <a:pt x="4521" y="0"/>
                  </a:moveTo>
                  <a:lnTo>
                    <a:pt x="0" y="2817876"/>
                  </a:lnTo>
                </a:path>
              </a:pathLst>
            </a:custGeom>
            <a:ln w="12192">
              <a:solidFill>
                <a:srgbClr val="000000"/>
              </a:solidFill>
            </a:ln>
          </p:spPr>
          <p:txBody>
            <a:bodyPr wrap="square" lIns="0" tIns="0" rIns="0" bIns="0" rtlCol="0"/>
            <a:lstStyle/>
            <a:p>
              <a:endParaRPr/>
            </a:p>
          </p:txBody>
        </p:sp>
        <p:sp>
          <p:nvSpPr>
            <p:cNvPr id="6" name="object 6"/>
            <p:cNvSpPr/>
            <p:nvPr/>
          </p:nvSpPr>
          <p:spPr>
            <a:xfrm>
              <a:off x="653795" y="1694687"/>
              <a:ext cx="196595" cy="20116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58368" y="2083307"/>
              <a:ext cx="198119" cy="20116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58368" y="2471927"/>
              <a:ext cx="196596" cy="201168"/>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661415" y="1306067"/>
              <a:ext cx="198119" cy="201167"/>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53795" y="2860547"/>
              <a:ext cx="196595" cy="201168"/>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653795" y="3250691"/>
              <a:ext cx="196595" cy="19964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519684" y="3497579"/>
              <a:ext cx="477012" cy="480059"/>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661415" y="3639311"/>
              <a:ext cx="198119" cy="201168"/>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653795" y="4027932"/>
              <a:ext cx="196595" cy="201168"/>
            </a:xfrm>
            <a:prstGeom prst="rect">
              <a:avLst/>
            </a:prstGeom>
            <a:blipFill>
              <a:blip r:embed="rId8" cstate="print"/>
              <a:stretch>
                <a:fillRect/>
              </a:stretch>
            </a:blipFill>
          </p:spPr>
          <p:txBody>
            <a:bodyPr wrap="square" lIns="0" tIns="0" rIns="0" bIns="0" rtlCol="0"/>
            <a:lstStyle/>
            <a:p>
              <a:endParaRPr/>
            </a:p>
          </p:txBody>
        </p:sp>
      </p:grpSp>
      <p:sp>
        <p:nvSpPr>
          <p:cNvPr id="15" name="object 15"/>
          <p:cNvSpPr txBox="1">
            <a:spLocks noGrp="1"/>
          </p:cNvSpPr>
          <p:nvPr>
            <p:ph type="title"/>
          </p:nvPr>
        </p:nvSpPr>
        <p:spPr>
          <a:xfrm>
            <a:off x="470712" y="300304"/>
            <a:ext cx="238379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Features of</a:t>
            </a:r>
            <a:r>
              <a:rPr sz="2800" b="1" spc="-135" dirty="0">
                <a:latin typeface="Carlito"/>
                <a:cs typeface="Carlito"/>
              </a:rPr>
              <a:t> </a:t>
            </a:r>
            <a:r>
              <a:rPr sz="2800" b="1" spc="-25" dirty="0">
                <a:latin typeface="Carlito"/>
                <a:cs typeface="Carlito"/>
              </a:rPr>
              <a:t>Java</a:t>
            </a:r>
            <a:endParaRPr sz="2800">
              <a:latin typeface="Carlito"/>
              <a:cs typeface="Carlito"/>
            </a:endParaRPr>
          </a:p>
        </p:txBody>
      </p:sp>
      <p:sp>
        <p:nvSpPr>
          <p:cNvPr id="16" name="object 16"/>
          <p:cNvSpPr txBox="1"/>
          <p:nvPr/>
        </p:nvSpPr>
        <p:spPr>
          <a:xfrm>
            <a:off x="469391" y="903732"/>
            <a:ext cx="1873250" cy="3783965"/>
          </a:xfrm>
          <a:prstGeom prst="rect">
            <a:avLst/>
          </a:prstGeom>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spcBef>
                <a:spcPts val="45"/>
              </a:spcBef>
            </a:pPr>
            <a:endParaRPr sz="1350">
              <a:latin typeface="Times New Roman"/>
              <a:cs typeface="Times New Roman"/>
            </a:endParaRPr>
          </a:p>
          <a:p>
            <a:pPr marL="509270">
              <a:lnSpc>
                <a:spcPct val="100000"/>
              </a:lnSpc>
            </a:pPr>
            <a:r>
              <a:rPr sz="1400" spc="-15" dirty="0">
                <a:solidFill>
                  <a:srgbClr val="FFFFFF"/>
                </a:solidFill>
                <a:latin typeface="Carlito"/>
                <a:cs typeface="Carlito"/>
              </a:rPr>
              <a:t>Simple</a:t>
            </a:r>
            <a:endParaRPr sz="1400">
              <a:latin typeface="Carlito"/>
              <a:cs typeface="Carlito"/>
            </a:endParaRPr>
          </a:p>
          <a:p>
            <a:pPr>
              <a:lnSpc>
                <a:spcPct val="100000"/>
              </a:lnSpc>
              <a:spcBef>
                <a:spcPts val="25"/>
              </a:spcBef>
            </a:pPr>
            <a:endParaRPr sz="1200">
              <a:latin typeface="Carlito"/>
              <a:cs typeface="Carlito"/>
            </a:endParaRPr>
          </a:p>
          <a:p>
            <a:pPr marL="516890">
              <a:lnSpc>
                <a:spcPct val="100000"/>
              </a:lnSpc>
            </a:pPr>
            <a:r>
              <a:rPr sz="1400" spc="-15" dirty="0">
                <a:solidFill>
                  <a:srgbClr val="FFFFFF"/>
                </a:solidFill>
                <a:latin typeface="Carlito"/>
                <a:cs typeface="Carlito"/>
              </a:rPr>
              <a:t>Portable</a:t>
            </a:r>
            <a:endParaRPr sz="1400">
              <a:latin typeface="Carlito"/>
              <a:cs typeface="Carlito"/>
            </a:endParaRPr>
          </a:p>
          <a:p>
            <a:pPr marL="499745" marR="223520" indent="12065">
              <a:lnSpc>
                <a:spcPct val="174700"/>
              </a:lnSpc>
              <a:spcBef>
                <a:spcPts val="5"/>
              </a:spcBef>
            </a:pPr>
            <a:r>
              <a:rPr sz="1400" spc="-20" dirty="0">
                <a:solidFill>
                  <a:srgbClr val="FFFFFF"/>
                </a:solidFill>
                <a:latin typeface="Carlito"/>
                <a:cs typeface="Carlito"/>
              </a:rPr>
              <a:t>Ob</a:t>
            </a:r>
            <a:r>
              <a:rPr sz="1400" spc="-15" dirty="0">
                <a:solidFill>
                  <a:srgbClr val="FFFFFF"/>
                </a:solidFill>
                <a:latin typeface="Carlito"/>
                <a:cs typeface="Carlito"/>
              </a:rPr>
              <a:t>je</a:t>
            </a:r>
            <a:r>
              <a:rPr sz="1400" spc="-20" dirty="0">
                <a:solidFill>
                  <a:srgbClr val="FFFFFF"/>
                </a:solidFill>
                <a:latin typeface="Carlito"/>
                <a:cs typeface="Carlito"/>
              </a:rPr>
              <a:t>ct</a:t>
            </a:r>
            <a:r>
              <a:rPr sz="1400" spc="-10" dirty="0">
                <a:solidFill>
                  <a:srgbClr val="FFFFFF"/>
                </a:solidFill>
                <a:latin typeface="Carlito"/>
                <a:cs typeface="Carlito"/>
              </a:rPr>
              <a:t>-or</a:t>
            </a:r>
            <a:r>
              <a:rPr sz="1400" spc="-15" dirty="0">
                <a:solidFill>
                  <a:srgbClr val="FFFFFF"/>
                </a:solidFill>
                <a:latin typeface="Carlito"/>
                <a:cs typeface="Carlito"/>
              </a:rPr>
              <a:t>ie</a:t>
            </a:r>
            <a:r>
              <a:rPr sz="1400" spc="-20" dirty="0">
                <a:solidFill>
                  <a:srgbClr val="FFFFFF"/>
                </a:solidFill>
                <a:latin typeface="Carlito"/>
                <a:cs typeface="Carlito"/>
              </a:rPr>
              <a:t>n</a:t>
            </a:r>
            <a:r>
              <a:rPr sz="1400" spc="-15" dirty="0">
                <a:solidFill>
                  <a:srgbClr val="FFFFFF"/>
                </a:solidFill>
                <a:latin typeface="Carlito"/>
                <a:cs typeface="Carlito"/>
              </a:rPr>
              <a:t>te</a:t>
            </a:r>
            <a:r>
              <a:rPr sz="1400" dirty="0">
                <a:solidFill>
                  <a:srgbClr val="FFFFFF"/>
                </a:solidFill>
                <a:latin typeface="Carlito"/>
                <a:cs typeface="Carlito"/>
              </a:rPr>
              <a:t>d  </a:t>
            </a:r>
            <a:r>
              <a:rPr sz="1400" spc="-15" dirty="0">
                <a:solidFill>
                  <a:srgbClr val="FFFFFF"/>
                </a:solidFill>
                <a:latin typeface="Carlito"/>
                <a:cs typeface="Carlito"/>
              </a:rPr>
              <a:t>Secure  Distributed</a:t>
            </a:r>
            <a:endParaRPr sz="1400">
              <a:latin typeface="Carlito"/>
              <a:cs typeface="Carlito"/>
            </a:endParaRPr>
          </a:p>
          <a:p>
            <a:pPr>
              <a:lnSpc>
                <a:spcPct val="100000"/>
              </a:lnSpc>
              <a:spcBef>
                <a:spcPts val="15"/>
              </a:spcBef>
            </a:pPr>
            <a:endParaRPr sz="1150">
              <a:latin typeface="Carlito"/>
              <a:cs typeface="Carlito"/>
            </a:endParaRPr>
          </a:p>
          <a:p>
            <a:pPr marL="499745">
              <a:lnSpc>
                <a:spcPct val="100000"/>
              </a:lnSpc>
            </a:pPr>
            <a:r>
              <a:rPr sz="1400" spc="-10" dirty="0">
                <a:solidFill>
                  <a:srgbClr val="FFFFFF"/>
                </a:solidFill>
                <a:latin typeface="Carlito"/>
                <a:cs typeface="Carlito"/>
              </a:rPr>
              <a:t>Dynamic</a:t>
            </a:r>
            <a:endParaRPr sz="1400">
              <a:latin typeface="Carlito"/>
              <a:cs typeface="Carlito"/>
            </a:endParaRPr>
          </a:p>
          <a:p>
            <a:pPr>
              <a:lnSpc>
                <a:spcPct val="100000"/>
              </a:lnSpc>
              <a:spcBef>
                <a:spcPts val="15"/>
              </a:spcBef>
            </a:pPr>
            <a:endParaRPr sz="1250">
              <a:latin typeface="Carlito"/>
              <a:cs typeface="Carlito"/>
            </a:endParaRPr>
          </a:p>
          <a:p>
            <a:pPr marL="499745">
              <a:lnSpc>
                <a:spcPct val="100000"/>
              </a:lnSpc>
            </a:pPr>
            <a:r>
              <a:rPr sz="1600" b="1" spc="-15" dirty="0">
                <a:solidFill>
                  <a:srgbClr val="FFFFFF"/>
                </a:solidFill>
                <a:latin typeface="Carlito"/>
                <a:cs typeface="Carlito"/>
              </a:rPr>
              <a:t>Robust</a:t>
            </a:r>
            <a:endParaRPr sz="1600">
              <a:latin typeface="Carlito"/>
              <a:cs typeface="Carlito"/>
            </a:endParaRPr>
          </a:p>
          <a:p>
            <a:pPr>
              <a:lnSpc>
                <a:spcPct val="100000"/>
              </a:lnSpc>
              <a:spcBef>
                <a:spcPts val="55"/>
              </a:spcBef>
            </a:pPr>
            <a:endParaRPr sz="1250">
              <a:latin typeface="Carlito"/>
              <a:cs typeface="Carlito"/>
            </a:endParaRPr>
          </a:p>
          <a:p>
            <a:pPr marL="506095">
              <a:lnSpc>
                <a:spcPct val="100000"/>
              </a:lnSpc>
            </a:pPr>
            <a:r>
              <a:rPr sz="1400" spc="-5" dirty="0">
                <a:solidFill>
                  <a:srgbClr val="FFFFFF"/>
                </a:solidFill>
                <a:latin typeface="Carlito"/>
                <a:cs typeface="Carlito"/>
              </a:rPr>
              <a:t>High</a:t>
            </a:r>
            <a:r>
              <a:rPr sz="1400" spc="-45" dirty="0">
                <a:solidFill>
                  <a:srgbClr val="FFFFFF"/>
                </a:solidFill>
                <a:latin typeface="Carlito"/>
                <a:cs typeface="Carlito"/>
              </a:rPr>
              <a:t> </a:t>
            </a:r>
            <a:r>
              <a:rPr sz="1400" spc="-15" dirty="0">
                <a:solidFill>
                  <a:srgbClr val="FFFFFF"/>
                </a:solidFill>
                <a:latin typeface="Carlito"/>
                <a:cs typeface="Carlito"/>
              </a:rPr>
              <a:t>Performance</a:t>
            </a:r>
            <a:endParaRPr sz="1400">
              <a:latin typeface="Carlito"/>
              <a:cs typeface="Carlito"/>
            </a:endParaRPr>
          </a:p>
        </p:txBody>
      </p:sp>
      <p:sp>
        <p:nvSpPr>
          <p:cNvPr id="17" name="object 17"/>
          <p:cNvSpPr/>
          <p:nvPr/>
        </p:nvSpPr>
        <p:spPr>
          <a:xfrm>
            <a:off x="6656069" y="1672589"/>
            <a:ext cx="1943100" cy="1871345"/>
          </a:xfrm>
          <a:custGeom>
            <a:avLst/>
            <a:gdLst/>
            <a:ahLst/>
            <a:cxnLst/>
            <a:rect l="l" t="t" r="r" b="b"/>
            <a:pathLst>
              <a:path w="1943100" h="1871345">
                <a:moveTo>
                  <a:pt x="0" y="311785"/>
                </a:moveTo>
                <a:lnTo>
                  <a:pt x="3428" y="265811"/>
                </a:lnTo>
                <a:lnTo>
                  <a:pt x="13207" y="221742"/>
                </a:lnTo>
                <a:lnTo>
                  <a:pt x="28955" y="180339"/>
                </a:lnTo>
                <a:lnTo>
                  <a:pt x="50291" y="142112"/>
                </a:lnTo>
                <a:lnTo>
                  <a:pt x="76580" y="107314"/>
                </a:lnTo>
                <a:lnTo>
                  <a:pt x="107314" y="76454"/>
                </a:lnTo>
                <a:lnTo>
                  <a:pt x="142239" y="50292"/>
                </a:lnTo>
                <a:lnTo>
                  <a:pt x="180594" y="28956"/>
                </a:lnTo>
                <a:lnTo>
                  <a:pt x="221996" y="13208"/>
                </a:lnTo>
                <a:lnTo>
                  <a:pt x="266064" y="3429"/>
                </a:lnTo>
                <a:lnTo>
                  <a:pt x="312165" y="0"/>
                </a:lnTo>
                <a:lnTo>
                  <a:pt x="1630679" y="0"/>
                </a:lnTo>
                <a:lnTo>
                  <a:pt x="1676780" y="3429"/>
                </a:lnTo>
                <a:lnTo>
                  <a:pt x="1720850" y="13208"/>
                </a:lnTo>
                <a:lnTo>
                  <a:pt x="1762252" y="28956"/>
                </a:lnTo>
                <a:lnTo>
                  <a:pt x="1800605" y="50292"/>
                </a:lnTo>
                <a:lnTo>
                  <a:pt x="1835530" y="76454"/>
                </a:lnTo>
                <a:lnTo>
                  <a:pt x="1866264" y="107314"/>
                </a:lnTo>
                <a:lnTo>
                  <a:pt x="1892553" y="142112"/>
                </a:lnTo>
                <a:lnTo>
                  <a:pt x="1913889" y="180339"/>
                </a:lnTo>
                <a:lnTo>
                  <a:pt x="1929637" y="221742"/>
                </a:lnTo>
                <a:lnTo>
                  <a:pt x="1939416" y="265811"/>
                </a:lnTo>
                <a:lnTo>
                  <a:pt x="1942846" y="311785"/>
                </a:lnTo>
                <a:lnTo>
                  <a:pt x="1942846" y="1559179"/>
                </a:lnTo>
                <a:lnTo>
                  <a:pt x="1939416" y="1605153"/>
                </a:lnTo>
                <a:lnTo>
                  <a:pt x="1929637" y="1649222"/>
                </a:lnTo>
                <a:lnTo>
                  <a:pt x="1913889" y="1690624"/>
                </a:lnTo>
                <a:lnTo>
                  <a:pt x="1892553" y="1728851"/>
                </a:lnTo>
                <a:lnTo>
                  <a:pt x="1866264" y="1763649"/>
                </a:lnTo>
                <a:lnTo>
                  <a:pt x="1835530" y="1794510"/>
                </a:lnTo>
                <a:lnTo>
                  <a:pt x="1800605" y="1820672"/>
                </a:lnTo>
                <a:lnTo>
                  <a:pt x="1762252" y="1842008"/>
                </a:lnTo>
                <a:lnTo>
                  <a:pt x="1720850" y="1857756"/>
                </a:lnTo>
                <a:lnTo>
                  <a:pt x="1676780" y="1867535"/>
                </a:lnTo>
                <a:lnTo>
                  <a:pt x="1630679" y="1870964"/>
                </a:lnTo>
                <a:lnTo>
                  <a:pt x="312165" y="1870964"/>
                </a:lnTo>
                <a:lnTo>
                  <a:pt x="266064" y="1867535"/>
                </a:lnTo>
                <a:lnTo>
                  <a:pt x="221996" y="1857756"/>
                </a:lnTo>
                <a:lnTo>
                  <a:pt x="180594" y="1842008"/>
                </a:lnTo>
                <a:lnTo>
                  <a:pt x="142239" y="1820672"/>
                </a:lnTo>
                <a:lnTo>
                  <a:pt x="107314" y="1794510"/>
                </a:lnTo>
                <a:lnTo>
                  <a:pt x="76580" y="1763649"/>
                </a:lnTo>
                <a:lnTo>
                  <a:pt x="50291" y="1728851"/>
                </a:lnTo>
                <a:lnTo>
                  <a:pt x="28955" y="1690624"/>
                </a:lnTo>
                <a:lnTo>
                  <a:pt x="13207" y="1649222"/>
                </a:lnTo>
                <a:lnTo>
                  <a:pt x="3428" y="1605153"/>
                </a:lnTo>
                <a:lnTo>
                  <a:pt x="0" y="1559179"/>
                </a:lnTo>
                <a:lnTo>
                  <a:pt x="0" y="311785"/>
                </a:lnTo>
                <a:close/>
              </a:path>
            </a:pathLst>
          </a:custGeom>
          <a:ln w="38100">
            <a:solidFill>
              <a:srgbClr val="095A82"/>
            </a:solidFill>
          </a:ln>
        </p:spPr>
        <p:txBody>
          <a:bodyPr wrap="square" lIns="0" tIns="0" rIns="0" bIns="0" rtlCol="0"/>
          <a:lstStyle/>
          <a:p>
            <a:endParaRPr/>
          </a:p>
        </p:txBody>
      </p:sp>
      <p:sp>
        <p:nvSpPr>
          <p:cNvPr id="18" name="object 18"/>
          <p:cNvSpPr txBox="1"/>
          <p:nvPr/>
        </p:nvSpPr>
        <p:spPr>
          <a:xfrm>
            <a:off x="7264907" y="3075432"/>
            <a:ext cx="906780" cy="335280"/>
          </a:xfrm>
          <a:prstGeom prst="rect">
            <a:avLst/>
          </a:prstGeom>
          <a:ln w="12192">
            <a:solidFill>
              <a:srgbClr val="04405E"/>
            </a:solidFill>
          </a:ln>
        </p:spPr>
        <p:txBody>
          <a:bodyPr vert="horz" wrap="square" lIns="0" tIns="81280" rIns="0" bIns="0" rtlCol="0">
            <a:spAutoFit/>
          </a:bodyPr>
          <a:lstStyle/>
          <a:p>
            <a:pPr marL="205104">
              <a:lnSpc>
                <a:spcPct val="100000"/>
              </a:lnSpc>
              <a:spcBef>
                <a:spcPts val="640"/>
              </a:spcBef>
            </a:pPr>
            <a:r>
              <a:rPr sz="1200" b="1" spc="-40" dirty="0">
                <a:solidFill>
                  <a:srgbClr val="5F5F5F"/>
                </a:solidFill>
                <a:latin typeface="Arial"/>
                <a:cs typeface="Arial"/>
              </a:rPr>
              <a:t>Robust</a:t>
            </a:r>
            <a:endParaRPr sz="1200">
              <a:latin typeface="Arial"/>
              <a:cs typeface="Arial"/>
            </a:endParaRPr>
          </a:p>
        </p:txBody>
      </p:sp>
      <p:sp>
        <p:nvSpPr>
          <p:cNvPr id="19" name="object 19"/>
          <p:cNvSpPr/>
          <p:nvPr/>
        </p:nvSpPr>
        <p:spPr>
          <a:xfrm>
            <a:off x="6871716" y="1892807"/>
            <a:ext cx="1446276" cy="1091183"/>
          </a:xfrm>
          <a:prstGeom prst="rect">
            <a:avLst/>
          </a:prstGeom>
          <a:blipFill>
            <a:blip r:embed="rId9" cstate="print"/>
            <a:stretch>
              <a:fillRect/>
            </a:stretch>
          </a:blipFill>
        </p:spPr>
        <p:txBody>
          <a:bodyPr wrap="square" lIns="0" tIns="0" rIns="0" bIns="0" rtlCol="0"/>
          <a:lstStyle/>
          <a:p>
            <a:endParaRPr/>
          </a:p>
        </p:txBody>
      </p:sp>
      <p:sp>
        <p:nvSpPr>
          <p:cNvPr id="20" name="object 20"/>
          <p:cNvSpPr txBox="1"/>
          <p:nvPr/>
        </p:nvSpPr>
        <p:spPr>
          <a:xfrm>
            <a:off x="2558033" y="1300733"/>
            <a:ext cx="3767454" cy="2880360"/>
          </a:xfrm>
          <a:prstGeom prst="rect">
            <a:avLst/>
          </a:prstGeom>
          <a:ln w="28955">
            <a:solidFill>
              <a:srgbClr val="416F9C"/>
            </a:solidFill>
          </a:ln>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10"/>
              </a:spcBef>
            </a:pPr>
            <a:endParaRPr sz="1100">
              <a:latin typeface="Times New Roman"/>
              <a:cs typeface="Times New Roman"/>
            </a:endParaRPr>
          </a:p>
          <a:p>
            <a:pPr marL="376555" marR="224154" indent="-287020">
              <a:lnSpc>
                <a:spcPct val="147900"/>
              </a:lnSpc>
              <a:buClr>
                <a:srgbClr val="095A82"/>
              </a:buClr>
              <a:buFont typeface="Wingdings"/>
              <a:buChar char=""/>
              <a:tabLst>
                <a:tab pos="376555" algn="l"/>
                <a:tab pos="377190" algn="l"/>
              </a:tabLst>
            </a:pPr>
            <a:r>
              <a:rPr sz="1400" dirty="0">
                <a:solidFill>
                  <a:srgbClr val="5F5F5F"/>
                </a:solidFill>
                <a:latin typeface="Carlito"/>
                <a:cs typeface="Carlito"/>
              </a:rPr>
              <a:t>Java </a:t>
            </a:r>
            <a:r>
              <a:rPr sz="1400" spc="-5" dirty="0">
                <a:solidFill>
                  <a:srgbClr val="5F5F5F"/>
                </a:solidFill>
                <a:latin typeface="Carlito"/>
                <a:cs typeface="Carlito"/>
              </a:rPr>
              <a:t>checks the code during the</a:t>
            </a:r>
            <a:r>
              <a:rPr sz="1400" spc="-140" dirty="0">
                <a:solidFill>
                  <a:srgbClr val="5F5F5F"/>
                </a:solidFill>
                <a:latin typeface="Carlito"/>
                <a:cs typeface="Carlito"/>
              </a:rPr>
              <a:t> </a:t>
            </a:r>
            <a:r>
              <a:rPr sz="1400" spc="-15" dirty="0">
                <a:solidFill>
                  <a:srgbClr val="5F5F5F"/>
                </a:solidFill>
                <a:latin typeface="Carlito"/>
                <a:cs typeface="Carlito"/>
              </a:rPr>
              <a:t>compilation  </a:t>
            </a:r>
            <a:r>
              <a:rPr sz="1400" spc="-5" dirty="0">
                <a:solidFill>
                  <a:srgbClr val="5F5F5F"/>
                </a:solidFill>
                <a:latin typeface="Carlito"/>
                <a:cs typeface="Carlito"/>
              </a:rPr>
              <a:t>time and </a:t>
            </a:r>
            <a:r>
              <a:rPr sz="1400" dirty="0">
                <a:solidFill>
                  <a:srgbClr val="5F5F5F"/>
                </a:solidFill>
                <a:latin typeface="Carlito"/>
                <a:cs typeface="Carlito"/>
              </a:rPr>
              <a:t>run </a:t>
            </a:r>
            <a:r>
              <a:rPr sz="1400" spc="-5" dirty="0">
                <a:solidFill>
                  <a:srgbClr val="5F5F5F"/>
                </a:solidFill>
                <a:latin typeface="Carlito"/>
                <a:cs typeface="Carlito"/>
              </a:rPr>
              <a:t>time</a:t>
            </a:r>
            <a:r>
              <a:rPr sz="1400" spc="-40" dirty="0">
                <a:solidFill>
                  <a:srgbClr val="5F5F5F"/>
                </a:solidFill>
                <a:latin typeface="Carlito"/>
                <a:cs typeface="Carlito"/>
              </a:rPr>
              <a:t> </a:t>
            </a:r>
            <a:r>
              <a:rPr sz="1400" spc="-20" dirty="0">
                <a:solidFill>
                  <a:srgbClr val="5F5F5F"/>
                </a:solidFill>
                <a:latin typeface="Carlito"/>
                <a:cs typeface="Carlito"/>
              </a:rPr>
              <a:t>also</a:t>
            </a:r>
            <a:endParaRPr sz="1400">
              <a:latin typeface="Carlito"/>
              <a:cs typeface="Carlito"/>
            </a:endParaRPr>
          </a:p>
          <a:p>
            <a:pPr marL="376555" marR="389890" indent="-287020">
              <a:lnSpc>
                <a:spcPct val="150100"/>
              </a:lnSpc>
              <a:spcBef>
                <a:spcPts val="445"/>
              </a:spcBef>
              <a:buClr>
                <a:srgbClr val="095A82"/>
              </a:buClr>
              <a:buFont typeface="Wingdings"/>
              <a:buChar char=""/>
              <a:tabLst>
                <a:tab pos="376555" algn="l"/>
                <a:tab pos="377190" algn="l"/>
              </a:tabLst>
            </a:pPr>
            <a:r>
              <a:rPr sz="1400" dirty="0">
                <a:solidFill>
                  <a:srgbClr val="5F5F5F"/>
                </a:solidFill>
                <a:latin typeface="Carlito"/>
                <a:cs typeface="Carlito"/>
              </a:rPr>
              <a:t>Java </a:t>
            </a:r>
            <a:r>
              <a:rPr sz="1400" spc="-5" dirty="0">
                <a:solidFill>
                  <a:srgbClr val="5F5F5F"/>
                </a:solidFill>
                <a:latin typeface="Carlito"/>
                <a:cs typeface="Carlito"/>
              </a:rPr>
              <a:t>completely takes care </a:t>
            </a:r>
            <a:r>
              <a:rPr sz="1400" dirty="0">
                <a:solidFill>
                  <a:srgbClr val="5F5F5F"/>
                </a:solidFill>
                <a:latin typeface="Carlito"/>
                <a:cs typeface="Carlito"/>
              </a:rPr>
              <a:t>of </a:t>
            </a:r>
            <a:r>
              <a:rPr sz="1400" spc="-15" dirty="0">
                <a:solidFill>
                  <a:srgbClr val="5F5F5F"/>
                </a:solidFill>
                <a:latin typeface="Carlito"/>
                <a:cs typeface="Carlito"/>
              </a:rPr>
              <a:t>memory  </a:t>
            </a:r>
            <a:r>
              <a:rPr sz="1400" dirty="0">
                <a:solidFill>
                  <a:srgbClr val="5F5F5F"/>
                </a:solidFill>
                <a:latin typeface="Carlito"/>
                <a:cs typeface="Carlito"/>
              </a:rPr>
              <a:t>allocation </a:t>
            </a:r>
            <a:r>
              <a:rPr sz="1400" spc="-5" dirty="0">
                <a:solidFill>
                  <a:srgbClr val="5F5F5F"/>
                </a:solidFill>
                <a:latin typeface="Carlito"/>
                <a:cs typeface="Carlito"/>
              </a:rPr>
              <a:t>and </a:t>
            </a:r>
            <a:r>
              <a:rPr sz="1400" dirty="0">
                <a:solidFill>
                  <a:srgbClr val="5F5F5F"/>
                </a:solidFill>
                <a:latin typeface="Carlito"/>
                <a:cs typeface="Carlito"/>
              </a:rPr>
              <a:t>releasing, which </a:t>
            </a:r>
            <a:r>
              <a:rPr sz="1400" spc="-5" dirty="0">
                <a:solidFill>
                  <a:srgbClr val="5F5F5F"/>
                </a:solidFill>
                <a:latin typeface="Carlito"/>
                <a:cs typeface="Carlito"/>
              </a:rPr>
              <a:t>makes</a:t>
            </a:r>
            <a:r>
              <a:rPr sz="1400" spc="-215" dirty="0">
                <a:solidFill>
                  <a:srgbClr val="5F5F5F"/>
                </a:solidFill>
                <a:latin typeface="Carlito"/>
                <a:cs typeface="Carlito"/>
              </a:rPr>
              <a:t> </a:t>
            </a:r>
            <a:r>
              <a:rPr sz="1400" spc="-20" dirty="0">
                <a:solidFill>
                  <a:srgbClr val="5F5F5F"/>
                </a:solidFill>
                <a:latin typeface="Carlito"/>
                <a:cs typeface="Carlito"/>
              </a:rPr>
              <a:t>the  </a:t>
            </a:r>
            <a:r>
              <a:rPr sz="1400" dirty="0">
                <a:solidFill>
                  <a:srgbClr val="5F5F5F"/>
                </a:solidFill>
                <a:latin typeface="Carlito"/>
                <a:cs typeface="Carlito"/>
              </a:rPr>
              <a:t>Java </a:t>
            </a:r>
            <a:r>
              <a:rPr sz="1400" spc="-10" dirty="0">
                <a:solidFill>
                  <a:srgbClr val="5F5F5F"/>
                </a:solidFill>
                <a:latin typeface="Carlito"/>
                <a:cs typeface="Carlito"/>
              </a:rPr>
              <a:t>program </a:t>
            </a:r>
            <a:r>
              <a:rPr sz="1400" dirty="0">
                <a:solidFill>
                  <a:srgbClr val="5F5F5F"/>
                </a:solidFill>
                <a:latin typeface="Carlito"/>
                <a:cs typeface="Carlito"/>
              </a:rPr>
              <a:t>more</a:t>
            </a:r>
            <a:r>
              <a:rPr sz="1400" spc="-155" dirty="0">
                <a:solidFill>
                  <a:srgbClr val="5F5F5F"/>
                </a:solidFill>
                <a:latin typeface="Carlito"/>
                <a:cs typeface="Carlito"/>
              </a:rPr>
              <a:t> </a:t>
            </a:r>
            <a:r>
              <a:rPr sz="1400" spc="-10" dirty="0">
                <a:solidFill>
                  <a:srgbClr val="5F5F5F"/>
                </a:solidFill>
                <a:latin typeface="Carlito"/>
                <a:cs typeface="Carlito"/>
              </a:rPr>
              <a:t>robust</a:t>
            </a:r>
            <a:endParaRPr sz="1400">
              <a:latin typeface="Carlito"/>
              <a:cs typeface="Carlito"/>
            </a:endParaRPr>
          </a:p>
        </p:txBody>
      </p:sp>
      <p:sp>
        <p:nvSpPr>
          <p:cNvPr id="21" name="object 21"/>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2" name="object 2"/>
          <p:cNvGrpSpPr/>
          <p:nvPr/>
        </p:nvGrpSpPr>
        <p:grpSpPr>
          <a:xfrm>
            <a:off x="466344" y="844293"/>
            <a:ext cx="8211820" cy="29209"/>
            <a:chOff x="466344" y="844293"/>
            <a:chExt cx="8211820" cy="29209"/>
          </a:xfrm>
        </p:grpSpPr>
        <p:sp>
          <p:nvSpPr>
            <p:cNvPr id="3" name="object 3"/>
            <p:cNvSpPr/>
            <p:nvPr/>
          </p:nvSpPr>
          <p:spPr>
            <a:xfrm>
              <a:off x="466344" y="844293"/>
              <a:ext cx="8211820" cy="29209"/>
            </a:xfrm>
            <a:custGeom>
              <a:avLst/>
              <a:gdLst/>
              <a:ahLst/>
              <a:cxnLst/>
              <a:rect l="l" t="t" r="r" b="b"/>
              <a:pathLst>
                <a:path w="8211820" h="29209">
                  <a:moveTo>
                    <a:pt x="8211311" y="0"/>
                  </a:moveTo>
                  <a:lnTo>
                    <a:pt x="0" y="0"/>
                  </a:lnTo>
                  <a:lnTo>
                    <a:pt x="0" y="28704"/>
                  </a:lnTo>
                  <a:lnTo>
                    <a:pt x="8211311" y="28704"/>
                  </a:lnTo>
                  <a:lnTo>
                    <a:pt x="8211311" y="0"/>
                  </a:lnTo>
                  <a:close/>
                </a:path>
              </a:pathLst>
            </a:custGeom>
            <a:solidFill>
              <a:srgbClr val="095A82"/>
            </a:solidFill>
          </p:spPr>
          <p:txBody>
            <a:bodyPr wrap="square" lIns="0" tIns="0" rIns="0" bIns="0" rtlCol="0"/>
            <a:lstStyle/>
            <a:p>
              <a:endParaRPr/>
            </a:p>
          </p:txBody>
        </p:sp>
        <p:sp>
          <p:nvSpPr>
            <p:cNvPr id="4" name="object 4"/>
            <p:cNvSpPr/>
            <p:nvPr/>
          </p:nvSpPr>
          <p:spPr>
            <a:xfrm>
              <a:off x="466344" y="844293"/>
              <a:ext cx="8211820" cy="29209"/>
            </a:xfrm>
            <a:custGeom>
              <a:avLst/>
              <a:gdLst/>
              <a:ahLst/>
              <a:cxnLst/>
              <a:rect l="l" t="t" r="r" b="b"/>
              <a:pathLst>
                <a:path w="8211820" h="29209">
                  <a:moveTo>
                    <a:pt x="8211311" y="0"/>
                  </a:moveTo>
                  <a:lnTo>
                    <a:pt x="0" y="0"/>
                  </a:lnTo>
                  <a:lnTo>
                    <a:pt x="0" y="28704"/>
                  </a:lnTo>
                  <a:lnTo>
                    <a:pt x="8211311" y="28704"/>
                  </a:lnTo>
                  <a:lnTo>
                    <a:pt x="8211311" y="0"/>
                  </a:lnTo>
                  <a:close/>
                </a:path>
              </a:pathLst>
            </a:custGeom>
            <a:solidFill>
              <a:srgbClr val="045180"/>
            </a:solidFill>
          </p:spPr>
          <p:txBody>
            <a:bodyPr wrap="square" lIns="0" tIns="0" rIns="0" bIns="0" rtlCol="0"/>
            <a:lstStyle/>
            <a:p>
              <a:endParaRPr/>
            </a:p>
          </p:txBody>
        </p:sp>
      </p:grpSp>
      <p:sp>
        <p:nvSpPr>
          <p:cNvPr id="5" name="object 5"/>
          <p:cNvSpPr txBox="1">
            <a:spLocks noGrp="1"/>
          </p:cNvSpPr>
          <p:nvPr>
            <p:ph type="title"/>
          </p:nvPr>
        </p:nvSpPr>
        <p:spPr>
          <a:xfrm>
            <a:off x="470712" y="300304"/>
            <a:ext cx="157226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Meet</a:t>
            </a:r>
            <a:r>
              <a:rPr sz="2800" b="1" spc="-120" dirty="0">
                <a:latin typeface="Carlito"/>
                <a:cs typeface="Carlito"/>
              </a:rPr>
              <a:t> </a:t>
            </a:r>
            <a:r>
              <a:rPr sz="2800" b="1" spc="-25" dirty="0">
                <a:latin typeface="Carlito"/>
                <a:cs typeface="Carlito"/>
              </a:rPr>
              <a:t>John</a:t>
            </a:r>
            <a:endParaRPr sz="2800">
              <a:latin typeface="Carlito"/>
              <a:cs typeface="Carlito"/>
            </a:endParaRPr>
          </a:p>
        </p:txBody>
      </p:sp>
      <p:sp>
        <p:nvSpPr>
          <p:cNvPr id="6" name="object 6"/>
          <p:cNvSpPr txBox="1"/>
          <p:nvPr/>
        </p:nvSpPr>
        <p:spPr>
          <a:xfrm>
            <a:off x="470712" y="936751"/>
            <a:ext cx="446786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5F5F5F"/>
                </a:solidFill>
                <a:latin typeface="Carlito"/>
                <a:cs typeface="Carlito"/>
              </a:rPr>
              <a:t>John is a </a:t>
            </a:r>
            <a:r>
              <a:rPr sz="1400" spc="-5" dirty="0">
                <a:solidFill>
                  <a:srgbClr val="5F5F5F"/>
                </a:solidFill>
                <a:latin typeface="Carlito"/>
                <a:cs typeface="Carlito"/>
              </a:rPr>
              <a:t>student </a:t>
            </a:r>
            <a:r>
              <a:rPr sz="1400" dirty="0">
                <a:solidFill>
                  <a:srgbClr val="5F5F5F"/>
                </a:solidFill>
                <a:latin typeface="Carlito"/>
                <a:cs typeface="Carlito"/>
              </a:rPr>
              <a:t>of </a:t>
            </a:r>
            <a:r>
              <a:rPr sz="1400" spc="-5" dirty="0">
                <a:solidFill>
                  <a:srgbClr val="5F5F5F"/>
                </a:solidFill>
                <a:latin typeface="Carlito"/>
                <a:cs typeface="Carlito"/>
              </a:rPr>
              <a:t>Computer Science </a:t>
            </a:r>
            <a:r>
              <a:rPr sz="1400" dirty="0">
                <a:solidFill>
                  <a:srgbClr val="5F5F5F"/>
                </a:solidFill>
                <a:latin typeface="Carlito"/>
                <a:cs typeface="Carlito"/>
              </a:rPr>
              <a:t>in </a:t>
            </a:r>
            <a:r>
              <a:rPr sz="1400" spc="-5" dirty="0">
                <a:solidFill>
                  <a:srgbClr val="5F5F5F"/>
                </a:solidFill>
                <a:latin typeface="Carlito"/>
                <a:cs typeface="Carlito"/>
              </a:rPr>
              <a:t>California</a:t>
            </a:r>
            <a:r>
              <a:rPr sz="1400" spc="-114" dirty="0">
                <a:solidFill>
                  <a:srgbClr val="5F5F5F"/>
                </a:solidFill>
                <a:latin typeface="Carlito"/>
                <a:cs typeface="Carlito"/>
              </a:rPr>
              <a:t> </a:t>
            </a:r>
            <a:r>
              <a:rPr sz="1400" spc="-15" dirty="0">
                <a:solidFill>
                  <a:srgbClr val="5F5F5F"/>
                </a:solidFill>
                <a:latin typeface="Carlito"/>
                <a:cs typeface="Carlito"/>
              </a:rPr>
              <a:t>University.</a:t>
            </a:r>
            <a:endParaRPr sz="1400">
              <a:latin typeface="Carlito"/>
              <a:cs typeface="Carlito"/>
            </a:endParaRPr>
          </a:p>
        </p:txBody>
      </p:sp>
      <p:sp>
        <p:nvSpPr>
          <p:cNvPr id="7" name="object 7"/>
          <p:cNvSpPr txBox="1"/>
          <p:nvPr/>
        </p:nvSpPr>
        <p:spPr>
          <a:xfrm>
            <a:off x="3859148" y="4253585"/>
            <a:ext cx="465582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F5F5F"/>
                </a:solidFill>
                <a:latin typeface="Carlito"/>
                <a:cs typeface="Carlito"/>
              </a:rPr>
              <a:t>John </a:t>
            </a:r>
            <a:r>
              <a:rPr sz="1400" spc="-5" dirty="0">
                <a:solidFill>
                  <a:srgbClr val="5F5F5F"/>
                </a:solidFill>
                <a:latin typeface="Carlito"/>
                <a:cs typeface="Carlito"/>
              </a:rPr>
              <a:t>dreams </a:t>
            </a:r>
            <a:r>
              <a:rPr sz="1400" dirty="0">
                <a:solidFill>
                  <a:srgbClr val="5F5F5F"/>
                </a:solidFill>
                <a:latin typeface="Carlito"/>
                <a:cs typeface="Carlito"/>
              </a:rPr>
              <a:t>of </a:t>
            </a:r>
            <a:r>
              <a:rPr sz="1400" spc="-5" dirty="0">
                <a:solidFill>
                  <a:srgbClr val="5F5F5F"/>
                </a:solidFill>
                <a:latin typeface="Carlito"/>
                <a:cs typeface="Carlito"/>
              </a:rPr>
              <a:t>becoming </a:t>
            </a:r>
            <a:r>
              <a:rPr sz="1400" dirty="0">
                <a:solidFill>
                  <a:srgbClr val="5F5F5F"/>
                </a:solidFill>
                <a:latin typeface="Carlito"/>
                <a:cs typeface="Carlito"/>
              </a:rPr>
              <a:t>a </a:t>
            </a:r>
            <a:r>
              <a:rPr sz="1400" spc="-5" dirty="0">
                <a:solidFill>
                  <a:srgbClr val="5F5F5F"/>
                </a:solidFill>
                <a:latin typeface="Carlito"/>
                <a:cs typeface="Carlito"/>
              </a:rPr>
              <a:t>“Programmer” </a:t>
            </a:r>
            <a:r>
              <a:rPr sz="1400" dirty="0">
                <a:solidFill>
                  <a:srgbClr val="5F5F5F"/>
                </a:solidFill>
                <a:latin typeface="Carlito"/>
                <a:cs typeface="Carlito"/>
              </a:rPr>
              <a:t>like </a:t>
            </a:r>
            <a:r>
              <a:rPr sz="1400" spc="-5" dirty="0">
                <a:solidFill>
                  <a:srgbClr val="5F5F5F"/>
                </a:solidFill>
                <a:latin typeface="Carlito"/>
                <a:cs typeface="Carlito"/>
              </a:rPr>
              <a:t>his elder</a:t>
            </a:r>
            <a:r>
              <a:rPr sz="1400" spc="-220" dirty="0">
                <a:solidFill>
                  <a:srgbClr val="5F5F5F"/>
                </a:solidFill>
                <a:latin typeface="Carlito"/>
                <a:cs typeface="Carlito"/>
              </a:rPr>
              <a:t> </a:t>
            </a:r>
            <a:r>
              <a:rPr sz="1400" spc="-15" dirty="0">
                <a:solidFill>
                  <a:srgbClr val="5F5F5F"/>
                </a:solidFill>
                <a:latin typeface="Carlito"/>
                <a:cs typeface="Carlito"/>
              </a:rPr>
              <a:t>brother.</a:t>
            </a:r>
            <a:endParaRPr sz="1400">
              <a:latin typeface="Carlito"/>
              <a:cs typeface="Carlito"/>
            </a:endParaRPr>
          </a:p>
        </p:txBody>
      </p:sp>
      <p:sp>
        <p:nvSpPr>
          <p:cNvPr id="8" name="object 8"/>
          <p:cNvSpPr/>
          <p:nvPr/>
        </p:nvSpPr>
        <p:spPr>
          <a:xfrm>
            <a:off x="5465064" y="1274063"/>
            <a:ext cx="2912364" cy="2910840"/>
          </a:xfrm>
          <a:prstGeom prst="rect">
            <a:avLst/>
          </a:prstGeom>
          <a:blipFill>
            <a:blip r:embed="rId2" cstate="print"/>
            <a:stretch>
              <a:fillRect/>
            </a:stretch>
          </a:blipFill>
        </p:spPr>
        <p:txBody>
          <a:bodyPr wrap="square" lIns="0" tIns="0" rIns="0" bIns="0" rtlCol="0"/>
          <a:lstStyle/>
          <a:p>
            <a:endParaRPr/>
          </a:p>
        </p:txBody>
      </p:sp>
      <p:sp>
        <p:nvSpPr>
          <p:cNvPr id="9" name="object 9"/>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4025" y="845692"/>
            <a:ext cx="8239125" cy="3841750"/>
            <a:chOff x="454025" y="845692"/>
            <a:chExt cx="8239125" cy="3841750"/>
          </a:xfrm>
        </p:grpSpPr>
        <p:sp>
          <p:nvSpPr>
            <p:cNvPr id="3" name="object 3"/>
            <p:cNvSpPr/>
            <p:nvPr/>
          </p:nvSpPr>
          <p:spPr>
            <a:xfrm>
              <a:off x="468629" y="860297"/>
              <a:ext cx="8209915" cy="0"/>
            </a:xfrm>
            <a:custGeom>
              <a:avLst/>
              <a:gdLst/>
              <a:ahLst/>
              <a:cxnLst/>
              <a:rect l="l" t="t" r="r" b="b"/>
              <a:pathLst>
                <a:path w="8209915">
                  <a:moveTo>
                    <a:pt x="0" y="0"/>
                  </a:moveTo>
                  <a:lnTo>
                    <a:pt x="8209788" y="0"/>
                  </a:lnTo>
                </a:path>
              </a:pathLst>
            </a:custGeom>
            <a:ln w="28956">
              <a:solidFill>
                <a:srgbClr val="095A82"/>
              </a:solidFill>
            </a:ln>
          </p:spPr>
          <p:txBody>
            <a:bodyPr wrap="square" lIns="0" tIns="0" rIns="0" bIns="0" rtlCol="0"/>
            <a:lstStyle/>
            <a:p>
              <a:endParaRPr/>
            </a:p>
          </p:txBody>
        </p:sp>
        <p:sp>
          <p:nvSpPr>
            <p:cNvPr id="4" name="object 4"/>
            <p:cNvSpPr/>
            <p:nvPr/>
          </p:nvSpPr>
          <p:spPr>
            <a:xfrm>
              <a:off x="469392" y="903731"/>
              <a:ext cx="1873250" cy="3783965"/>
            </a:xfrm>
            <a:custGeom>
              <a:avLst/>
              <a:gdLst/>
              <a:ahLst/>
              <a:cxnLst/>
              <a:rect l="l" t="t" r="r" b="b"/>
              <a:pathLst>
                <a:path w="1873250" h="3783965">
                  <a:moveTo>
                    <a:pt x="1872742" y="0"/>
                  </a:moveTo>
                  <a:lnTo>
                    <a:pt x="0" y="0"/>
                  </a:lnTo>
                  <a:lnTo>
                    <a:pt x="0" y="3783584"/>
                  </a:lnTo>
                  <a:lnTo>
                    <a:pt x="1872742" y="3783584"/>
                  </a:lnTo>
                  <a:lnTo>
                    <a:pt x="1872742" y="0"/>
                  </a:lnTo>
                  <a:close/>
                </a:path>
              </a:pathLst>
            </a:custGeom>
            <a:solidFill>
              <a:srgbClr val="095A82"/>
            </a:solidFill>
          </p:spPr>
          <p:txBody>
            <a:bodyPr wrap="square" lIns="0" tIns="0" rIns="0" bIns="0" rtlCol="0"/>
            <a:lstStyle/>
            <a:p>
              <a:endParaRPr/>
            </a:p>
          </p:txBody>
        </p:sp>
        <p:sp>
          <p:nvSpPr>
            <p:cNvPr id="5" name="object 5"/>
            <p:cNvSpPr/>
            <p:nvPr/>
          </p:nvSpPr>
          <p:spPr>
            <a:xfrm>
              <a:off x="752856" y="1411223"/>
              <a:ext cx="5080" cy="2818130"/>
            </a:xfrm>
            <a:custGeom>
              <a:avLst/>
              <a:gdLst/>
              <a:ahLst/>
              <a:cxnLst/>
              <a:rect l="l" t="t" r="r" b="b"/>
              <a:pathLst>
                <a:path w="5079" h="2818129">
                  <a:moveTo>
                    <a:pt x="4521" y="0"/>
                  </a:moveTo>
                  <a:lnTo>
                    <a:pt x="0" y="2817876"/>
                  </a:lnTo>
                </a:path>
              </a:pathLst>
            </a:custGeom>
            <a:ln w="12192">
              <a:solidFill>
                <a:srgbClr val="000000"/>
              </a:solidFill>
            </a:ln>
          </p:spPr>
          <p:txBody>
            <a:bodyPr wrap="square" lIns="0" tIns="0" rIns="0" bIns="0" rtlCol="0"/>
            <a:lstStyle/>
            <a:p>
              <a:endParaRPr/>
            </a:p>
          </p:txBody>
        </p:sp>
        <p:sp>
          <p:nvSpPr>
            <p:cNvPr id="6" name="object 6"/>
            <p:cNvSpPr/>
            <p:nvPr/>
          </p:nvSpPr>
          <p:spPr>
            <a:xfrm>
              <a:off x="653795" y="1694687"/>
              <a:ext cx="196595" cy="20116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58368" y="2083307"/>
              <a:ext cx="198119" cy="20116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58368" y="2471927"/>
              <a:ext cx="196596" cy="201168"/>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661415" y="1306067"/>
              <a:ext cx="198119" cy="201167"/>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53795" y="2860547"/>
              <a:ext cx="196595" cy="201168"/>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653795" y="3250691"/>
              <a:ext cx="196595" cy="19964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661415" y="3639311"/>
              <a:ext cx="198119" cy="201168"/>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512064" y="3886200"/>
              <a:ext cx="475487" cy="48005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653795" y="4027932"/>
              <a:ext cx="196595" cy="201168"/>
            </a:xfrm>
            <a:prstGeom prst="rect">
              <a:avLst/>
            </a:prstGeom>
            <a:blipFill>
              <a:blip r:embed="rId8" cstate="print"/>
              <a:stretch>
                <a:fillRect/>
              </a:stretch>
            </a:blipFill>
          </p:spPr>
          <p:txBody>
            <a:bodyPr wrap="square" lIns="0" tIns="0" rIns="0" bIns="0" rtlCol="0"/>
            <a:lstStyle/>
            <a:p>
              <a:endParaRPr/>
            </a:p>
          </p:txBody>
        </p:sp>
      </p:grpSp>
      <p:sp>
        <p:nvSpPr>
          <p:cNvPr id="15" name="object 15"/>
          <p:cNvSpPr txBox="1">
            <a:spLocks noGrp="1"/>
          </p:cNvSpPr>
          <p:nvPr>
            <p:ph type="title"/>
          </p:nvPr>
        </p:nvSpPr>
        <p:spPr>
          <a:xfrm>
            <a:off x="470712" y="300304"/>
            <a:ext cx="238379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Features of</a:t>
            </a:r>
            <a:r>
              <a:rPr sz="2800" b="1" spc="-135" dirty="0">
                <a:latin typeface="Carlito"/>
                <a:cs typeface="Carlito"/>
              </a:rPr>
              <a:t> </a:t>
            </a:r>
            <a:r>
              <a:rPr sz="2800" b="1" spc="-25" dirty="0">
                <a:latin typeface="Carlito"/>
                <a:cs typeface="Carlito"/>
              </a:rPr>
              <a:t>Java</a:t>
            </a:r>
            <a:endParaRPr sz="2800">
              <a:latin typeface="Carlito"/>
              <a:cs typeface="Carlito"/>
            </a:endParaRPr>
          </a:p>
        </p:txBody>
      </p:sp>
      <p:sp>
        <p:nvSpPr>
          <p:cNvPr id="16" name="object 16"/>
          <p:cNvSpPr txBox="1"/>
          <p:nvPr/>
        </p:nvSpPr>
        <p:spPr>
          <a:xfrm>
            <a:off x="469391" y="903732"/>
            <a:ext cx="1873250" cy="3783965"/>
          </a:xfrm>
          <a:prstGeom prst="rect">
            <a:avLst/>
          </a:prstGeom>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spcBef>
                <a:spcPts val="45"/>
              </a:spcBef>
            </a:pPr>
            <a:endParaRPr sz="1350">
              <a:latin typeface="Times New Roman"/>
              <a:cs typeface="Times New Roman"/>
            </a:endParaRPr>
          </a:p>
          <a:p>
            <a:pPr marL="509270">
              <a:lnSpc>
                <a:spcPct val="100000"/>
              </a:lnSpc>
            </a:pPr>
            <a:r>
              <a:rPr sz="1400" spc="-15" dirty="0">
                <a:solidFill>
                  <a:srgbClr val="FFFFFF"/>
                </a:solidFill>
                <a:latin typeface="Carlito"/>
                <a:cs typeface="Carlito"/>
              </a:rPr>
              <a:t>Simple</a:t>
            </a:r>
            <a:endParaRPr sz="1400">
              <a:latin typeface="Carlito"/>
              <a:cs typeface="Carlito"/>
            </a:endParaRPr>
          </a:p>
          <a:p>
            <a:pPr>
              <a:lnSpc>
                <a:spcPct val="100000"/>
              </a:lnSpc>
              <a:spcBef>
                <a:spcPts val="25"/>
              </a:spcBef>
            </a:pPr>
            <a:endParaRPr sz="1200">
              <a:latin typeface="Carlito"/>
              <a:cs typeface="Carlito"/>
            </a:endParaRPr>
          </a:p>
          <a:p>
            <a:pPr marL="516890">
              <a:lnSpc>
                <a:spcPct val="100000"/>
              </a:lnSpc>
            </a:pPr>
            <a:r>
              <a:rPr sz="1400" spc="-15" dirty="0">
                <a:solidFill>
                  <a:srgbClr val="FFFFFF"/>
                </a:solidFill>
                <a:latin typeface="Carlito"/>
                <a:cs typeface="Carlito"/>
              </a:rPr>
              <a:t>Portable</a:t>
            </a:r>
            <a:endParaRPr sz="1400">
              <a:latin typeface="Carlito"/>
              <a:cs typeface="Carlito"/>
            </a:endParaRPr>
          </a:p>
          <a:p>
            <a:pPr marL="499745" marR="223520" indent="12065">
              <a:lnSpc>
                <a:spcPct val="174700"/>
              </a:lnSpc>
              <a:spcBef>
                <a:spcPts val="5"/>
              </a:spcBef>
            </a:pPr>
            <a:r>
              <a:rPr sz="1400" spc="-20" dirty="0">
                <a:solidFill>
                  <a:srgbClr val="FFFFFF"/>
                </a:solidFill>
                <a:latin typeface="Carlito"/>
                <a:cs typeface="Carlito"/>
              </a:rPr>
              <a:t>Ob</a:t>
            </a:r>
            <a:r>
              <a:rPr sz="1400" spc="-15" dirty="0">
                <a:solidFill>
                  <a:srgbClr val="FFFFFF"/>
                </a:solidFill>
                <a:latin typeface="Carlito"/>
                <a:cs typeface="Carlito"/>
              </a:rPr>
              <a:t>je</a:t>
            </a:r>
            <a:r>
              <a:rPr sz="1400" spc="-20" dirty="0">
                <a:solidFill>
                  <a:srgbClr val="FFFFFF"/>
                </a:solidFill>
                <a:latin typeface="Carlito"/>
                <a:cs typeface="Carlito"/>
              </a:rPr>
              <a:t>ct</a:t>
            </a:r>
            <a:r>
              <a:rPr sz="1400" spc="-10" dirty="0">
                <a:solidFill>
                  <a:srgbClr val="FFFFFF"/>
                </a:solidFill>
                <a:latin typeface="Carlito"/>
                <a:cs typeface="Carlito"/>
              </a:rPr>
              <a:t>-or</a:t>
            </a:r>
            <a:r>
              <a:rPr sz="1400" spc="-15" dirty="0">
                <a:solidFill>
                  <a:srgbClr val="FFFFFF"/>
                </a:solidFill>
                <a:latin typeface="Carlito"/>
                <a:cs typeface="Carlito"/>
              </a:rPr>
              <a:t>ie</a:t>
            </a:r>
            <a:r>
              <a:rPr sz="1400" spc="-20" dirty="0">
                <a:solidFill>
                  <a:srgbClr val="FFFFFF"/>
                </a:solidFill>
                <a:latin typeface="Carlito"/>
                <a:cs typeface="Carlito"/>
              </a:rPr>
              <a:t>n</a:t>
            </a:r>
            <a:r>
              <a:rPr sz="1400" spc="-15" dirty="0">
                <a:solidFill>
                  <a:srgbClr val="FFFFFF"/>
                </a:solidFill>
                <a:latin typeface="Carlito"/>
                <a:cs typeface="Carlito"/>
              </a:rPr>
              <a:t>te</a:t>
            </a:r>
            <a:r>
              <a:rPr sz="1400" dirty="0">
                <a:solidFill>
                  <a:srgbClr val="FFFFFF"/>
                </a:solidFill>
                <a:latin typeface="Carlito"/>
                <a:cs typeface="Carlito"/>
              </a:rPr>
              <a:t>d  </a:t>
            </a:r>
            <a:r>
              <a:rPr sz="1400" spc="-15" dirty="0">
                <a:solidFill>
                  <a:srgbClr val="FFFFFF"/>
                </a:solidFill>
                <a:latin typeface="Carlito"/>
                <a:cs typeface="Carlito"/>
              </a:rPr>
              <a:t>Secure  Distributed</a:t>
            </a:r>
            <a:endParaRPr sz="1400">
              <a:latin typeface="Carlito"/>
              <a:cs typeface="Carlito"/>
            </a:endParaRPr>
          </a:p>
          <a:p>
            <a:pPr marL="499745" marR="745490">
              <a:lnSpc>
                <a:spcPts val="3100"/>
              </a:lnSpc>
              <a:spcBef>
                <a:spcPts val="340"/>
              </a:spcBef>
            </a:pPr>
            <a:r>
              <a:rPr sz="1400" spc="-10" dirty="0">
                <a:solidFill>
                  <a:srgbClr val="FFFFFF"/>
                </a:solidFill>
                <a:latin typeface="Carlito"/>
                <a:cs typeface="Carlito"/>
              </a:rPr>
              <a:t>Dy</a:t>
            </a:r>
            <a:r>
              <a:rPr sz="1400" spc="-15" dirty="0">
                <a:solidFill>
                  <a:srgbClr val="FFFFFF"/>
                </a:solidFill>
                <a:latin typeface="Carlito"/>
                <a:cs typeface="Carlito"/>
              </a:rPr>
              <a:t>n</a:t>
            </a:r>
            <a:r>
              <a:rPr sz="1400" spc="-10" dirty="0">
                <a:solidFill>
                  <a:srgbClr val="FFFFFF"/>
                </a:solidFill>
                <a:latin typeface="Carlito"/>
                <a:cs typeface="Carlito"/>
              </a:rPr>
              <a:t>a</a:t>
            </a:r>
            <a:r>
              <a:rPr sz="1400" spc="-20" dirty="0">
                <a:solidFill>
                  <a:srgbClr val="FFFFFF"/>
                </a:solidFill>
                <a:latin typeface="Carlito"/>
                <a:cs typeface="Carlito"/>
              </a:rPr>
              <a:t>m</a:t>
            </a:r>
            <a:r>
              <a:rPr sz="1400" spc="-15" dirty="0">
                <a:solidFill>
                  <a:srgbClr val="FFFFFF"/>
                </a:solidFill>
                <a:latin typeface="Carlito"/>
                <a:cs typeface="Carlito"/>
              </a:rPr>
              <a:t>i</a:t>
            </a:r>
            <a:r>
              <a:rPr sz="1400" dirty="0">
                <a:solidFill>
                  <a:srgbClr val="FFFFFF"/>
                </a:solidFill>
                <a:latin typeface="Carlito"/>
                <a:cs typeface="Carlito"/>
              </a:rPr>
              <a:t>c  </a:t>
            </a:r>
            <a:r>
              <a:rPr sz="1400" spc="-10" dirty="0">
                <a:solidFill>
                  <a:srgbClr val="FFFFFF"/>
                </a:solidFill>
                <a:latin typeface="Carlito"/>
                <a:cs typeface="Carlito"/>
              </a:rPr>
              <a:t>Robust</a:t>
            </a:r>
            <a:endParaRPr sz="1400">
              <a:latin typeface="Carlito"/>
              <a:cs typeface="Carlito"/>
            </a:endParaRPr>
          </a:p>
          <a:p>
            <a:pPr>
              <a:lnSpc>
                <a:spcPct val="100000"/>
              </a:lnSpc>
              <a:spcBef>
                <a:spcPts val="30"/>
              </a:spcBef>
            </a:pPr>
            <a:endParaRPr sz="1050">
              <a:latin typeface="Carlito"/>
              <a:cs typeface="Carlito"/>
            </a:endParaRPr>
          </a:p>
          <a:p>
            <a:pPr marL="506095" marR="415290">
              <a:lnSpc>
                <a:spcPct val="100000"/>
              </a:lnSpc>
            </a:pPr>
            <a:r>
              <a:rPr sz="1400" b="1" spc="-20" dirty="0">
                <a:solidFill>
                  <a:srgbClr val="FFFFFF"/>
                </a:solidFill>
                <a:latin typeface="Carlito"/>
                <a:cs typeface="Carlito"/>
              </a:rPr>
              <a:t>High  P</a:t>
            </a:r>
            <a:r>
              <a:rPr sz="1400" b="1" spc="-15" dirty="0">
                <a:solidFill>
                  <a:srgbClr val="FFFFFF"/>
                </a:solidFill>
                <a:latin typeface="Carlito"/>
                <a:cs typeface="Carlito"/>
              </a:rPr>
              <a:t>e</a:t>
            </a:r>
            <a:r>
              <a:rPr sz="1400" b="1" spc="-10" dirty="0">
                <a:solidFill>
                  <a:srgbClr val="FFFFFF"/>
                </a:solidFill>
                <a:latin typeface="Carlito"/>
                <a:cs typeface="Carlito"/>
              </a:rPr>
              <a:t>r</a:t>
            </a:r>
            <a:r>
              <a:rPr sz="1400" b="1" spc="-15" dirty="0">
                <a:solidFill>
                  <a:srgbClr val="FFFFFF"/>
                </a:solidFill>
                <a:latin typeface="Carlito"/>
                <a:cs typeface="Carlito"/>
              </a:rPr>
              <a:t>fo</a:t>
            </a:r>
            <a:r>
              <a:rPr sz="1400" b="1" spc="-10" dirty="0">
                <a:solidFill>
                  <a:srgbClr val="FFFFFF"/>
                </a:solidFill>
                <a:latin typeface="Carlito"/>
                <a:cs typeface="Carlito"/>
              </a:rPr>
              <a:t>r</a:t>
            </a:r>
            <a:r>
              <a:rPr sz="1400" b="1" spc="-15" dirty="0">
                <a:solidFill>
                  <a:srgbClr val="FFFFFF"/>
                </a:solidFill>
                <a:latin typeface="Carlito"/>
                <a:cs typeface="Carlito"/>
              </a:rPr>
              <a:t>m</a:t>
            </a:r>
            <a:r>
              <a:rPr sz="1400" b="1" spc="-10" dirty="0">
                <a:solidFill>
                  <a:srgbClr val="FFFFFF"/>
                </a:solidFill>
                <a:latin typeface="Carlito"/>
                <a:cs typeface="Carlito"/>
              </a:rPr>
              <a:t>an</a:t>
            </a:r>
            <a:r>
              <a:rPr sz="1400" b="1" spc="-15" dirty="0">
                <a:solidFill>
                  <a:srgbClr val="FFFFFF"/>
                </a:solidFill>
                <a:latin typeface="Carlito"/>
                <a:cs typeface="Carlito"/>
              </a:rPr>
              <a:t>c</a:t>
            </a:r>
            <a:r>
              <a:rPr sz="1400" b="1" dirty="0">
                <a:solidFill>
                  <a:srgbClr val="FFFFFF"/>
                </a:solidFill>
                <a:latin typeface="Carlito"/>
                <a:cs typeface="Carlito"/>
              </a:rPr>
              <a:t>e</a:t>
            </a:r>
            <a:endParaRPr sz="1400">
              <a:latin typeface="Carlito"/>
              <a:cs typeface="Carlito"/>
            </a:endParaRPr>
          </a:p>
        </p:txBody>
      </p:sp>
      <p:grpSp>
        <p:nvGrpSpPr>
          <p:cNvPr id="17" name="object 17"/>
          <p:cNvGrpSpPr/>
          <p:nvPr/>
        </p:nvGrpSpPr>
        <p:grpSpPr>
          <a:xfrm>
            <a:off x="6637019" y="1653539"/>
            <a:ext cx="1981200" cy="1909445"/>
            <a:chOff x="6637019" y="1653539"/>
            <a:chExt cx="1981200" cy="1909445"/>
          </a:xfrm>
        </p:grpSpPr>
        <p:sp>
          <p:nvSpPr>
            <p:cNvPr id="18" name="object 18"/>
            <p:cNvSpPr/>
            <p:nvPr/>
          </p:nvSpPr>
          <p:spPr>
            <a:xfrm>
              <a:off x="6656069" y="1672589"/>
              <a:ext cx="1943100" cy="1871345"/>
            </a:xfrm>
            <a:custGeom>
              <a:avLst/>
              <a:gdLst/>
              <a:ahLst/>
              <a:cxnLst/>
              <a:rect l="l" t="t" r="r" b="b"/>
              <a:pathLst>
                <a:path w="1943100" h="1871345">
                  <a:moveTo>
                    <a:pt x="0" y="311785"/>
                  </a:moveTo>
                  <a:lnTo>
                    <a:pt x="3428" y="265811"/>
                  </a:lnTo>
                  <a:lnTo>
                    <a:pt x="13207" y="221742"/>
                  </a:lnTo>
                  <a:lnTo>
                    <a:pt x="28955" y="180339"/>
                  </a:lnTo>
                  <a:lnTo>
                    <a:pt x="50291" y="142112"/>
                  </a:lnTo>
                  <a:lnTo>
                    <a:pt x="76580" y="107314"/>
                  </a:lnTo>
                  <a:lnTo>
                    <a:pt x="107314" y="76454"/>
                  </a:lnTo>
                  <a:lnTo>
                    <a:pt x="142239" y="50292"/>
                  </a:lnTo>
                  <a:lnTo>
                    <a:pt x="180594" y="28956"/>
                  </a:lnTo>
                  <a:lnTo>
                    <a:pt x="221996" y="13208"/>
                  </a:lnTo>
                  <a:lnTo>
                    <a:pt x="266064" y="3429"/>
                  </a:lnTo>
                  <a:lnTo>
                    <a:pt x="312165" y="0"/>
                  </a:lnTo>
                  <a:lnTo>
                    <a:pt x="1630679" y="0"/>
                  </a:lnTo>
                  <a:lnTo>
                    <a:pt x="1676780" y="3429"/>
                  </a:lnTo>
                  <a:lnTo>
                    <a:pt x="1720850" y="13208"/>
                  </a:lnTo>
                  <a:lnTo>
                    <a:pt x="1762252" y="28956"/>
                  </a:lnTo>
                  <a:lnTo>
                    <a:pt x="1800605" y="50292"/>
                  </a:lnTo>
                  <a:lnTo>
                    <a:pt x="1835530" y="76454"/>
                  </a:lnTo>
                  <a:lnTo>
                    <a:pt x="1866264" y="107314"/>
                  </a:lnTo>
                  <a:lnTo>
                    <a:pt x="1892553" y="142112"/>
                  </a:lnTo>
                  <a:lnTo>
                    <a:pt x="1913889" y="180339"/>
                  </a:lnTo>
                  <a:lnTo>
                    <a:pt x="1929637" y="221742"/>
                  </a:lnTo>
                  <a:lnTo>
                    <a:pt x="1939416" y="265811"/>
                  </a:lnTo>
                  <a:lnTo>
                    <a:pt x="1942846" y="311785"/>
                  </a:lnTo>
                  <a:lnTo>
                    <a:pt x="1942846" y="1559179"/>
                  </a:lnTo>
                  <a:lnTo>
                    <a:pt x="1939416" y="1605153"/>
                  </a:lnTo>
                  <a:lnTo>
                    <a:pt x="1929637" y="1649222"/>
                  </a:lnTo>
                  <a:lnTo>
                    <a:pt x="1913889" y="1690624"/>
                  </a:lnTo>
                  <a:lnTo>
                    <a:pt x="1892553" y="1728851"/>
                  </a:lnTo>
                  <a:lnTo>
                    <a:pt x="1866264" y="1763649"/>
                  </a:lnTo>
                  <a:lnTo>
                    <a:pt x="1835530" y="1794510"/>
                  </a:lnTo>
                  <a:lnTo>
                    <a:pt x="1800605" y="1820672"/>
                  </a:lnTo>
                  <a:lnTo>
                    <a:pt x="1762252" y="1842008"/>
                  </a:lnTo>
                  <a:lnTo>
                    <a:pt x="1720850" y="1857756"/>
                  </a:lnTo>
                  <a:lnTo>
                    <a:pt x="1676780" y="1867535"/>
                  </a:lnTo>
                  <a:lnTo>
                    <a:pt x="1630679" y="1870964"/>
                  </a:lnTo>
                  <a:lnTo>
                    <a:pt x="312165" y="1870964"/>
                  </a:lnTo>
                  <a:lnTo>
                    <a:pt x="266064" y="1867535"/>
                  </a:lnTo>
                  <a:lnTo>
                    <a:pt x="221996" y="1857756"/>
                  </a:lnTo>
                  <a:lnTo>
                    <a:pt x="180594" y="1842008"/>
                  </a:lnTo>
                  <a:lnTo>
                    <a:pt x="142239" y="1820672"/>
                  </a:lnTo>
                  <a:lnTo>
                    <a:pt x="107314" y="1794510"/>
                  </a:lnTo>
                  <a:lnTo>
                    <a:pt x="76580" y="1763649"/>
                  </a:lnTo>
                  <a:lnTo>
                    <a:pt x="50291" y="1728851"/>
                  </a:lnTo>
                  <a:lnTo>
                    <a:pt x="28955" y="1690624"/>
                  </a:lnTo>
                  <a:lnTo>
                    <a:pt x="13207" y="1649222"/>
                  </a:lnTo>
                  <a:lnTo>
                    <a:pt x="3428" y="1605153"/>
                  </a:lnTo>
                  <a:lnTo>
                    <a:pt x="0" y="1559179"/>
                  </a:lnTo>
                  <a:lnTo>
                    <a:pt x="0" y="311785"/>
                  </a:lnTo>
                  <a:close/>
                </a:path>
              </a:pathLst>
            </a:custGeom>
            <a:ln w="38100">
              <a:solidFill>
                <a:srgbClr val="095A82"/>
              </a:solidFill>
            </a:ln>
          </p:spPr>
          <p:txBody>
            <a:bodyPr wrap="square" lIns="0" tIns="0" rIns="0" bIns="0" rtlCol="0"/>
            <a:lstStyle/>
            <a:p>
              <a:endParaRPr/>
            </a:p>
          </p:txBody>
        </p:sp>
        <p:sp>
          <p:nvSpPr>
            <p:cNvPr id="19" name="object 19"/>
            <p:cNvSpPr/>
            <p:nvPr/>
          </p:nvSpPr>
          <p:spPr>
            <a:xfrm>
              <a:off x="7063739" y="1888235"/>
              <a:ext cx="1123188" cy="972312"/>
            </a:xfrm>
            <a:prstGeom prst="rect">
              <a:avLst/>
            </a:prstGeom>
            <a:blipFill>
              <a:blip r:embed="rId9" cstate="print"/>
              <a:stretch>
                <a:fillRect/>
              </a:stretch>
            </a:blipFill>
          </p:spPr>
          <p:txBody>
            <a:bodyPr wrap="square" lIns="0" tIns="0" rIns="0" bIns="0" rtlCol="0"/>
            <a:lstStyle/>
            <a:p>
              <a:endParaRPr/>
            </a:p>
          </p:txBody>
        </p:sp>
      </p:grpSp>
      <p:sp>
        <p:nvSpPr>
          <p:cNvPr id="20" name="object 20"/>
          <p:cNvSpPr txBox="1"/>
          <p:nvPr/>
        </p:nvSpPr>
        <p:spPr>
          <a:xfrm>
            <a:off x="6801611" y="3028188"/>
            <a:ext cx="1647825" cy="335280"/>
          </a:xfrm>
          <a:prstGeom prst="rect">
            <a:avLst/>
          </a:prstGeom>
          <a:ln w="12192">
            <a:solidFill>
              <a:srgbClr val="04405E"/>
            </a:solidFill>
          </a:ln>
        </p:spPr>
        <p:txBody>
          <a:bodyPr vert="horz" wrap="square" lIns="0" tIns="80010" rIns="0" bIns="0" rtlCol="0">
            <a:spAutoFit/>
          </a:bodyPr>
          <a:lstStyle/>
          <a:p>
            <a:pPr marL="172720">
              <a:lnSpc>
                <a:spcPct val="100000"/>
              </a:lnSpc>
              <a:spcBef>
                <a:spcPts val="630"/>
              </a:spcBef>
            </a:pPr>
            <a:r>
              <a:rPr sz="1200" b="1" spc="10" dirty="0">
                <a:solidFill>
                  <a:srgbClr val="5F5F5F"/>
                </a:solidFill>
                <a:latin typeface="Arial"/>
                <a:cs typeface="Arial"/>
              </a:rPr>
              <a:t>High</a:t>
            </a:r>
            <a:r>
              <a:rPr sz="1200" b="1" spc="-50" dirty="0">
                <a:solidFill>
                  <a:srgbClr val="5F5F5F"/>
                </a:solidFill>
                <a:latin typeface="Arial"/>
                <a:cs typeface="Arial"/>
              </a:rPr>
              <a:t> </a:t>
            </a:r>
            <a:r>
              <a:rPr sz="1200" b="1" spc="-25" dirty="0">
                <a:solidFill>
                  <a:srgbClr val="5F5F5F"/>
                </a:solidFill>
                <a:latin typeface="Arial"/>
                <a:cs typeface="Arial"/>
              </a:rPr>
              <a:t>Performance</a:t>
            </a:r>
            <a:endParaRPr sz="1200">
              <a:latin typeface="Arial"/>
              <a:cs typeface="Arial"/>
            </a:endParaRPr>
          </a:p>
        </p:txBody>
      </p:sp>
      <p:sp>
        <p:nvSpPr>
          <p:cNvPr id="22" name="object 22"/>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21" name="object 21"/>
          <p:cNvSpPr txBox="1"/>
          <p:nvPr/>
        </p:nvSpPr>
        <p:spPr>
          <a:xfrm>
            <a:off x="2558033" y="1300733"/>
            <a:ext cx="3767454" cy="2880360"/>
          </a:xfrm>
          <a:prstGeom prst="rect">
            <a:avLst/>
          </a:prstGeom>
          <a:ln w="28955">
            <a:solidFill>
              <a:srgbClr val="416F9C"/>
            </a:solidFill>
          </a:ln>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20"/>
              </a:spcBef>
            </a:pPr>
            <a:endParaRPr sz="2000">
              <a:latin typeface="Times New Roman"/>
              <a:cs typeface="Times New Roman"/>
            </a:endParaRPr>
          </a:p>
          <a:p>
            <a:pPr marL="376555" marR="213360" indent="-287020">
              <a:lnSpc>
                <a:spcPct val="150000"/>
              </a:lnSpc>
              <a:buClr>
                <a:srgbClr val="095A82"/>
              </a:buClr>
              <a:buFont typeface="Wingdings"/>
              <a:buChar char=""/>
              <a:tabLst>
                <a:tab pos="376555" algn="l"/>
                <a:tab pos="377190" algn="l"/>
              </a:tabLst>
            </a:pPr>
            <a:r>
              <a:rPr sz="1400" dirty="0">
                <a:solidFill>
                  <a:srgbClr val="5F5F5F"/>
                </a:solidFill>
                <a:latin typeface="Carlito"/>
                <a:cs typeface="Carlito"/>
              </a:rPr>
              <a:t>Java </a:t>
            </a:r>
            <a:r>
              <a:rPr sz="1400" spc="-5" dirty="0">
                <a:solidFill>
                  <a:srgbClr val="5F5F5F"/>
                </a:solidFill>
                <a:latin typeface="Carlito"/>
                <a:cs typeface="Carlito"/>
              </a:rPr>
              <a:t>achieves high </a:t>
            </a:r>
            <a:r>
              <a:rPr sz="1400" spc="-15" dirty="0">
                <a:solidFill>
                  <a:srgbClr val="5F5F5F"/>
                </a:solidFill>
                <a:latin typeface="Carlito"/>
                <a:cs typeface="Carlito"/>
              </a:rPr>
              <a:t>performance </a:t>
            </a:r>
            <a:r>
              <a:rPr sz="1400" spc="-5" dirty="0">
                <a:solidFill>
                  <a:srgbClr val="5F5F5F"/>
                </a:solidFill>
                <a:latin typeface="Carlito"/>
                <a:cs typeface="Carlito"/>
              </a:rPr>
              <a:t>through </a:t>
            </a:r>
            <a:r>
              <a:rPr sz="1400" spc="-20" dirty="0">
                <a:solidFill>
                  <a:srgbClr val="5F5F5F"/>
                </a:solidFill>
                <a:latin typeface="Carlito"/>
                <a:cs typeface="Carlito"/>
              </a:rPr>
              <a:t>the  </a:t>
            </a:r>
            <a:r>
              <a:rPr sz="1400" spc="-5" dirty="0">
                <a:solidFill>
                  <a:srgbClr val="5F5F5F"/>
                </a:solidFill>
                <a:latin typeface="Carlito"/>
                <a:cs typeface="Carlito"/>
              </a:rPr>
              <a:t>use </a:t>
            </a:r>
            <a:r>
              <a:rPr sz="1400" dirty="0">
                <a:solidFill>
                  <a:srgbClr val="5F5F5F"/>
                </a:solidFill>
                <a:latin typeface="Carlito"/>
                <a:cs typeface="Carlito"/>
              </a:rPr>
              <a:t>of </a:t>
            </a:r>
            <a:r>
              <a:rPr sz="1400" spc="-5" dirty="0">
                <a:solidFill>
                  <a:srgbClr val="5F5F5F"/>
                </a:solidFill>
                <a:latin typeface="Carlito"/>
                <a:cs typeface="Carlito"/>
              </a:rPr>
              <a:t>bytecode which can be </a:t>
            </a:r>
            <a:r>
              <a:rPr sz="1400" spc="-15" dirty="0">
                <a:solidFill>
                  <a:srgbClr val="5F5F5F"/>
                </a:solidFill>
                <a:latin typeface="Carlito"/>
                <a:cs typeface="Carlito"/>
              </a:rPr>
              <a:t>easily  </a:t>
            </a:r>
            <a:r>
              <a:rPr sz="1400" spc="-5" dirty="0">
                <a:solidFill>
                  <a:srgbClr val="5F5F5F"/>
                </a:solidFill>
                <a:latin typeface="Carlito"/>
                <a:cs typeface="Carlito"/>
              </a:rPr>
              <a:t>translated </a:t>
            </a:r>
            <a:r>
              <a:rPr sz="1400" dirty="0">
                <a:solidFill>
                  <a:srgbClr val="5F5F5F"/>
                </a:solidFill>
                <a:latin typeface="Carlito"/>
                <a:cs typeface="Carlito"/>
              </a:rPr>
              <a:t>into </a:t>
            </a:r>
            <a:r>
              <a:rPr sz="1400" spc="-5" dirty="0">
                <a:solidFill>
                  <a:srgbClr val="5F5F5F"/>
                </a:solidFill>
                <a:latin typeface="Carlito"/>
                <a:cs typeface="Carlito"/>
              </a:rPr>
              <a:t>native machine</a:t>
            </a:r>
            <a:r>
              <a:rPr sz="1400" spc="-120" dirty="0">
                <a:solidFill>
                  <a:srgbClr val="5F5F5F"/>
                </a:solidFill>
                <a:latin typeface="Carlito"/>
                <a:cs typeface="Carlito"/>
              </a:rPr>
              <a:t> </a:t>
            </a:r>
            <a:r>
              <a:rPr sz="1400" spc="-25" dirty="0">
                <a:solidFill>
                  <a:srgbClr val="5F5F5F"/>
                </a:solidFill>
                <a:latin typeface="Carlito"/>
                <a:cs typeface="Carlito"/>
              </a:rPr>
              <a:t>code</a:t>
            </a:r>
            <a:endParaRPr sz="1400">
              <a:latin typeface="Carlito"/>
              <a:cs typeface="Carli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373824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C++: </a:t>
            </a:r>
            <a:r>
              <a:rPr sz="2800" b="1" spc="-10" dirty="0">
                <a:latin typeface="Carlito"/>
                <a:cs typeface="Carlito"/>
              </a:rPr>
              <a:t>Platform</a:t>
            </a:r>
            <a:r>
              <a:rPr sz="2800" b="1" spc="-125" dirty="0">
                <a:latin typeface="Carlito"/>
                <a:cs typeface="Carlito"/>
              </a:rPr>
              <a:t> </a:t>
            </a:r>
            <a:r>
              <a:rPr sz="2800" b="1" spc="-20" dirty="0">
                <a:latin typeface="Carlito"/>
                <a:cs typeface="Carlito"/>
              </a:rPr>
              <a:t>Dependent</a:t>
            </a:r>
            <a:endParaRPr sz="2800">
              <a:latin typeface="Carlito"/>
              <a:cs typeface="Carlito"/>
            </a:endParaRPr>
          </a:p>
        </p:txBody>
      </p:sp>
      <p:grpSp>
        <p:nvGrpSpPr>
          <p:cNvPr id="4" name="object 4"/>
          <p:cNvGrpSpPr/>
          <p:nvPr/>
        </p:nvGrpSpPr>
        <p:grpSpPr>
          <a:xfrm>
            <a:off x="1498091" y="1374647"/>
            <a:ext cx="6018530" cy="847725"/>
            <a:chOff x="1498091" y="1374647"/>
            <a:chExt cx="6018530" cy="847725"/>
          </a:xfrm>
        </p:grpSpPr>
        <p:sp>
          <p:nvSpPr>
            <p:cNvPr id="5" name="object 5"/>
            <p:cNvSpPr/>
            <p:nvPr/>
          </p:nvSpPr>
          <p:spPr>
            <a:xfrm>
              <a:off x="6327647" y="1374647"/>
              <a:ext cx="1188720" cy="8473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498091" y="1598675"/>
              <a:ext cx="1219199" cy="396239"/>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p:nvPr/>
        </p:nvSpPr>
        <p:spPr>
          <a:xfrm>
            <a:off x="1531619" y="1606296"/>
            <a:ext cx="1156970" cy="340360"/>
          </a:xfrm>
          <a:prstGeom prst="rect">
            <a:avLst/>
          </a:prstGeom>
          <a:solidFill>
            <a:srgbClr val="F09C12"/>
          </a:solidFill>
        </p:spPr>
        <p:txBody>
          <a:bodyPr vert="horz" wrap="square" lIns="0" tIns="69850" rIns="0" bIns="0" rtlCol="0">
            <a:spAutoFit/>
          </a:bodyPr>
          <a:lstStyle/>
          <a:p>
            <a:pPr marL="222250">
              <a:lnSpc>
                <a:spcPct val="100000"/>
              </a:lnSpc>
              <a:spcBef>
                <a:spcPts val="550"/>
              </a:spcBef>
            </a:pPr>
            <a:r>
              <a:rPr sz="1100" dirty="0">
                <a:solidFill>
                  <a:srgbClr val="FFFFFF"/>
                </a:solidFill>
                <a:latin typeface="Carlito"/>
                <a:cs typeface="Carlito"/>
              </a:rPr>
              <a:t>Source</a:t>
            </a:r>
            <a:r>
              <a:rPr sz="1100" spc="-65" dirty="0">
                <a:solidFill>
                  <a:srgbClr val="FFFFFF"/>
                </a:solidFill>
                <a:latin typeface="Carlito"/>
                <a:cs typeface="Carlito"/>
              </a:rPr>
              <a:t> </a:t>
            </a:r>
            <a:r>
              <a:rPr sz="1100" spc="-20" dirty="0">
                <a:solidFill>
                  <a:srgbClr val="FFFFFF"/>
                </a:solidFill>
                <a:latin typeface="Carlito"/>
                <a:cs typeface="Carlito"/>
              </a:rPr>
              <a:t>Code</a:t>
            </a:r>
            <a:endParaRPr sz="1100">
              <a:latin typeface="Carlito"/>
              <a:cs typeface="Carlito"/>
            </a:endParaRPr>
          </a:p>
        </p:txBody>
      </p:sp>
      <p:sp>
        <p:nvSpPr>
          <p:cNvPr id="8" name="object 8"/>
          <p:cNvSpPr/>
          <p:nvPr/>
        </p:nvSpPr>
        <p:spPr>
          <a:xfrm>
            <a:off x="4671059" y="1587964"/>
            <a:ext cx="1260348" cy="417619"/>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4704588" y="1595627"/>
            <a:ext cx="1198245" cy="361315"/>
          </a:xfrm>
          <a:prstGeom prst="rect">
            <a:avLst/>
          </a:prstGeom>
          <a:solidFill>
            <a:srgbClr val="9DAEB3"/>
          </a:solidFill>
        </p:spPr>
        <p:txBody>
          <a:bodyPr vert="horz" wrap="square" lIns="0" tIns="80645" rIns="0" bIns="0" rtlCol="0">
            <a:spAutoFit/>
          </a:bodyPr>
          <a:lstStyle/>
          <a:p>
            <a:pPr marL="321945">
              <a:lnSpc>
                <a:spcPct val="100000"/>
              </a:lnSpc>
              <a:spcBef>
                <a:spcPts val="635"/>
              </a:spcBef>
            </a:pPr>
            <a:r>
              <a:rPr sz="1100" spc="-10" dirty="0">
                <a:solidFill>
                  <a:srgbClr val="FFFFFF"/>
                </a:solidFill>
                <a:latin typeface="Carlito"/>
                <a:cs typeface="Carlito"/>
              </a:rPr>
              <a:t>setup.exe</a:t>
            </a:r>
            <a:endParaRPr sz="1100">
              <a:latin typeface="Carlito"/>
              <a:cs typeface="Carlito"/>
            </a:endParaRPr>
          </a:p>
        </p:txBody>
      </p:sp>
      <p:grpSp>
        <p:nvGrpSpPr>
          <p:cNvPr id="10" name="object 10"/>
          <p:cNvGrpSpPr/>
          <p:nvPr/>
        </p:nvGrpSpPr>
        <p:grpSpPr>
          <a:xfrm>
            <a:off x="2683764" y="1333500"/>
            <a:ext cx="1629410" cy="934719"/>
            <a:chOff x="2683764" y="1333500"/>
            <a:chExt cx="1629410" cy="934719"/>
          </a:xfrm>
        </p:grpSpPr>
        <p:sp>
          <p:nvSpPr>
            <p:cNvPr id="11" name="object 11"/>
            <p:cNvSpPr/>
            <p:nvPr/>
          </p:nvSpPr>
          <p:spPr>
            <a:xfrm>
              <a:off x="3047873" y="1738884"/>
              <a:ext cx="63626" cy="7620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2683764" y="1770633"/>
              <a:ext cx="439420" cy="12700"/>
            </a:xfrm>
            <a:custGeom>
              <a:avLst/>
              <a:gdLst/>
              <a:ahLst/>
              <a:cxnLst/>
              <a:rect l="l" t="t" r="r" b="b"/>
              <a:pathLst>
                <a:path w="439419" h="12700">
                  <a:moveTo>
                    <a:pt x="364172" y="0"/>
                  </a:moveTo>
                  <a:lnTo>
                    <a:pt x="0" y="0"/>
                  </a:lnTo>
                  <a:lnTo>
                    <a:pt x="0" y="12700"/>
                  </a:lnTo>
                  <a:lnTo>
                    <a:pt x="364172" y="12700"/>
                  </a:lnTo>
                  <a:lnTo>
                    <a:pt x="364172" y="0"/>
                  </a:lnTo>
                  <a:close/>
                </a:path>
                <a:path w="439419" h="12700">
                  <a:moveTo>
                    <a:pt x="438912" y="0"/>
                  </a:moveTo>
                  <a:lnTo>
                    <a:pt x="376936" y="0"/>
                  </a:lnTo>
                  <a:lnTo>
                    <a:pt x="376936" y="12700"/>
                  </a:lnTo>
                  <a:lnTo>
                    <a:pt x="438912" y="12700"/>
                  </a:lnTo>
                  <a:lnTo>
                    <a:pt x="438912" y="0"/>
                  </a:lnTo>
                  <a:close/>
                </a:path>
              </a:pathLst>
            </a:custGeom>
            <a:solidFill>
              <a:srgbClr val="045782"/>
            </a:solidFill>
          </p:spPr>
          <p:txBody>
            <a:bodyPr wrap="square" lIns="0" tIns="0" rIns="0" bIns="0" rtlCol="0"/>
            <a:lstStyle/>
            <a:p>
              <a:endParaRPr/>
            </a:p>
          </p:txBody>
        </p:sp>
        <p:sp>
          <p:nvSpPr>
            <p:cNvPr id="13" name="object 13"/>
            <p:cNvSpPr/>
            <p:nvPr/>
          </p:nvSpPr>
          <p:spPr>
            <a:xfrm>
              <a:off x="3075432" y="1333500"/>
              <a:ext cx="1237488" cy="922019"/>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3122676" y="1360932"/>
              <a:ext cx="1147445" cy="831850"/>
            </a:xfrm>
            <a:custGeom>
              <a:avLst/>
              <a:gdLst/>
              <a:ahLst/>
              <a:cxnLst/>
              <a:rect l="l" t="t" r="r" b="b"/>
              <a:pathLst>
                <a:path w="1147445" h="831850">
                  <a:moveTo>
                    <a:pt x="1147064" y="0"/>
                  </a:moveTo>
                  <a:lnTo>
                    <a:pt x="0" y="0"/>
                  </a:lnTo>
                  <a:lnTo>
                    <a:pt x="0" y="831722"/>
                  </a:lnTo>
                  <a:lnTo>
                    <a:pt x="1147064" y="831722"/>
                  </a:lnTo>
                  <a:lnTo>
                    <a:pt x="1147064" y="0"/>
                  </a:lnTo>
                  <a:close/>
                </a:path>
              </a:pathLst>
            </a:custGeom>
            <a:solidFill>
              <a:srgbClr val="04405D"/>
            </a:solidFill>
          </p:spPr>
          <p:txBody>
            <a:bodyPr wrap="square" lIns="0" tIns="0" rIns="0" bIns="0" rtlCol="0"/>
            <a:lstStyle/>
            <a:p>
              <a:endParaRPr/>
            </a:p>
          </p:txBody>
        </p:sp>
        <p:sp>
          <p:nvSpPr>
            <p:cNvPr id="15" name="object 15"/>
            <p:cNvSpPr/>
            <p:nvPr/>
          </p:nvSpPr>
          <p:spPr>
            <a:xfrm>
              <a:off x="3122676" y="1360932"/>
              <a:ext cx="1147445" cy="831850"/>
            </a:xfrm>
            <a:custGeom>
              <a:avLst/>
              <a:gdLst/>
              <a:ahLst/>
              <a:cxnLst/>
              <a:rect l="l" t="t" r="r" b="b"/>
              <a:pathLst>
                <a:path w="1147445" h="831850">
                  <a:moveTo>
                    <a:pt x="0" y="831722"/>
                  </a:moveTo>
                  <a:lnTo>
                    <a:pt x="1147064" y="831722"/>
                  </a:lnTo>
                  <a:lnTo>
                    <a:pt x="1147064" y="0"/>
                  </a:lnTo>
                  <a:lnTo>
                    <a:pt x="0" y="0"/>
                  </a:lnTo>
                  <a:lnTo>
                    <a:pt x="0" y="831722"/>
                  </a:lnTo>
                  <a:close/>
                </a:path>
              </a:pathLst>
            </a:custGeom>
            <a:ln w="9144">
              <a:solidFill>
                <a:srgbClr val="045782"/>
              </a:solidFill>
            </a:ln>
          </p:spPr>
          <p:txBody>
            <a:bodyPr wrap="square" lIns="0" tIns="0" rIns="0" bIns="0" rtlCol="0"/>
            <a:lstStyle/>
            <a:p>
              <a:endParaRPr/>
            </a:p>
          </p:txBody>
        </p:sp>
        <p:sp>
          <p:nvSpPr>
            <p:cNvPr id="16" name="object 16"/>
            <p:cNvSpPr/>
            <p:nvPr/>
          </p:nvSpPr>
          <p:spPr>
            <a:xfrm>
              <a:off x="3073908" y="1360932"/>
              <a:ext cx="729995" cy="906780"/>
            </a:xfrm>
            <a:prstGeom prst="rect">
              <a:avLst/>
            </a:prstGeom>
            <a:blipFill>
              <a:blip r:embed="rId7" cstate="print"/>
              <a:stretch>
                <a:fillRect/>
              </a:stretch>
            </a:blipFill>
          </p:spPr>
          <p:txBody>
            <a:bodyPr wrap="square" lIns="0" tIns="0" rIns="0" bIns="0" rtlCol="0"/>
            <a:lstStyle/>
            <a:p>
              <a:endParaRPr/>
            </a:p>
          </p:txBody>
        </p:sp>
      </p:grpSp>
      <p:sp>
        <p:nvSpPr>
          <p:cNvPr id="17" name="object 17"/>
          <p:cNvSpPr txBox="1"/>
          <p:nvPr/>
        </p:nvSpPr>
        <p:spPr>
          <a:xfrm>
            <a:off x="3122676" y="1360932"/>
            <a:ext cx="1147445" cy="831850"/>
          </a:xfrm>
          <a:prstGeom prst="rect">
            <a:avLst/>
          </a:prstGeom>
        </p:spPr>
        <p:txBody>
          <a:bodyPr vert="horz" wrap="square" lIns="0" tIns="0" rIns="0" bIns="0" rtlCol="0">
            <a:spAutoFit/>
          </a:bodyPr>
          <a:lstStyle/>
          <a:p>
            <a:pPr>
              <a:lnSpc>
                <a:spcPct val="100000"/>
              </a:lnSpc>
            </a:pPr>
            <a:endParaRPr sz="1300">
              <a:latin typeface="Times New Roman"/>
              <a:cs typeface="Times New Roman"/>
            </a:endParaRPr>
          </a:p>
          <a:p>
            <a:pPr marL="457834">
              <a:lnSpc>
                <a:spcPct val="100000"/>
              </a:lnSpc>
              <a:spcBef>
                <a:spcPts val="1120"/>
              </a:spcBef>
            </a:pPr>
            <a:r>
              <a:rPr sz="1200" spc="-15" dirty="0">
                <a:solidFill>
                  <a:srgbClr val="FFFFFF"/>
                </a:solidFill>
                <a:latin typeface="Arial"/>
                <a:cs typeface="Arial"/>
              </a:rPr>
              <a:t>Compiler</a:t>
            </a:r>
            <a:endParaRPr sz="1200">
              <a:latin typeface="Arial"/>
              <a:cs typeface="Arial"/>
            </a:endParaRPr>
          </a:p>
        </p:txBody>
      </p:sp>
      <p:grpSp>
        <p:nvGrpSpPr>
          <p:cNvPr id="18" name="object 18"/>
          <p:cNvGrpSpPr/>
          <p:nvPr/>
        </p:nvGrpSpPr>
        <p:grpSpPr>
          <a:xfrm>
            <a:off x="4270247" y="1392936"/>
            <a:ext cx="2908300" cy="459105"/>
            <a:chOff x="4270247" y="1392936"/>
            <a:chExt cx="2908300" cy="459105"/>
          </a:xfrm>
        </p:grpSpPr>
        <p:sp>
          <p:nvSpPr>
            <p:cNvPr id="19" name="object 19"/>
            <p:cNvSpPr/>
            <p:nvPr/>
          </p:nvSpPr>
          <p:spPr>
            <a:xfrm>
              <a:off x="4270248" y="1734311"/>
              <a:ext cx="2067560" cy="80645"/>
            </a:xfrm>
            <a:custGeom>
              <a:avLst/>
              <a:gdLst/>
              <a:ahLst/>
              <a:cxnLst/>
              <a:rect l="l" t="t" r="r" b="b"/>
              <a:pathLst>
                <a:path w="2067560" h="80644">
                  <a:moveTo>
                    <a:pt x="440055" y="42418"/>
                  </a:moveTo>
                  <a:lnTo>
                    <a:pt x="363855" y="4572"/>
                  </a:lnTo>
                  <a:lnTo>
                    <a:pt x="363855" y="36068"/>
                  </a:lnTo>
                  <a:lnTo>
                    <a:pt x="0" y="36068"/>
                  </a:lnTo>
                  <a:lnTo>
                    <a:pt x="0" y="48768"/>
                  </a:lnTo>
                  <a:lnTo>
                    <a:pt x="363855" y="48768"/>
                  </a:lnTo>
                  <a:lnTo>
                    <a:pt x="363855" y="80264"/>
                  </a:lnTo>
                  <a:lnTo>
                    <a:pt x="440055" y="42418"/>
                  </a:lnTo>
                  <a:close/>
                </a:path>
                <a:path w="2067560" h="80644">
                  <a:moveTo>
                    <a:pt x="2067560" y="37846"/>
                  </a:moveTo>
                  <a:lnTo>
                    <a:pt x="1991360" y="0"/>
                  </a:lnTo>
                  <a:lnTo>
                    <a:pt x="1991360" y="31496"/>
                  </a:lnTo>
                  <a:lnTo>
                    <a:pt x="1627505" y="31496"/>
                  </a:lnTo>
                  <a:lnTo>
                    <a:pt x="1627505" y="44196"/>
                  </a:lnTo>
                  <a:lnTo>
                    <a:pt x="1991360" y="44196"/>
                  </a:lnTo>
                  <a:lnTo>
                    <a:pt x="1991360" y="75692"/>
                  </a:lnTo>
                  <a:lnTo>
                    <a:pt x="2067560" y="37846"/>
                  </a:lnTo>
                  <a:close/>
                </a:path>
              </a:pathLst>
            </a:custGeom>
            <a:solidFill>
              <a:srgbClr val="045782"/>
            </a:solidFill>
          </p:spPr>
          <p:txBody>
            <a:bodyPr wrap="square" lIns="0" tIns="0" rIns="0" bIns="0" rtlCol="0"/>
            <a:lstStyle/>
            <a:p>
              <a:endParaRPr/>
            </a:p>
          </p:txBody>
        </p:sp>
        <p:sp>
          <p:nvSpPr>
            <p:cNvPr id="20" name="object 20"/>
            <p:cNvSpPr/>
            <p:nvPr/>
          </p:nvSpPr>
          <p:spPr>
            <a:xfrm>
              <a:off x="6719315" y="1392936"/>
              <a:ext cx="458724" cy="458724"/>
            </a:xfrm>
            <a:prstGeom prst="rect">
              <a:avLst/>
            </a:prstGeom>
            <a:blipFill>
              <a:blip r:embed="rId8" cstate="print"/>
              <a:stretch>
                <a:fillRect/>
              </a:stretch>
            </a:blipFill>
          </p:spPr>
          <p:txBody>
            <a:bodyPr wrap="square" lIns="0" tIns="0" rIns="0" bIns="0" rtlCol="0"/>
            <a:lstStyle/>
            <a:p>
              <a:endParaRPr/>
            </a:p>
          </p:txBody>
        </p:sp>
      </p:grpSp>
      <p:sp>
        <p:nvSpPr>
          <p:cNvPr id="21" name="object 21"/>
          <p:cNvSpPr/>
          <p:nvPr/>
        </p:nvSpPr>
        <p:spPr>
          <a:xfrm>
            <a:off x="1498091" y="2770632"/>
            <a:ext cx="1219199" cy="396240"/>
          </a:xfrm>
          <a:prstGeom prst="rect">
            <a:avLst/>
          </a:prstGeom>
          <a:blipFill>
            <a:blip r:embed="rId3" cstate="print"/>
            <a:stretch>
              <a:fillRect/>
            </a:stretch>
          </a:blipFill>
        </p:spPr>
        <p:txBody>
          <a:bodyPr wrap="square" lIns="0" tIns="0" rIns="0" bIns="0" rtlCol="0"/>
          <a:lstStyle/>
          <a:p>
            <a:endParaRPr/>
          </a:p>
        </p:txBody>
      </p:sp>
      <p:sp>
        <p:nvSpPr>
          <p:cNvPr id="22" name="object 22"/>
          <p:cNvSpPr txBox="1"/>
          <p:nvPr/>
        </p:nvSpPr>
        <p:spPr>
          <a:xfrm>
            <a:off x="1531619" y="2778251"/>
            <a:ext cx="1156970" cy="340360"/>
          </a:xfrm>
          <a:prstGeom prst="rect">
            <a:avLst/>
          </a:prstGeom>
          <a:solidFill>
            <a:srgbClr val="F09C12"/>
          </a:solidFill>
        </p:spPr>
        <p:txBody>
          <a:bodyPr vert="horz" wrap="square" lIns="0" tIns="70485" rIns="0" bIns="0" rtlCol="0">
            <a:spAutoFit/>
          </a:bodyPr>
          <a:lstStyle/>
          <a:p>
            <a:pPr marL="222250">
              <a:lnSpc>
                <a:spcPct val="100000"/>
              </a:lnSpc>
              <a:spcBef>
                <a:spcPts val="555"/>
              </a:spcBef>
            </a:pPr>
            <a:r>
              <a:rPr sz="1100" dirty="0">
                <a:solidFill>
                  <a:srgbClr val="FFFFFF"/>
                </a:solidFill>
                <a:latin typeface="Carlito"/>
                <a:cs typeface="Carlito"/>
              </a:rPr>
              <a:t>Source</a:t>
            </a:r>
            <a:r>
              <a:rPr sz="1100" spc="-65" dirty="0">
                <a:solidFill>
                  <a:srgbClr val="FFFFFF"/>
                </a:solidFill>
                <a:latin typeface="Carlito"/>
                <a:cs typeface="Carlito"/>
              </a:rPr>
              <a:t> </a:t>
            </a:r>
            <a:r>
              <a:rPr sz="1100" spc="-20" dirty="0">
                <a:solidFill>
                  <a:srgbClr val="FFFFFF"/>
                </a:solidFill>
                <a:latin typeface="Carlito"/>
                <a:cs typeface="Carlito"/>
              </a:rPr>
              <a:t>Code</a:t>
            </a:r>
            <a:endParaRPr sz="1100">
              <a:latin typeface="Carlito"/>
              <a:cs typeface="Carlito"/>
            </a:endParaRPr>
          </a:p>
        </p:txBody>
      </p:sp>
      <p:sp>
        <p:nvSpPr>
          <p:cNvPr id="23" name="object 23"/>
          <p:cNvSpPr/>
          <p:nvPr/>
        </p:nvSpPr>
        <p:spPr>
          <a:xfrm>
            <a:off x="4671059" y="2759920"/>
            <a:ext cx="1260348" cy="417619"/>
          </a:xfrm>
          <a:prstGeom prst="rect">
            <a:avLst/>
          </a:prstGeom>
          <a:blipFill>
            <a:blip r:embed="rId4" cstate="print"/>
            <a:stretch>
              <a:fillRect/>
            </a:stretch>
          </a:blipFill>
        </p:spPr>
        <p:txBody>
          <a:bodyPr wrap="square" lIns="0" tIns="0" rIns="0" bIns="0" rtlCol="0"/>
          <a:lstStyle/>
          <a:p>
            <a:endParaRPr/>
          </a:p>
        </p:txBody>
      </p:sp>
      <p:sp>
        <p:nvSpPr>
          <p:cNvPr id="24" name="object 24"/>
          <p:cNvSpPr txBox="1"/>
          <p:nvPr/>
        </p:nvSpPr>
        <p:spPr>
          <a:xfrm>
            <a:off x="4704588" y="2767583"/>
            <a:ext cx="1198245" cy="361315"/>
          </a:xfrm>
          <a:prstGeom prst="rect">
            <a:avLst/>
          </a:prstGeom>
          <a:solidFill>
            <a:srgbClr val="9DAEB3"/>
          </a:solidFill>
        </p:spPr>
        <p:txBody>
          <a:bodyPr vert="horz" wrap="square" lIns="0" tIns="80645" rIns="0" bIns="0" rtlCol="0">
            <a:spAutoFit/>
          </a:bodyPr>
          <a:lstStyle/>
          <a:p>
            <a:pPr marL="358775">
              <a:lnSpc>
                <a:spcPct val="100000"/>
              </a:lnSpc>
              <a:spcBef>
                <a:spcPts val="635"/>
              </a:spcBef>
            </a:pPr>
            <a:r>
              <a:rPr sz="1100" spc="-10" dirty="0">
                <a:solidFill>
                  <a:srgbClr val="FFFFFF"/>
                </a:solidFill>
                <a:latin typeface="Carlito"/>
                <a:cs typeface="Carlito"/>
              </a:rPr>
              <a:t>setup.sh</a:t>
            </a:r>
            <a:endParaRPr sz="1100">
              <a:latin typeface="Carlito"/>
              <a:cs typeface="Carlito"/>
            </a:endParaRPr>
          </a:p>
        </p:txBody>
      </p:sp>
      <p:grpSp>
        <p:nvGrpSpPr>
          <p:cNvPr id="25" name="object 25"/>
          <p:cNvGrpSpPr/>
          <p:nvPr/>
        </p:nvGrpSpPr>
        <p:grpSpPr>
          <a:xfrm>
            <a:off x="2683764" y="2505455"/>
            <a:ext cx="1629410" cy="934719"/>
            <a:chOff x="2683764" y="2505455"/>
            <a:chExt cx="1629410" cy="934719"/>
          </a:xfrm>
        </p:grpSpPr>
        <p:sp>
          <p:nvSpPr>
            <p:cNvPr id="26" name="object 26"/>
            <p:cNvSpPr/>
            <p:nvPr/>
          </p:nvSpPr>
          <p:spPr>
            <a:xfrm>
              <a:off x="3047873" y="2910839"/>
              <a:ext cx="63626" cy="76200"/>
            </a:xfrm>
            <a:prstGeom prst="rect">
              <a:avLst/>
            </a:prstGeom>
            <a:blipFill>
              <a:blip r:embed="rId5" cstate="print"/>
              <a:stretch>
                <a:fillRect/>
              </a:stretch>
            </a:blipFill>
          </p:spPr>
          <p:txBody>
            <a:bodyPr wrap="square" lIns="0" tIns="0" rIns="0" bIns="0" rtlCol="0"/>
            <a:lstStyle/>
            <a:p>
              <a:endParaRPr/>
            </a:p>
          </p:txBody>
        </p:sp>
        <p:sp>
          <p:nvSpPr>
            <p:cNvPr id="27" name="object 27"/>
            <p:cNvSpPr/>
            <p:nvPr/>
          </p:nvSpPr>
          <p:spPr>
            <a:xfrm>
              <a:off x="2683764" y="2942589"/>
              <a:ext cx="439420" cy="12700"/>
            </a:xfrm>
            <a:custGeom>
              <a:avLst/>
              <a:gdLst/>
              <a:ahLst/>
              <a:cxnLst/>
              <a:rect l="l" t="t" r="r" b="b"/>
              <a:pathLst>
                <a:path w="439419" h="12700">
                  <a:moveTo>
                    <a:pt x="364172" y="0"/>
                  </a:moveTo>
                  <a:lnTo>
                    <a:pt x="0" y="0"/>
                  </a:lnTo>
                  <a:lnTo>
                    <a:pt x="0" y="12700"/>
                  </a:lnTo>
                  <a:lnTo>
                    <a:pt x="364172" y="12700"/>
                  </a:lnTo>
                  <a:lnTo>
                    <a:pt x="364172" y="0"/>
                  </a:lnTo>
                  <a:close/>
                </a:path>
                <a:path w="439419" h="12700">
                  <a:moveTo>
                    <a:pt x="438912" y="0"/>
                  </a:moveTo>
                  <a:lnTo>
                    <a:pt x="376936" y="0"/>
                  </a:lnTo>
                  <a:lnTo>
                    <a:pt x="376936" y="12700"/>
                  </a:lnTo>
                  <a:lnTo>
                    <a:pt x="438912" y="12700"/>
                  </a:lnTo>
                  <a:lnTo>
                    <a:pt x="438912" y="0"/>
                  </a:lnTo>
                  <a:close/>
                </a:path>
              </a:pathLst>
            </a:custGeom>
            <a:solidFill>
              <a:srgbClr val="045782"/>
            </a:solidFill>
          </p:spPr>
          <p:txBody>
            <a:bodyPr wrap="square" lIns="0" tIns="0" rIns="0" bIns="0" rtlCol="0"/>
            <a:lstStyle/>
            <a:p>
              <a:endParaRPr/>
            </a:p>
          </p:txBody>
        </p:sp>
        <p:sp>
          <p:nvSpPr>
            <p:cNvPr id="28" name="object 28"/>
            <p:cNvSpPr/>
            <p:nvPr/>
          </p:nvSpPr>
          <p:spPr>
            <a:xfrm>
              <a:off x="3075432" y="2505455"/>
              <a:ext cx="1237488" cy="922019"/>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3122676" y="2532887"/>
              <a:ext cx="1147445" cy="831850"/>
            </a:xfrm>
            <a:custGeom>
              <a:avLst/>
              <a:gdLst/>
              <a:ahLst/>
              <a:cxnLst/>
              <a:rect l="l" t="t" r="r" b="b"/>
              <a:pathLst>
                <a:path w="1147445" h="831850">
                  <a:moveTo>
                    <a:pt x="1147064" y="0"/>
                  </a:moveTo>
                  <a:lnTo>
                    <a:pt x="0" y="0"/>
                  </a:lnTo>
                  <a:lnTo>
                    <a:pt x="0" y="831723"/>
                  </a:lnTo>
                  <a:lnTo>
                    <a:pt x="1147064" y="831723"/>
                  </a:lnTo>
                  <a:lnTo>
                    <a:pt x="1147064" y="0"/>
                  </a:lnTo>
                  <a:close/>
                </a:path>
              </a:pathLst>
            </a:custGeom>
            <a:solidFill>
              <a:srgbClr val="04405D"/>
            </a:solidFill>
          </p:spPr>
          <p:txBody>
            <a:bodyPr wrap="square" lIns="0" tIns="0" rIns="0" bIns="0" rtlCol="0"/>
            <a:lstStyle/>
            <a:p>
              <a:endParaRPr/>
            </a:p>
          </p:txBody>
        </p:sp>
        <p:sp>
          <p:nvSpPr>
            <p:cNvPr id="30" name="object 30"/>
            <p:cNvSpPr/>
            <p:nvPr/>
          </p:nvSpPr>
          <p:spPr>
            <a:xfrm>
              <a:off x="3122676" y="2532887"/>
              <a:ext cx="1147445" cy="831850"/>
            </a:xfrm>
            <a:custGeom>
              <a:avLst/>
              <a:gdLst/>
              <a:ahLst/>
              <a:cxnLst/>
              <a:rect l="l" t="t" r="r" b="b"/>
              <a:pathLst>
                <a:path w="1147445" h="831850">
                  <a:moveTo>
                    <a:pt x="0" y="831723"/>
                  </a:moveTo>
                  <a:lnTo>
                    <a:pt x="1147064" y="831723"/>
                  </a:lnTo>
                  <a:lnTo>
                    <a:pt x="1147064" y="0"/>
                  </a:lnTo>
                  <a:lnTo>
                    <a:pt x="0" y="0"/>
                  </a:lnTo>
                  <a:lnTo>
                    <a:pt x="0" y="831723"/>
                  </a:lnTo>
                  <a:close/>
                </a:path>
              </a:pathLst>
            </a:custGeom>
            <a:ln w="9143">
              <a:solidFill>
                <a:srgbClr val="045782"/>
              </a:solidFill>
            </a:ln>
          </p:spPr>
          <p:txBody>
            <a:bodyPr wrap="square" lIns="0" tIns="0" rIns="0" bIns="0" rtlCol="0"/>
            <a:lstStyle/>
            <a:p>
              <a:endParaRPr/>
            </a:p>
          </p:txBody>
        </p:sp>
        <p:sp>
          <p:nvSpPr>
            <p:cNvPr id="31" name="object 31"/>
            <p:cNvSpPr/>
            <p:nvPr/>
          </p:nvSpPr>
          <p:spPr>
            <a:xfrm>
              <a:off x="3073908" y="2532887"/>
              <a:ext cx="729995" cy="906780"/>
            </a:xfrm>
            <a:prstGeom prst="rect">
              <a:avLst/>
            </a:prstGeom>
            <a:blipFill>
              <a:blip r:embed="rId7" cstate="print"/>
              <a:stretch>
                <a:fillRect/>
              </a:stretch>
            </a:blipFill>
          </p:spPr>
          <p:txBody>
            <a:bodyPr wrap="square" lIns="0" tIns="0" rIns="0" bIns="0" rtlCol="0"/>
            <a:lstStyle/>
            <a:p>
              <a:endParaRPr/>
            </a:p>
          </p:txBody>
        </p:sp>
      </p:grpSp>
      <p:sp>
        <p:nvSpPr>
          <p:cNvPr id="32" name="object 32"/>
          <p:cNvSpPr txBox="1"/>
          <p:nvPr/>
        </p:nvSpPr>
        <p:spPr>
          <a:xfrm>
            <a:off x="3122676" y="2532888"/>
            <a:ext cx="1147445" cy="831850"/>
          </a:xfrm>
          <a:prstGeom prst="rect">
            <a:avLst/>
          </a:prstGeom>
        </p:spPr>
        <p:txBody>
          <a:bodyPr vert="horz" wrap="square" lIns="0" tIns="0" rIns="0" bIns="0" rtlCol="0">
            <a:spAutoFit/>
          </a:bodyPr>
          <a:lstStyle/>
          <a:p>
            <a:pPr>
              <a:lnSpc>
                <a:spcPct val="100000"/>
              </a:lnSpc>
            </a:pPr>
            <a:endParaRPr sz="1300">
              <a:latin typeface="Times New Roman"/>
              <a:cs typeface="Times New Roman"/>
            </a:endParaRPr>
          </a:p>
          <a:p>
            <a:pPr marL="464184">
              <a:lnSpc>
                <a:spcPct val="100000"/>
              </a:lnSpc>
              <a:spcBef>
                <a:spcPts val="894"/>
              </a:spcBef>
            </a:pPr>
            <a:r>
              <a:rPr sz="1200" spc="-15" dirty="0">
                <a:solidFill>
                  <a:srgbClr val="FFFFFF"/>
                </a:solidFill>
                <a:latin typeface="Arial"/>
                <a:cs typeface="Arial"/>
              </a:rPr>
              <a:t>Compiler</a:t>
            </a:r>
            <a:endParaRPr sz="1200">
              <a:latin typeface="Arial"/>
              <a:cs typeface="Arial"/>
            </a:endParaRPr>
          </a:p>
        </p:txBody>
      </p:sp>
      <p:grpSp>
        <p:nvGrpSpPr>
          <p:cNvPr id="33" name="object 33"/>
          <p:cNvGrpSpPr/>
          <p:nvPr/>
        </p:nvGrpSpPr>
        <p:grpSpPr>
          <a:xfrm>
            <a:off x="4270247" y="2418588"/>
            <a:ext cx="3408045" cy="1018540"/>
            <a:chOff x="4270247" y="2418588"/>
            <a:chExt cx="3408045" cy="1018540"/>
          </a:xfrm>
        </p:grpSpPr>
        <p:sp>
          <p:nvSpPr>
            <p:cNvPr id="34" name="object 34"/>
            <p:cNvSpPr/>
            <p:nvPr/>
          </p:nvSpPr>
          <p:spPr>
            <a:xfrm>
              <a:off x="4270248" y="2903219"/>
              <a:ext cx="2067560" cy="83820"/>
            </a:xfrm>
            <a:custGeom>
              <a:avLst/>
              <a:gdLst/>
              <a:ahLst/>
              <a:cxnLst/>
              <a:rect l="l" t="t" r="r" b="b"/>
              <a:pathLst>
                <a:path w="2067560" h="83819">
                  <a:moveTo>
                    <a:pt x="440055" y="45720"/>
                  </a:moveTo>
                  <a:lnTo>
                    <a:pt x="363855" y="7620"/>
                  </a:lnTo>
                  <a:lnTo>
                    <a:pt x="363855" y="39370"/>
                  </a:lnTo>
                  <a:lnTo>
                    <a:pt x="0" y="39370"/>
                  </a:lnTo>
                  <a:lnTo>
                    <a:pt x="0" y="52070"/>
                  </a:lnTo>
                  <a:lnTo>
                    <a:pt x="363855" y="52070"/>
                  </a:lnTo>
                  <a:lnTo>
                    <a:pt x="363855" y="83820"/>
                  </a:lnTo>
                  <a:lnTo>
                    <a:pt x="440055" y="45720"/>
                  </a:lnTo>
                  <a:close/>
                </a:path>
                <a:path w="2067560" h="83819">
                  <a:moveTo>
                    <a:pt x="2067560" y="38100"/>
                  </a:moveTo>
                  <a:lnTo>
                    <a:pt x="1991360" y="0"/>
                  </a:lnTo>
                  <a:lnTo>
                    <a:pt x="1991360" y="31750"/>
                  </a:lnTo>
                  <a:lnTo>
                    <a:pt x="1627505" y="31750"/>
                  </a:lnTo>
                  <a:lnTo>
                    <a:pt x="1627505" y="44450"/>
                  </a:lnTo>
                  <a:lnTo>
                    <a:pt x="1991360" y="44450"/>
                  </a:lnTo>
                  <a:lnTo>
                    <a:pt x="1991360" y="76200"/>
                  </a:lnTo>
                  <a:lnTo>
                    <a:pt x="2067560" y="38100"/>
                  </a:lnTo>
                  <a:close/>
                </a:path>
              </a:pathLst>
            </a:custGeom>
            <a:solidFill>
              <a:srgbClr val="045782"/>
            </a:solidFill>
          </p:spPr>
          <p:txBody>
            <a:bodyPr wrap="square" lIns="0" tIns="0" rIns="0" bIns="0" rtlCol="0"/>
            <a:lstStyle/>
            <a:p>
              <a:endParaRPr/>
            </a:p>
          </p:txBody>
        </p:sp>
        <p:sp>
          <p:nvSpPr>
            <p:cNvPr id="35" name="object 35"/>
            <p:cNvSpPr/>
            <p:nvPr/>
          </p:nvSpPr>
          <p:spPr>
            <a:xfrm>
              <a:off x="6153911" y="2418588"/>
              <a:ext cx="1523999" cy="1018032"/>
            </a:xfrm>
            <a:prstGeom prst="rect">
              <a:avLst/>
            </a:prstGeom>
            <a:blipFill>
              <a:blip r:embed="rId9" cstate="print"/>
              <a:stretch>
                <a:fillRect/>
              </a:stretch>
            </a:blipFill>
          </p:spPr>
          <p:txBody>
            <a:bodyPr wrap="square" lIns="0" tIns="0" rIns="0" bIns="0" rtlCol="0"/>
            <a:lstStyle/>
            <a:p>
              <a:endParaRPr/>
            </a:p>
          </p:txBody>
        </p:sp>
        <p:sp>
          <p:nvSpPr>
            <p:cNvPr id="36" name="object 36"/>
            <p:cNvSpPr/>
            <p:nvPr/>
          </p:nvSpPr>
          <p:spPr>
            <a:xfrm>
              <a:off x="6643115" y="2612136"/>
              <a:ext cx="589787" cy="480059"/>
            </a:xfrm>
            <a:prstGeom prst="rect">
              <a:avLst/>
            </a:prstGeom>
            <a:blipFill>
              <a:blip r:embed="rId10" cstate="print"/>
              <a:stretch>
                <a:fillRect/>
              </a:stretch>
            </a:blipFill>
          </p:spPr>
          <p:txBody>
            <a:bodyPr wrap="square" lIns="0" tIns="0" rIns="0" bIns="0" rtlCol="0"/>
            <a:lstStyle/>
            <a:p>
              <a:endParaRPr/>
            </a:p>
          </p:txBody>
        </p:sp>
      </p:grpSp>
      <p:sp>
        <p:nvSpPr>
          <p:cNvPr id="37" name="object 37"/>
          <p:cNvSpPr/>
          <p:nvPr/>
        </p:nvSpPr>
        <p:spPr>
          <a:xfrm>
            <a:off x="1498091" y="3823715"/>
            <a:ext cx="1219199" cy="396240"/>
          </a:xfrm>
          <a:prstGeom prst="rect">
            <a:avLst/>
          </a:prstGeom>
          <a:blipFill>
            <a:blip r:embed="rId3" cstate="print"/>
            <a:stretch>
              <a:fillRect/>
            </a:stretch>
          </a:blipFill>
        </p:spPr>
        <p:txBody>
          <a:bodyPr wrap="square" lIns="0" tIns="0" rIns="0" bIns="0" rtlCol="0"/>
          <a:lstStyle/>
          <a:p>
            <a:endParaRPr/>
          </a:p>
        </p:txBody>
      </p:sp>
      <p:sp>
        <p:nvSpPr>
          <p:cNvPr id="38" name="object 38"/>
          <p:cNvSpPr txBox="1"/>
          <p:nvPr/>
        </p:nvSpPr>
        <p:spPr>
          <a:xfrm>
            <a:off x="1531619" y="3831335"/>
            <a:ext cx="1156970" cy="340360"/>
          </a:xfrm>
          <a:prstGeom prst="rect">
            <a:avLst/>
          </a:prstGeom>
          <a:solidFill>
            <a:srgbClr val="F09C12"/>
          </a:solidFill>
        </p:spPr>
        <p:txBody>
          <a:bodyPr vert="horz" wrap="square" lIns="0" tIns="70485" rIns="0" bIns="0" rtlCol="0">
            <a:spAutoFit/>
          </a:bodyPr>
          <a:lstStyle/>
          <a:p>
            <a:pPr marL="222250">
              <a:lnSpc>
                <a:spcPct val="100000"/>
              </a:lnSpc>
              <a:spcBef>
                <a:spcPts val="555"/>
              </a:spcBef>
            </a:pPr>
            <a:r>
              <a:rPr sz="1100" dirty="0">
                <a:solidFill>
                  <a:srgbClr val="FFFFFF"/>
                </a:solidFill>
                <a:latin typeface="Carlito"/>
                <a:cs typeface="Carlito"/>
              </a:rPr>
              <a:t>Source</a:t>
            </a:r>
            <a:r>
              <a:rPr sz="1100" spc="-65" dirty="0">
                <a:solidFill>
                  <a:srgbClr val="FFFFFF"/>
                </a:solidFill>
                <a:latin typeface="Carlito"/>
                <a:cs typeface="Carlito"/>
              </a:rPr>
              <a:t> </a:t>
            </a:r>
            <a:r>
              <a:rPr sz="1100" spc="-20" dirty="0">
                <a:solidFill>
                  <a:srgbClr val="FFFFFF"/>
                </a:solidFill>
                <a:latin typeface="Carlito"/>
                <a:cs typeface="Carlito"/>
              </a:rPr>
              <a:t>Code</a:t>
            </a:r>
            <a:endParaRPr sz="1100">
              <a:latin typeface="Carlito"/>
              <a:cs typeface="Carlito"/>
            </a:endParaRPr>
          </a:p>
        </p:txBody>
      </p:sp>
      <p:sp>
        <p:nvSpPr>
          <p:cNvPr id="39" name="object 39"/>
          <p:cNvSpPr/>
          <p:nvPr/>
        </p:nvSpPr>
        <p:spPr>
          <a:xfrm>
            <a:off x="4671059" y="3813004"/>
            <a:ext cx="1260348" cy="417619"/>
          </a:xfrm>
          <a:prstGeom prst="rect">
            <a:avLst/>
          </a:prstGeom>
          <a:blipFill>
            <a:blip r:embed="rId4" cstate="print"/>
            <a:stretch>
              <a:fillRect/>
            </a:stretch>
          </a:blipFill>
        </p:spPr>
        <p:txBody>
          <a:bodyPr wrap="square" lIns="0" tIns="0" rIns="0" bIns="0" rtlCol="0"/>
          <a:lstStyle/>
          <a:p>
            <a:endParaRPr/>
          </a:p>
        </p:txBody>
      </p:sp>
      <p:sp>
        <p:nvSpPr>
          <p:cNvPr id="40" name="object 40"/>
          <p:cNvSpPr txBox="1"/>
          <p:nvPr/>
        </p:nvSpPr>
        <p:spPr>
          <a:xfrm>
            <a:off x="4704588" y="3820667"/>
            <a:ext cx="1198245" cy="361315"/>
          </a:xfrm>
          <a:prstGeom prst="rect">
            <a:avLst/>
          </a:prstGeom>
          <a:solidFill>
            <a:srgbClr val="9DAEB3"/>
          </a:solidFill>
        </p:spPr>
        <p:txBody>
          <a:bodyPr vert="horz" wrap="square" lIns="0" tIns="81280" rIns="0" bIns="0" rtlCol="0">
            <a:spAutoFit/>
          </a:bodyPr>
          <a:lstStyle/>
          <a:p>
            <a:pPr marL="297180">
              <a:lnSpc>
                <a:spcPct val="100000"/>
              </a:lnSpc>
              <a:spcBef>
                <a:spcPts val="640"/>
              </a:spcBef>
            </a:pPr>
            <a:r>
              <a:rPr sz="1100" spc="-10" dirty="0">
                <a:solidFill>
                  <a:srgbClr val="FFFFFF"/>
                </a:solidFill>
                <a:latin typeface="Carlito"/>
                <a:cs typeface="Carlito"/>
              </a:rPr>
              <a:t>setup.dmg</a:t>
            </a:r>
            <a:endParaRPr sz="1100">
              <a:latin typeface="Carlito"/>
              <a:cs typeface="Carlito"/>
            </a:endParaRPr>
          </a:p>
        </p:txBody>
      </p:sp>
      <p:grpSp>
        <p:nvGrpSpPr>
          <p:cNvPr id="41" name="object 41"/>
          <p:cNvGrpSpPr/>
          <p:nvPr/>
        </p:nvGrpSpPr>
        <p:grpSpPr>
          <a:xfrm>
            <a:off x="2683764" y="3557015"/>
            <a:ext cx="1629410" cy="935990"/>
            <a:chOff x="2683764" y="3557015"/>
            <a:chExt cx="1629410" cy="935990"/>
          </a:xfrm>
        </p:grpSpPr>
        <p:sp>
          <p:nvSpPr>
            <p:cNvPr id="42" name="object 42"/>
            <p:cNvSpPr/>
            <p:nvPr/>
          </p:nvSpPr>
          <p:spPr>
            <a:xfrm>
              <a:off x="3047873" y="3962399"/>
              <a:ext cx="63626" cy="76200"/>
            </a:xfrm>
            <a:prstGeom prst="rect">
              <a:avLst/>
            </a:prstGeom>
            <a:blipFill>
              <a:blip r:embed="rId5" cstate="print"/>
              <a:stretch>
                <a:fillRect/>
              </a:stretch>
            </a:blipFill>
          </p:spPr>
          <p:txBody>
            <a:bodyPr wrap="square" lIns="0" tIns="0" rIns="0" bIns="0" rtlCol="0"/>
            <a:lstStyle/>
            <a:p>
              <a:endParaRPr/>
            </a:p>
          </p:txBody>
        </p:sp>
        <p:sp>
          <p:nvSpPr>
            <p:cNvPr id="43" name="object 43"/>
            <p:cNvSpPr/>
            <p:nvPr/>
          </p:nvSpPr>
          <p:spPr>
            <a:xfrm>
              <a:off x="2683764" y="3994149"/>
              <a:ext cx="439420" cy="12700"/>
            </a:xfrm>
            <a:custGeom>
              <a:avLst/>
              <a:gdLst/>
              <a:ahLst/>
              <a:cxnLst/>
              <a:rect l="l" t="t" r="r" b="b"/>
              <a:pathLst>
                <a:path w="439419" h="12700">
                  <a:moveTo>
                    <a:pt x="364172" y="0"/>
                  </a:moveTo>
                  <a:lnTo>
                    <a:pt x="0" y="0"/>
                  </a:lnTo>
                  <a:lnTo>
                    <a:pt x="0" y="12700"/>
                  </a:lnTo>
                  <a:lnTo>
                    <a:pt x="364172" y="12700"/>
                  </a:lnTo>
                  <a:lnTo>
                    <a:pt x="364172" y="0"/>
                  </a:lnTo>
                  <a:close/>
                </a:path>
                <a:path w="439419" h="12700">
                  <a:moveTo>
                    <a:pt x="438912" y="0"/>
                  </a:moveTo>
                  <a:lnTo>
                    <a:pt x="376936" y="0"/>
                  </a:lnTo>
                  <a:lnTo>
                    <a:pt x="376936" y="12700"/>
                  </a:lnTo>
                  <a:lnTo>
                    <a:pt x="438912" y="12700"/>
                  </a:lnTo>
                  <a:lnTo>
                    <a:pt x="438912" y="0"/>
                  </a:lnTo>
                  <a:close/>
                </a:path>
              </a:pathLst>
            </a:custGeom>
            <a:solidFill>
              <a:srgbClr val="045782"/>
            </a:solidFill>
          </p:spPr>
          <p:txBody>
            <a:bodyPr wrap="square" lIns="0" tIns="0" rIns="0" bIns="0" rtlCol="0"/>
            <a:lstStyle/>
            <a:p>
              <a:endParaRPr/>
            </a:p>
          </p:txBody>
        </p:sp>
        <p:sp>
          <p:nvSpPr>
            <p:cNvPr id="44" name="object 44"/>
            <p:cNvSpPr/>
            <p:nvPr/>
          </p:nvSpPr>
          <p:spPr>
            <a:xfrm>
              <a:off x="3075432" y="3557015"/>
              <a:ext cx="1237488" cy="922019"/>
            </a:xfrm>
            <a:prstGeom prst="rect">
              <a:avLst/>
            </a:prstGeom>
            <a:blipFill>
              <a:blip r:embed="rId6" cstate="print"/>
              <a:stretch>
                <a:fillRect/>
              </a:stretch>
            </a:blipFill>
          </p:spPr>
          <p:txBody>
            <a:bodyPr wrap="square" lIns="0" tIns="0" rIns="0" bIns="0" rtlCol="0"/>
            <a:lstStyle/>
            <a:p>
              <a:endParaRPr/>
            </a:p>
          </p:txBody>
        </p:sp>
        <p:sp>
          <p:nvSpPr>
            <p:cNvPr id="45" name="object 45"/>
            <p:cNvSpPr/>
            <p:nvPr/>
          </p:nvSpPr>
          <p:spPr>
            <a:xfrm>
              <a:off x="3122676" y="3584447"/>
              <a:ext cx="1147445" cy="831850"/>
            </a:xfrm>
            <a:custGeom>
              <a:avLst/>
              <a:gdLst/>
              <a:ahLst/>
              <a:cxnLst/>
              <a:rect l="l" t="t" r="r" b="b"/>
              <a:pathLst>
                <a:path w="1147445" h="831850">
                  <a:moveTo>
                    <a:pt x="1147064" y="0"/>
                  </a:moveTo>
                  <a:lnTo>
                    <a:pt x="0" y="0"/>
                  </a:lnTo>
                  <a:lnTo>
                    <a:pt x="0" y="831722"/>
                  </a:lnTo>
                  <a:lnTo>
                    <a:pt x="1147064" y="831722"/>
                  </a:lnTo>
                  <a:lnTo>
                    <a:pt x="1147064" y="0"/>
                  </a:lnTo>
                  <a:close/>
                </a:path>
              </a:pathLst>
            </a:custGeom>
            <a:solidFill>
              <a:srgbClr val="04405D"/>
            </a:solidFill>
          </p:spPr>
          <p:txBody>
            <a:bodyPr wrap="square" lIns="0" tIns="0" rIns="0" bIns="0" rtlCol="0"/>
            <a:lstStyle/>
            <a:p>
              <a:endParaRPr/>
            </a:p>
          </p:txBody>
        </p:sp>
        <p:sp>
          <p:nvSpPr>
            <p:cNvPr id="46" name="object 46"/>
            <p:cNvSpPr/>
            <p:nvPr/>
          </p:nvSpPr>
          <p:spPr>
            <a:xfrm>
              <a:off x="3122676" y="3584447"/>
              <a:ext cx="1147445" cy="831850"/>
            </a:xfrm>
            <a:custGeom>
              <a:avLst/>
              <a:gdLst/>
              <a:ahLst/>
              <a:cxnLst/>
              <a:rect l="l" t="t" r="r" b="b"/>
              <a:pathLst>
                <a:path w="1147445" h="831850">
                  <a:moveTo>
                    <a:pt x="0" y="831722"/>
                  </a:moveTo>
                  <a:lnTo>
                    <a:pt x="1147064" y="831722"/>
                  </a:lnTo>
                  <a:lnTo>
                    <a:pt x="1147064" y="0"/>
                  </a:lnTo>
                  <a:lnTo>
                    <a:pt x="0" y="0"/>
                  </a:lnTo>
                  <a:lnTo>
                    <a:pt x="0" y="831722"/>
                  </a:lnTo>
                  <a:close/>
                </a:path>
              </a:pathLst>
            </a:custGeom>
            <a:ln w="9144">
              <a:solidFill>
                <a:srgbClr val="045782"/>
              </a:solidFill>
            </a:ln>
          </p:spPr>
          <p:txBody>
            <a:bodyPr wrap="square" lIns="0" tIns="0" rIns="0" bIns="0" rtlCol="0"/>
            <a:lstStyle/>
            <a:p>
              <a:endParaRPr/>
            </a:p>
          </p:txBody>
        </p:sp>
        <p:sp>
          <p:nvSpPr>
            <p:cNvPr id="47" name="object 47"/>
            <p:cNvSpPr/>
            <p:nvPr/>
          </p:nvSpPr>
          <p:spPr>
            <a:xfrm>
              <a:off x="3073908" y="3584447"/>
              <a:ext cx="729995" cy="908303"/>
            </a:xfrm>
            <a:prstGeom prst="rect">
              <a:avLst/>
            </a:prstGeom>
            <a:blipFill>
              <a:blip r:embed="rId7" cstate="print"/>
              <a:stretch>
                <a:fillRect/>
              </a:stretch>
            </a:blipFill>
          </p:spPr>
          <p:txBody>
            <a:bodyPr wrap="square" lIns="0" tIns="0" rIns="0" bIns="0" rtlCol="0"/>
            <a:lstStyle/>
            <a:p>
              <a:endParaRPr/>
            </a:p>
          </p:txBody>
        </p:sp>
      </p:grpSp>
      <p:sp>
        <p:nvSpPr>
          <p:cNvPr id="48" name="object 48"/>
          <p:cNvSpPr txBox="1"/>
          <p:nvPr/>
        </p:nvSpPr>
        <p:spPr>
          <a:xfrm>
            <a:off x="3122676" y="3584447"/>
            <a:ext cx="1147445" cy="831850"/>
          </a:xfrm>
          <a:prstGeom prst="rect">
            <a:avLst/>
          </a:prstGeom>
        </p:spPr>
        <p:txBody>
          <a:bodyPr vert="horz" wrap="square" lIns="0" tIns="0" rIns="0" bIns="0" rtlCol="0">
            <a:spAutoFit/>
          </a:bodyPr>
          <a:lstStyle/>
          <a:p>
            <a:pPr>
              <a:lnSpc>
                <a:spcPct val="100000"/>
              </a:lnSpc>
            </a:pPr>
            <a:endParaRPr sz="1300">
              <a:latin typeface="Times New Roman"/>
              <a:cs typeface="Times New Roman"/>
            </a:endParaRPr>
          </a:p>
          <a:p>
            <a:pPr marL="473075">
              <a:lnSpc>
                <a:spcPct val="100000"/>
              </a:lnSpc>
              <a:spcBef>
                <a:spcPts val="1035"/>
              </a:spcBef>
            </a:pPr>
            <a:r>
              <a:rPr sz="1200" spc="-15" dirty="0">
                <a:solidFill>
                  <a:srgbClr val="FFFFFF"/>
                </a:solidFill>
                <a:latin typeface="Arial"/>
                <a:cs typeface="Arial"/>
              </a:rPr>
              <a:t>Compiler</a:t>
            </a:r>
            <a:endParaRPr sz="1200">
              <a:latin typeface="Arial"/>
              <a:cs typeface="Arial"/>
            </a:endParaRPr>
          </a:p>
        </p:txBody>
      </p:sp>
      <p:grpSp>
        <p:nvGrpSpPr>
          <p:cNvPr id="49" name="object 49"/>
          <p:cNvGrpSpPr/>
          <p:nvPr/>
        </p:nvGrpSpPr>
        <p:grpSpPr>
          <a:xfrm>
            <a:off x="4270247" y="3553967"/>
            <a:ext cx="3408045" cy="1018540"/>
            <a:chOff x="4270247" y="3553967"/>
            <a:chExt cx="3408045" cy="1018540"/>
          </a:xfrm>
        </p:grpSpPr>
        <p:sp>
          <p:nvSpPr>
            <p:cNvPr id="50" name="object 50"/>
            <p:cNvSpPr/>
            <p:nvPr/>
          </p:nvSpPr>
          <p:spPr>
            <a:xfrm>
              <a:off x="4270248" y="3956303"/>
              <a:ext cx="2067560" cy="82550"/>
            </a:xfrm>
            <a:custGeom>
              <a:avLst/>
              <a:gdLst/>
              <a:ahLst/>
              <a:cxnLst/>
              <a:rect l="l" t="t" r="r" b="b"/>
              <a:pathLst>
                <a:path w="2067560" h="82550">
                  <a:moveTo>
                    <a:pt x="440055" y="44056"/>
                  </a:moveTo>
                  <a:lnTo>
                    <a:pt x="363855" y="6083"/>
                  </a:lnTo>
                  <a:lnTo>
                    <a:pt x="363855" y="37731"/>
                  </a:lnTo>
                  <a:lnTo>
                    <a:pt x="0" y="37731"/>
                  </a:lnTo>
                  <a:lnTo>
                    <a:pt x="0" y="50393"/>
                  </a:lnTo>
                  <a:lnTo>
                    <a:pt x="363855" y="50393"/>
                  </a:lnTo>
                  <a:lnTo>
                    <a:pt x="363855" y="82042"/>
                  </a:lnTo>
                  <a:lnTo>
                    <a:pt x="440055" y="44056"/>
                  </a:lnTo>
                  <a:close/>
                </a:path>
                <a:path w="2067560" h="82550">
                  <a:moveTo>
                    <a:pt x="2067560" y="37985"/>
                  </a:moveTo>
                  <a:lnTo>
                    <a:pt x="1991360" y="0"/>
                  </a:lnTo>
                  <a:lnTo>
                    <a:pt x="1991360" y="31648"/>
                  </a:lnTo>
                  <a:lnTo>
                    <a:pt x="1627505" y="31648"/>
                  </a:lnTo>
                  <a:lnTo>
                    <a:pt x="1627505" y="44310"/>
                  </a:lnTo>
                  <a:lnTo>
                    <a:pt x="1991360" y="44310"/>
                  </a:lnTo>
                  <a:lnTo>
                    <a:pt x="1991360" y="75971"/>
                  </a:lnTo>
                  <a:lnTo>
                    <a:pt x="2067560" y="37985"/>
                  </a:lnTo>
                  <a:close/>
                </a:path>
              </a:pathLst>
            </a:custGeom>
            <a:solidFill>
              <a:srgbClr val="045782"/>
            </a:solidFill>
          </p:spPr>
          <p:txBody>
            <a:bodyPr wrap="square" lIns="0" tIns="0" rIns="0" bIns="0" rtlCol="0"/>
            <a:lstStyle/>
            <a:p>
              <a:endParaRPr/>
            </a:p>
          </p:txBody>
        </p:sp>
        <p:sp>
          <p:nvSpPr>
            <p:cNvPr id="51" name="object 51"/>
            <p:cNvSpPr/>
            <p:nvPr/>
          </p:nvSpPr>
          <p:spPr>
            <a:xfrm>
              <a:off x="6153911" y="3553967"/>
              <a:ext cx="1523999" cy="1018032"/>
            </a:xfrm>
            <a:prstGeom prst="rect">
              <a:avLst/>
            </a:prstGeom>
            <a:blipFill>
              <a:blip r:embed="rId9" cstate="print"/>
              <a:stretch>
                <a:fillRect/>
              </a:stretch>
            </a:blipFill>
          </p:spPr>
          <p:txBody>
            <a:bodyPr wrap="square" lIns="0" tIns="0" rIns="0" bIns="0" rtlCol="0"/>
            <a:lstStyle/>
            <a:p>
              <a:endParaRPr/>
            </a:p>
          </p:txBody>
        </p:sp>
        <p:sp>
          <p:nvSpPr>
            <p:cNvPr id="52" name="object 52"/>
            <p:cNvSpPr/>
            <p:nvPr/>
          </p:nvSpPr>
          <p:spPr>
            <a:xfrm>
              <a:off x="6763511" y="3736847"/>
              <a:ext cx="304800" cy="347472"/>
            </a:xfrm>
            <a:prstGeom prst="rect">
              <a:avLst/>
            </a:prstGeom>
            <a:blipFill>
              <a:blip r:embed="rId11" cstate="print"/>
              <a:stretch>
                <a:fillRect/>
              </a:stretch>
            </a:blipFill>
          </p:spPr>
          <p:txBody>
            <a:bodyPr wrap="square" lIns="0" tIns="0" rIns="0" bIns="0" rtlCol="0"/>
            <a:lstStyle/>
            <a:p>
              <a:endParaRPr/>
            </a:p>
          </p:txBody>
        </p:sp>
      </p:grpSp>
      <p:sp>
        <p:nvSpPr>
          <p:cNvPr id="53" name="object 53"/>
          <p:cNvSpPr txBox="1"/>
          <p:nvPr/>
        </p:nvSpPr>
        <p:spPr>
          <a:xfrm>
            <a:off x="6611873" y="1810004"/>
            <a:ext cx="634365" cy="186690"/>
          </a:xfrm>
          <a:prstGeom prst="rect">
            <a:avLst/>
          </a:prstGeom>
        </p:spPr>
        <p:txBody>
          <a:bodyPr vert="horz" wrap="square" lIns="0" tIns="13335" rIns="0" bIns="0" rtlCol="0">
            <a:spAutoFit/>
          </a:bodyPr>
          <a:lstStyle/>
          <a:p>
            <a:pPr marL="12700">
              <a:lnSpc>
                <a:spcPct val="100000"/>
              </a:lnSpc>
              <a:spcBef>
                <a:spcPts val="105"/>
              </a:spcBef>
            </a:pPr>
            <a:r>
              <a:rPr sz="1050" b="1" spc="-15" dirty="0">
                <a:solidFill>
                  <a:srgbClr val="5F5F5F"/>
                </a:solidFill>
                <a:latin typeface="Tahoma"/>
                <a:cs typeface="Tahoma"/>
              </a:rPr>
              <a:t>Windows</a:t>
            </a:r>
            <a:endParaRPr sz="1050">
              <a:latin typeface="Tahoma"/>
              <a:cs typeface="Tahoma"/>
            </a:endParaRPr>
          </a:p>
        </p:txBody>
      </p:sp>
      <p:sp>
        <p:nvSpPr>
          <p:cNvPr id="55" name="object 55"/>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54" name="object 54"/>
          <p:cNvSpPr txBox="1"/>
          <p:nvPr/>
        </p:nvSpPr>
        <p:spPr>
          <a:xfrm>
            <a:off x="6768210" y="4067657"/>
            <a:ext cx="291465" cy="186690"/>
          </a:xfrm>
          <a:prstGeom prst="rect">
            <a:avLst/>
          </a:prstGeom>
        </p:spPr>
        <p:txBody>
          <a:bodyPr vert="horz" wrap="square" lIns="0" tIns="13335" rIns="0" bIns="0" rtlCol="0">
            <a:spAutoFit/>
          </a:bodyPr>
          <a:lstStyle/>
          <a:p>
            <a:pPr marL="12700">
              <a:lnSpc>
                <a:spcPct val="100000"/>
              </a:lnSpc>
              <a:spcBef>
                <a:spcPts val="105"/>
              </a:spcBef>
            </a:pPr>
            <a:r>
              <a:rPr sz="1050" b="1" spc="-20" dirty="0">
                <a:solidFill>
                  <a:srgbClr val="5F5F5F"/>
                </a:solidFill>
                <a:latin typeface="Tahoma"/>
                <a:cs typeface="Tahoma"/>
              </a:rPr>
              <a:t>Ma</a:t>
            </a:r>
            <a:r>
              <a:rPr sz="1050" b="1" dirty="0">
                <a:solidFill>
                  <a:srgbClr val="5F5F5F"/>
                </a:solidFill>
                <a:latin typeface="Tahoma"/>
                <a:cs typeface="Tahoma"/>
              </a:rPr>
              <a:t>c</a:t>
            </a:r>
            <a:endParaRPr sz="1050">
              <a:latin typeface="Tahoma"/>
              <a:cs typeface="Tahom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8630" y="860297"/>
            <a:ext cx="8209915" cy="0"/>
          </a:xfrm>
          <a:custGeom>
            <a:avLst/>
            <a:gdLst/>
            <a:ahLst/>
            <a:cxnLst/>
            <a:rect l="l" t="t" r="r" b="b"/>
            <a:pathLst>
              <a:path w="8209915">
                <a:moveTo>
                  <a:pt x="0" y="0"/>
                </a:moveTo>
                <a:lnTo>
                  <a:pt x="8209788" y="0"/>
                </a:lnTo>
              </a:path>
            </a:pathLst>
          </a:custGeom>
          <a:ln w="28956">
            <a:solidFill>
              <a:srgbClr val="095A82"/>
            </a:solidFill>
          </a:ln>
        </p:spPr>
        <p:txBody>
          <a:bodyPr wrap="square" lIns="0" tIns="0" rIns="0" bIns="0" rtlCol="0"/>
          <a:lstStyle/>
          <a:p>
            <a:endParaRPr/>
          </a:p>
        </p:txBody>
      </p:sp>
      <p:sp>
        <p:nvSpPr>
          <p:cNvPr id="3" name="object 3"/>
          <p:cNvSpPr/>
          <p:nvPr/>
        </p:nvSpPr>
        <p:spPr>
          <a:xfrm>
            <a:off x="851916" y="2545056"/>
            <a:ext cx="1217675" cy="39473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70712" y="300304"/>
            <a:ext cx="4077335" cy="45212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rlito"/>
                <a:cs typeface="Carlito"/>
              </a:rPr>
              <a:t>Java: Platform</a:t>
            </a:r>
            <a:r>
              <a:rPr sz="2800" b="1" spc="-110" dirty="0">
                <a:latin typeface="Carlito"/>
                <a:cs typeface="Carlito"/>
              </a:rPr>
              <a:t> </a:t>
            </a:r>
            <a:r>
              <a:rPr sz="2800" b="1" spc="-20" dirty="0">
                <a:latin typeface="Carlito"/>
                <a:cs typeface="Carlito"/>
              </a:rPr>
              <a:t>Independent</a:t>
            </a:r>
            <a:endParaRPr sz="2800">
              <a:latin typeface="Carlito"/>
              <a:cs typeface="Carlito"/>
            </a:endParaRPr>
          </a:p>
        </p:txBody>
      </p:sp>
      <p:sp>
        <p:nvSpPr>
          <p:cNvPr id="5" name="object 5"/>
          <p:cNvSpPr txBox="1"/>
          <p:nvPr/>
        </p:nvSpPr>
        <p:spPr>
          <a:xfrm>
            <a:off x="885444" y="2552700"/>
            <a:ext cx="1155700" cy="338455"/>
          </a:xfrm>
          <a:prstGeom prst="rect">
            <a:avLst/>
          </a:prstGeom>
          <a:solidFill>
            <a:srgbClr val="F09C12"/>
          </a:solidFill>
        </p:spPr>
        <p:txBody>
          <a:bodyPr vert="horz" wrap="square" lIns="0" tIns="69850" rIns="0" bIns="0" rtlCol="0">
            <a:spAutoFit/>
          </a:bodyPr>
          <a:lstStyle/>
          <a:p>
            <a:pPr marL="97790">
              <a:lnSpc>
                <a:spcPct val="100000"/>
              </a:lnSpc>
              <a:spcBef>
                <a:spcPts val="550"/>
              </a:spcBef>
            </a:pPr>
            <a:r>
              <a:rPr sz="1100" dirty="0">
                <a:solidFill>
                  <a:srgbClr val="FFFFFF"/>
                </a:solidFill>
                <a:latin typeface="Carlito"/>
                <a:cs typeface="Carlito"/>
              </a:rPr>
              <a:t>Java </a:t>
            </a:r>
            <a:r>
              <a:rPr sz="1100" spc="-5" dirty="0">
                <a:solidFill>
                  <a:srgbClr val="FFFFFF"/>
                </a:solidFill>
                <a:latin typeface="Carlito"/>
                <a:cs typeface="Carlito"/>
              </a:rPr>
              <a:t>Code</a:t>
            </a:r>
            <a:r>
              <a:rPr sz="1100" spc="-75" dirty="0">
                <a:solidFill>
                  <a:srgbClr val="FFFFFF"/>
                </a:solidFill>
                <a:latin typeface="Carlito"/>
                <a:cs typeface="Carlito"/>
              </a:rPr>
              <a:t> </a:t>
            </a:r>
            <a:r>
              <a:rPr sz="1100" spc="-15" dirty="0">
                <a:solidFill>
                  <a:srgbClr val="FFFFFF"/>
                </a:solidFill>
                <a:latin typeface="Carlito"/>
                <a:cs typeface="Carlito"/>
              </a:rPr>
              <a:t>(.Java)</a:t>
            </a:r>
            <a:endParaRPr sz="1100">
              <a:latin typeface="Carlito"/>
              <a:cs typeface="Carlito"/>
            </a:endParaRPr>
          </a:p>
        </p:txBody>
      </p:sp>
      <p:sp>
        <p:nvSpPr>
          <p:cNvPr id="6" name="object 6"/>
          <p:cNvSpPr/>
          <p:nvPr/>
        </p:nvSpPr>
        <p:spPr>
          <a:xfrm>
            <a:off x="4024884" y="2534434"/>
            <a:ext cx="1258824" cy="41602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4058411" y="2542032"/>
            <a:ext cx="1196340" cy="360045"/>
          </a:xfrm>
          <a:prstGeom prst="rect">
            <a:avLst/>
          </a:prstGeom>
          <a:solidFill>
            <a:srgbClr val="BDBDBD"/>
          </a:solidFill>
        </p:spPr>
        <p:txBody>
          <a:bodyPr vert="horz" wrap="square" lIns="0" tIns="80010" rIns="0" bIns="0" rtlCol="0">
            <a:spAutoFit/>
          </a:bodyPr>
          <a:lstStyle/>
          <a:p>
            <a:pPr marL="99695">
              <a:lnSpc>
                <a:spcPct val="100000"/>
              </a:lnSpc>
              <a:spcBef>
                <a:spcPts val="630"/>
              </a:spcBef>
            </a:pPr>
            <a:r>
              <a:rPr sz="1100" dirty="0">
                <a:solidFill>
                  <a:srgbClr val="FFFFFF"/>
                </a:solidFill>
                <a:latin typeface="Carlito"/>
                <a:cs typeface="Carlito"/>
              </a:rPr>
              <a:t>Byte </a:t>
            </a:r>
            <a:r>
              <a:rPr sz="1100" spc="-5" dirty="0">
                <a:solidFill>
                  <a:srgbClr val="FFFFFF"/>
                </a:solidFill>
                <a:latin typeface="Carlito"/>
                <a:cs typeface="Carlito"/>
              </a:rPr>
              <a:t>Code</a:t>
            </a:r>
            <a:r>
              <a:rPr sz="1100" spc="-80" dirty="0">
                <a:solidFill>
                  <a:srgbClr val="FFFFFF"/>
                </a:solidFill>
                <a:latin typeface="Carlito"/>
                <a:cs typeface="Carlito"/>
              </a:rPr>
              <a:t> </a:t>
            </a:r>
            <a:r>
              <a:rPr sz="1100" spc="-15" dirty="0">
                <a:solidFill>
                  <a:srgbClr val="FFFFFF"/>
                </a:solidFill>
                <a:latin typeface="Carlito"/>
                <a:cs typeface="Carlito"/>
              </a:rPr>
              <a:t>(.class)</a:t>
            </a:r>
            <a:endParaRPr sz="1100">
              <a:latin typeface="Carlito"/>
              <a:cs typeface="Carlito"/>
            </a:endParaRPr>
          </a:p>
        </p:txBody>
      </p:sp>
      <p:sp>
        <p:nvSpPr>
          <p:cNvPr id="8" name="object 8"/>
          <p:cNvSpPr/>
          <p:nvPr/>
        </p:nvSpPr>
        <p:spPr>
          <a:xfrm>
            <a:off x="5652515" y="2575503"/>
            <a:ext cx="574548" cy="320096"/>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5690615" y="2587751"/>
            <a:ext cx="502920" cy="254635"/>
          </a:xfrm>
          <a:prstGeom prst="rect">
            <a:avLst/>
          </a:prstGeom>
          <a:solidFill>
            <a:srgbClr val="2F3B3D"/>
          </a:solidFill>
          <a:ln w="9144">
            <a:solidFill>
              <a:srgbClr val="5D5D5D"/>
            </a:solidFill>
          </a:ln>
        </p:spPr>
        <p:txBody>
          <a:bodyPr vert="horz" wrap="square" lIns="0" tIns="31115" rIns="0" bIns="0" rtlCol="0">
            <a:spAutoFit/>
          </a:bodyPr>
          <a:lstStyle/>
          <a:p>
            <a:pPr marL="136525">
              <a:lnSpc>
                <a:spcPct val="100000"/>
              </a:lnSpc>
              <a:spcBef>
                <a:spcPts val="245"/>
              </a:spcBef>
            </a:pPr>
            <a:r>
              <a:rPr sz="1050" spc="-15" dirty="0">
                <a:solidFill>
                  <a:srgbClr val="FFFFFF"/>
                </a:solidFill>
                <a:latin typeface="Carlito"/>
                <a:cs typeface="Carlito"/>
              </a:rPr>
              <a:t>JVM</a:t>
            </a:r>
            <a:endParaRPr sz="1050">
              <a:latin typeface="Carlito"/>
              <a:cs typeface="Carlito"/>
            </a:endParaRPr>
          </a:p>
        </p:txBody>
      </p:sp>
      <p:grpSp>
        <p:nvGrpSpPr>
          <p:cNvPr id="10" name="object 10"/>
          <p:cNvGrpSpPr/>
          <p:nvPr/>
        </p:nvGrpSpPr>
        <p:grpSpPr>
          <a:xfrm>
            <a:off x="2036064" y="2278379"/>
            <a:ext cx="1629410" cy="935990"/>
            <a:chOff x="2036064" y="2278379"/>
            <a:chExt cx="1629410" cy="935990"/>
          </a:xfrm>
        </p:grpSpPr>
        <p:sp>
          <p:nvSpPr>
            <p:cNvPr id="11" name="object 11"/>
            <p:cNvSpPr/>
            <p:nvPr/>
          </p:nvSpPr>
          <p:spPr>
            <a:xfrm>
              <a:off x="2400173" y="2683763"/>
              <a:ext cx="63626" cy="7620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2036064" y="2715513"/>
              <a:ext cx="440690" cy="12700"/>
            </a:xfrm>
            <a:custGeom>
              <a:avLst/>
              <a:gdLst/>
              <a:ahLst/>
              <a:cxnLst/>
              <a:rect l="l" t="t" r="r" b="b"/>
              <a:pathLst>
                <a:path w="440689" h="12700">
                  <a:moveTo>
                    <a:pt x="364172" y="0"/>
                  </a:moveTo>
                  <a:lnTo>
                    <a:pt x="0" y="0"/>
                  </a:lnTo>
                  <a:lnTo>
                    <a:pt x="0" y="12700"/>
                  </a:lnTo>
                  <a:lnTo>
                    <a:pt x="364172" y="12700"/>
                  </a:lnTo>
                  <a:lnTo>
                    <a:pt x="364172" y="0"/>
                  </a:lnTo>
                  <a:close/>
                </a:path>
                <a:path w="440689" h="12700">
                  <a:moveTo>
                    <a:pt x="440436" y="6350"/>
                  </a:moveTo>
                  <a:lnTo>
                    <a:pt x="427736" y="0"/>
                  </a:lnTo>
                  <a:lnTo>
                    <a:pt x="376936" y="0"/>
                  </a:lnTo>
                  <a:lnTo>
                    <a:pt x="376936" y="12700"/>
                  </a:lnTo>
                  <a:lnTo>
                    <a:pt x="427736" y="12700"/>
                  </a:lnTo>
                  <a:lnTo>
                    <a:pt x="440436" y="6350"/>
                  </a:lnTo>
                  <a:close/>
                </a:path>
              </a:pathLst>
            </a:custGeom>
            <a:solidFill>
              <a:srgbClr val="045782"/>
            </a:solidFill>
          </p:spPr>
          <p:txBody>
            <a:bodyPr wrap="square" lIns="0" tIns="0" rIns="0" bIns="0" rtlCol="0"/>
            <a:lstStyle/>
            <a:p>
              <a:endParaRPr/>
            </a:p>
          </p:txBody>
        </p:sp>
        <p:sp>
          <p:nvSpPr>
            <p:cNvPr id="13" name="object 13"/>
            <p:cNvSpPr/>
            <p:nvPr/>
          </p:nvSpPr>
          <p:spPr>
            <a:xfrm>
              <a:off x="2429256" y="2278379"/>
              <a:ext cx="1235964" cy="922019"/>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2476500" y="2305811"/>
              <a:ext cx="1146175" cy="831850"/>
            </a:xfrm>
            <a:custGeom>
              <a:avLst/>
              <a:gdLst/>
              <a:ahLst/>
              <a:cxnLst/>
              <a:rect l="l" t="t" r="r" b="b"/>
              <a:pathLst>
                <a:path w="1146175" h="831850">
                  <a:moveTo>
                    <a:pt x="1145921" y="0"/>
                  </a:moveTo>
                  <a:lnTo>
                    <a:pt x="0" y="0"/>
                  </a:lnTo>
                  <a:lnTo>
                    <a:pt x="0" y="831723"/>
                  </a:lnTo>
                  <a:lnTo>
                    <a:pt x="1145921" y="831723"/>
                  </a:lnTo>
                  <a:lnTo>
                    <a:pt x="1145921" y="0"/>
                  </a:lnTo>
                  <a:close/>
                </a:path>
              </a:pathLst>
            </a:custGeom>
            <a:solidFill>
              <a:srgbClr val="095A82"/>
            </a:solidFill>
          </p:spPr>
          <p:txBody>
            <a:bodyPr wrap="square" lIns="0" tIns="0" rIns="0" bIns="0" rtlCol="0"/>
            <a:lstStyle/>
            <a:p>
              <a:endParaRPr/>
            </a:p>
          </p:txBody>
        </p:sp>
        <p:sp>
          <p:nvSpPr>
            <p:cNvPr id="15" name="object 15"/>
            <p:cNvSpPr/>
            <p:nvPr/>
          </p:nvSpPr>
          <p:spPr>
            <a:xfrm>
              <a:off x="2476500" y="2305811"/>
              <a:ext cx="1146175" cy="831850"/>
            </a:xfrm>
            <a:custGeom>
              <a:avLst/>
              <a:gdLst/>
              <a:ahLst/>
              <a:cxnLst/>
              <a:rect l="l" t="t" r="r" b="b"/>
              <a:pathLst>
                <a:path w="1146175" h="831850">
                  <a:moveTo>
                    <a:pt x="0" y="831723"/>
                  </a:moveTo>
                  <a:lnTo>
                    <a:pt x="1145921" y="831723"/>
                  </a:lnTo>
                  <a:lnTo>
                    <a:pt x="1145921" y="0"/>
                  </a:lnTo>
                  <a:lnTo>
                    <a:pt x="0" y="0"/>
                  </a:lnTo>
                  <a:lnTo>
                    <a:pt x="0" y="831723"/>
                  </a:lnTo>
                  <a:close/>
                </a:path>
              </a:pathLst>
            </a:custGeom>
            <a:ln w="9144">
              <a:solidFill>
                <a:srgbClr val="045782"/>
              </a:solidFill>
            </a:ln>
          </p:spPr>
          <p:txBody>
            <a:bodyPr wrap="square" lIns="0" tIns="0" rIns="0" bIns="0" rtlCol="0"/>
            <a:lstStyle/>
            <a:p>
              <a:endParaRPr/>
            </a:p>
          </p:txBody>
        </p:sp>
        <p:sp>
          <p:nvSpPr>
            <p:cNvPr id="16" name="object 16"/>
            <p:cNvSpPr/>
            <p:nvPr/>
          </p:nvSpPr>
          <p:spPr>
            <a:xfrm>
              <a:off x="2426208" y="2305811"/>
              <a:ext cx="731519" cy="908304"/>
            </a:xfrm>
            <a:prstGeom prst="rect">
              <a:avLst/>
            </a:prstGeom>
            <a:blipFill>
              <a:blip r:embed="rId7" cstate="print"/>
              <a:stretch>
                <a:fillRect/>
              </a:stretch>
            </a:blipFill>
          </p:spPr>
          <p:txBody>
            <a:bodyPr wrap="square" lIns="0" tIns="0" rIns="0" bIns="0" rtlCol="0"/>
            <a:lstStyle/>
            <a:p>
              <a:endParaRPr/>
            </a:p>
          </p:txBody>
        </p:sp>
      </p:grpSp>
      <p:sp>
        <p:nvSpPr>
          <p:cNvPr id="17" name="object 17"/>
          <p:cNvSpPr txBox="1"/>
          <p:nvPr/>
        </p:nvSpPr>
        <p:spPr>
          <a:xfrm>
            <a:off x="2476500" y="2305811"/>
            <a:ext cx="1146175" cy="831850"/>
          </a:xfrm>
          <a:prstGeom prst="rect">
            <a:avLst/>
          </a:prstGeom>
        </p:spPr>
        <p:txBody>
          <a:bodyPr vert="horz" wrap="square" lIns="0" tIns="3175" rIns="0" bIns="0" rtlCol="0">
            <a:spAutoFit/>
          </a:bodyPr>
          <a:lstStyle/>
          <a:p>
            <a:pPr>
              <a:lnSpc>
                <a:spcPct val="100000"/>
              </a:lnSpc>
              <a:spcBef>
                <a:spcPts val="25"/>
              </a:spcBef>
            </a:pPr>
            <a:endParaRPr sz="1550">
              <a:latin typeface="Times New Roman"/>
              <a:cs typeface="Times New Roman"/>
            </a:endParaRPr>
          </a:p>
          <a:p>
            <a:pPr marL="399415" algn="ctr">
              <a:lnSpc>
                <a:spcPct val="100000"/>
              </a:lnSpc>
              <a:spcBef>
                <a:spcPts val="5"/>
              </a:spcBef>
            </a:pPr>
            <a:r>
              <a:rPr sz="1200" spc="-15" dirty="0">
                <a:solidFill>
                  <a:srgbClr val="FFFFFF"/>
                </a:solidFill>
                <a:latin typeface="Arial"/>
                <a:cs typeface="Arial"/>
              </a:rPr>
              <a:t>JavaC</a:t>
            </a:r>
            <a:endParaRPr sz="1200">
              <a:latin typeface="Arial"/>
              <a:cs typeface="Arial"/>
            </a:endParaRPr>
          </a:p>
          <a:p>
            <a:pPr marL="394970" algn="ctr">
              <a:lnSpc>
                <a:spcPct val="100000"/>
              </a:lnSpc>
            </a:pPr>
            <a:r>
              <a:rPr sz="1200" spc="-15" dirty="0">
                <a:solidFill>
                  <a:srgbClr val="FFFFFF"/>
                </a:solidFill>
                <a:latin typeface="Arial"/>
                <a:cs typeface="Arial"/>
              </a:rPr>
              <a:t>Compiler</a:t>
            </a:r>
            <a:endParaRPr sz="1200">
              <a:latin typeface="Arial"/>
              <a:cs typeface="Arial"/>
            </a:endParaRPr>
          </a:p>
        </p:txBody>
      </p:sp>
      <p:grpSp>
        <p:nvGrpSpPr>
          <p:cNvPr id="18" name="object 18"/>
          <p:cNvGrpSpPr/>
          <p:nvPr/>
        </p:nvGrpSpPr>
        <p:grpSpPr>
          <a:xfrm>
            <a:off x="3622547" y="812291"/>
            <a:ext cx="4505325" cy="3982720"/>
            <a:chOff x="3622547" y="812291"/>
            <a:chExt cx="4505325" cy="3982720"/>
          </a:xfrm>
        </p:grpSpPr>
        <p:sp>
          <p:nvSpPr>
            <p:cNvPr id="19" name="object 19"/>
            <p:cNvSpPr/>
            <p:nvPr/>
          </p:nvSpPr>
          <p:spPr>
            <a:xfrm>
              <a:off x="3622548" y="2668523"/>
              <a:ext cx="3238500" cy="91440"/>
            </a:xfrm>
            <a:custGeom>
              <a:avLst/>
              <a:gdLst/>
              <a:ahLst/>
              <a:cxnLst/>
              <a:rect l="l" t="t" r="r" b="b"/>
              <a:pathLst>
                <a:path w="3238500" h="91439">
                  <a:moveTo>
                    <a:pt x="439928" y="53340"/>
                  </a:moveTo>
                  <a:lnTo>
                    <a:pt x="363728" y="15240"/>
                  </a:lnTo>
                  <a:lnTo>
                    <a:pt x="363728" y="46990"/>
                  </a:lnTo>
                  <a:lnTo>
                    <a:pt x="0" y="46990"/>
                  </a:lnTo>
                  <a:lnTo>
                    <a:pt x="0" y="59690"/>
                  </a:lnTo>
                  <a:lnTo>
                    <a:pt x="363728" y="59690"/>
                  </a:lnTo>
                  <a:lnTo>
                    <a:pt x="363728" y="91440"/>
                  </a:lnTo>
                  <a:lnTo>
                    <a:pt x="439928" y="53340"/>
                  </a:lnTo>
                  <a:close/>
                </a:path>
                <a:path w="3238500" h="91439">
                  <a:moveTo>
                    <a:pt x="2067306" y="47244"/>
                  </a:moveTo>
                  <a:lnTo>
                    <a:pt x="1991106" y="9144"/>
                  </a:lnTo>
                  <a:lnTo>
                    <a:pt x="1991106" y="40894"/>
                  </a:lnTo>
                  <a:lnTo>
                    <a:pt x="1627251" y="40894"/>
                  </a:lnTo>
                  <a:lnTo>
                    <a:pt x="1627251" y="53594"/>
                  </a:lnTo>
                  <a:lnTo>
                    <a:pt x="1991106" y="53594"/>
                  </a:lnTo>
                  <a:lnTo>
                    <a:pt x="1991106" y="85344"/>
                  </a:lnTo>
                  <a:lnTo>
                    <a:pt x="2067306" y="47244"/>
                  </a:lnTo>
                  <a:close/>
                </a:path>
                <a:path w="3238500" h="91439">
                  <a:moveTo>
                    <a:pt x="3238119" y="38100"/>
                  </a:moveTo>
                  <a:lnTo>
                    <a:pt x="3161919" y="0"/>
                  </a:lnTo>
                  <a:lnTo>
                    <a:pt x="3161919" y="31750"/>
                  </a:lnTo>
                  <a:lnTo>
                    <a:pt x="2590292" y="31750"/>
                  </a:lnTo>
                  <a:lnTo>
                    <a:pt x="2590292" y="44450"/>
                  </a:lnTo>
                  <a:lnTo>
                    <a:pt x="3161919" y="44450"/>
                  </a:lnTo>
                  <a:lnTo>
                    <a:pt x="3161919" y="76200"/>
                  </a:lnTo>
                  <a:lnTo>
                    <a:pt x="3238119" y="38100"/>
                  </a:lnTo>
                  <a:close/>
                </a:path>
              </a:pathLst>
            </a:custGeom>
            <a:solidFill>
              <a:srgbClr val="045782"/>
            </a:solidFill>
          </p:spPr>
          <p:txBody>
            <a:bodyPr wrap="square" lIns="0" tIns="0" rIns="0" bIns="0" rtlCol="0"/>
            <a:lstStyle/>
            <a:p>
              <a:endParaRPr/>
            </a:p>
          </p:txBody>
        </p:sp>
        <p:sp>
          <p:nvSpPr>
            <p:cNvPr id="20" name="object 20"/>
            <p:cNvSpPr/>
            <p:nvPr/>
          </p:nvSpPr>
          <p:spPr>
            <a:xfrm>
              <a:off x="6460235" y="1234440"/>
              <a:ext cx="0" cy="3052445"/>
            </a:xfrm>
            <a:custGeom>
              <a:avLst/>
              <a:gdLst/>
              <a:ahLst/>
              <a:cxnLst/>
              <a:rect l="l" t="t" r="r" b="b"/>
              <a:pathLst>
                <a:path h="3052445">
                  <a:moveTo>
                    <a:pt x="0" y="0"/>
                  </a:moveTo>
                  <a:lnTo>
                    <a:pt x="0" y="3052191"/>
                  </a:lnTo>
                </a:path>
              </a:pathLst>
            </a:custGeom>
            <a:ln w="9144">
              <a:solidFill>
                <a:srgbClr val="045782"/>
              </a:solidFill>
            </a:ln>
          </p:spPr>
          <p:txBody>
            <a:bodyPr wrap="square" lIns="0" tIns="0" rIns="0" bIns="0" rtlCol="0"/>
            <a:lstStyle/>
            <a:p>
              <a:endParaRPr/>
            </a:p>
          </p:txBody>
        </p:sp>
        <p:sp>
          <p:nvSpPr>
            <p:cNvPr id="21" name="object 21"/>
            <p:cNvSpPr/>
            <p:nvPr/>
          </p:nvSpPr>
          <p:spPr>
            <a:xfrm>
              <a:off x="6460236" y="1196339"/>
              <a:ext cx="372110" cy="3127375"/>
            </a:xfrm>
            <a:custGeom>
              <a:avLst/>
              <a:gdLst/>
              <a:ahLst/>
              <a:cxnLst/>
              <a:rect l="l" t="t" r="r" b="b"/>
              <a:pathLst>
                <a:path w="372109" h="3127375">
                  <a:moveTo>
                    <a:pt x="371856" y="3089021"/>
                  </a:moveTo>
                  <a:lnTo>
                    <a:pt x="295656" y="3050921"/>
                  </a:lnTo>
                  <a:lnTo>
                    <a:pt x="295656" y="3082671"/>
                  </a:lnTo>
                  <a:lnTo>
                    <a:pt x="0" y="3082671"/>
                  </a:lnTo>
                  <a:lnTo>
                    <a:pt x="0" y="3095371"/>
                  </a:lnTo>
                  <a:lnTo>
                    <a:pt x="295656" y="3095371"/>
                  </a:lnTo>
                  <a:lnTo>
                    <a:pt x="295656" y="3127133"/>
                  </a:lnTo>
                  <a:lnTo>
                    <a:pt x="371856" y="3089021"/>
                  </a:lnTo>
                  <a:close/>
                </a:path>
                <a:path w="372109" h="3127375">
                  <a:moveTo>
                    <a:pt x="371856" y="38100"/>
                  </a:moveTo>
                  <a:lnTo>
                    <a:pt x="295656" y="0"/>
                  </a:lnTo>
                  <a:lnTo>
                    <a:pt x="295656" y="31750"/>
                  </a:lnTo>
                  <a:lnTo>
                    <a:pt x="0" y="31750"/>
                  </a:lnTo>
                  <a:lnTo>
                    <a:pt x="0" y="44450"/>
                  </a:lnTo>
                  <a:lnTo>
                    <a:pt x="295656" y="44450"/>
                  </a:lnTo>
                  <a:lnTo>
                    <a:pt x="295656" y="76200"/>
                  </a:lnTo>
                  <a:lnTo>
                    <a:pt x="371856" y="38100"/>
                  </a:lnTo>
                  <a:close/>
                </a:path>
              </a:pathLst>
            </a:custGeom>
            <a:solidFill>
              <a:srgbClr val="045782"/>
            </a:solidFill>
          </p:spPr>
          <p:txBody>
            <a:bodyPr wrap="square" lIns="0" tIns="0" rIns="0" bIns="0" rtlCol="0"/>
            <a:lstStyle/>
            <a:p>
              <a:endParaRPr/>
            </a:p>
          </p:txBody>
        </p:sp>
        <p:sp>
          <p:nvSpPr>
            <p:cNvPr id="22" name="object 22"/>
            <p:cNvSpPr/>
            <p:nvPr/>
          </p:nvSpPr>
          <p:spPr>
            <a:xfrm>
              <a:off x="6594347" y="812291"/>
              <a:ext cx="1524000" cy="1018031"/>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7147559" y="938783"/>
              <a:ext cx="449579" cy="449579"/>
            </a:xfrm>
            <a:prstGeom prst="rect">
              <a:avLst/>
            </a:prstGeom>
            <a:blipFill>
              <a:blip r:embed="rId9" cstate="print"/>
              <a:stretch>
                <a:fillRect/>
              </a:stretch>
            </a:blipFill>
          </p:spPr>
          <p:txBody>
            <a:bodyPr wrap="square" lIns="0" tIns="0" rIns="0" bIns="0" rtlCol="0"/>
            <a:lstStyle/>
            <a:p>
              <a:endParaRPr/>
            </a:p>
          </p:txBody>
        </p:sp>
        <p:sp>
          <p:nvSpPr>
            <p:cNvPr id="24" name="object 24"/>
            <p:cNvSpPr/>
            <p:nvPr/>
          </p:nvSpPr>
          <p:spPr>
            <a:xfrm>
              <a:off x="6603491" y="2220467"/>
              <a:ext cx="1524000" cy="1018032"/>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6594347" y="3776471"/>
              <a:ext cx="1524000" cy="1018032"/>
            </a:xfrm>
            <a:prstGeom prst="rect">
              <a:avLst/>
            </a:prstGeom>
            <a:blipFill>
              <a:blip r:embed="rId8" cstate="print"/>
              <a:stretch>
                <a:fillRect/>
              </a:stretch>
            </a:blipFill>
          </p:spPr>
          <p:txBody>
            <a:bodyPr wrap="square" lIns="0" tIns="0" rIns="0" bIns="0" rtlCol="0"/>
            <a:lstStyle/>
            <a:p>
              <a:endParaRPr/>
            </a:p>
          </p:txBody>
        </p:sp>
        <p:sp>
          <p:nvSpPr>
            <p:cNvPr id="26" name="object 26"/>
            <p:cNvSpPr/>
            <p:nvPr/>
          </p:nvSpPr>
          <p:spPr>
            <a:xfrm>
              <a:off x="7205471" y="3954780"/>
              <a:ext cx="291083" cy="330707"/>
            </a:xfrm>
            <a:prstGeom prst="rect">
              <a:avLst/>
            </a:prstGeom>
            <a:blipFill>
              <a:blip r:embed="rId10" cstate="print"/>
              <a:stretch>
                <a:fillRect/>
              </a:stretch>
            </a:blipFill>
          </p:spPr>
          <p:txBody>
            <a:bodyPr wrap="square" lIns="0" tIns="0" rIns="0" bIns="0" rtlCol="0"/>
            <a:lstStyle/>
            <a:p>
              <a:endParaRPr/>
            </a:p>
          </p:txBody>
        </p:sp>
      </p:grpSp>
      <p:sp>
        <p:nvSpPr>
          <p:cNvPr id="27" name="object 27"/>
          <p:cNvSpPr txBox="1"/>
          <p:nvPr/>
        </p:nvSpPr>
        <p:spPr>
          <a:xfrm>
            <a:off x="7034021" y="1328166"/>
            <a:ext cx="634365" cy="186690"/>
          </a:xfrm>
          <a:prstGeom prst="rect">
            <a:avLst/>
          </a:prstGeom>
        </p:spPr>
        <p:txBody>
          <a:bodyPr vert="horz" wrap="square" lIns="0" tIns="13335" rIns="0" bIns="0" rtlCol="0">
            <a:spAutoFit/>
          </a:bodyPr>
          <a:lstStyle/>
          <a:p>
            <a:pPr marL="12700">
              <a:lnSpc>
                <a:spcPct val="100000"/>
              </a:lnSpc>
              <a:spcBef>
                <a:spcPts val="105"/>
              </a:spcBef>
            </a:pPr>
            <a:r>
              <a:rPr sz="1050" b="1" spc="-15" dirty="0">
                <a:solidFill>
                  <a:srgbClr val="5F5F5F"/>
                </a:solidFill>
                <a:latin typeface="Tahoma"/>
                <a:cs typeface="Tahoma"/>
              </a:rPr>
              <a:t>Windows</a:t>
            </a:r>
            <a:endParaRPr sz="1050">
              <a:latin typeface="Tahoma"/>
              <a:cs typeface="Tahoma"/>
            </a:endParaRPr>
          </a:p>
        </p:txBody>
      </p:sp>
      <p:sp>
        <p:nvSpPr>
          <p:cNvPr id="28" name="object 28"/>
          <p:cNvSpPr txBox="1"/>
          <p:nvPr/>
        </p:nvSpPr>
        <p:spPr>
          <a:xfrm>
            <a:off x="7207377" y="4272788"/>
            <a:ext cx="291465" cy="186690"/>
          </a:xfrm>
          <a:prstGeom prst="rect">
            <a:avLst/>
          </a:prstGeom>
        </p:spPr>
        <p:txBody>
          <a:bodyPr vert="horz" wrap="square" lIns="0" tIns="13335" rIns="0" bIns="0" rtlCol="0">
            <a:spAutoFit/>
          </a:bodyPr>
          <a:lstStyle/>
          <a:p>
            <a:pPr marL="12700">
              <a:lnSpc>
                <a:spcPct val="100000"/>
              </a:lnSpc>
              <a:spcBef>
                <a:spcPts val="105"/>
              </a:spcBef>
            </a:pPr>
            <a:r>
              <a:rPr sz="1050" b="1" spc="-20" dirty="0">
                <a:solidFill>
                  <a:srgbClr val="5F5F5F"/>
                </a:solidFill>
                <a:latin typeface="Tahoma"/>
                <a:cs typeface="Tahoma"/>
              </a:rPr>
              <a:t>Ma</a:t>
            </a:r>
            <a:r>
              <a:rPr sz="1050" b="1" dirty="0">
                <a:solidFill>
                  <a:srgbClr val="5F5F5F"/>
                </a:solidFill>
                <a:latin typeface="Tahoma"/>
                <a:cs typeface="Tahoma"/>
              </a:rPr>
              <a:t>c</a:t>
            </a:r>
            <a:endParaRPr sz="1050">
              <a:latin typeface="Tahoma"/>
              <a:cs typeface="Tahoma"/>
            </a:endParaRPr>
          </a:p>
        </p:txBody>
      </p:sp>
      <p:sp>
        <p:nvSpPr>
          <p:cNvPr id="29" name="object 29"/>
          <p:cNvSpPr/>
          <p:nvPr/>
        </p:nvSpPr>
        <p:spPr>
          <a:xfrm>
            <a:off x="7082028" y="2410967"/>
            <a:ext cx="588264" cy="478536"/>
          </a:xfrm>
          <a:prstGeom prst="rect">
            <a:avLst/>
          </a:prstGeom>
          <a:blipFill>
            <a:blip r:embed="rId11" cstate="print"/>
            <a:stretch>
              <a:fillRect/>
            </a:stretch>
          </a:blipFill>
        </p:spPr>
        <p:txBody>
          <a:bodyPr wrap="square" lIns="0" tIns="0" rIns="0" bIns="0" rtlCol="0"/>
          <a:lstStyle/>
          <a:p>
            <a:endParaRPr/>
          </a:p>
        </p:txBody>
      </p:sp>
      <p:sp>
        <p:nvSpPr>
          <p:cNvPr id="30" name="object 30"/>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997695" y="0"/>
            <a:ext cx="146050" cy="5121910"/>
          </a:xfrm>
          <a:custGeom>
            <a:avLst/>
            <a:gdLst/>
            <a:ahLst/>
            <a:cxnLst/>
            <a:rect l="l" t="t" r="r" b="b"/>
            <a:pathLst>
              <a:path w="146050" h="5121910">
                <a:moveTo>
                  <a:pt x="145923" y="0"/>
                </a:moveTo>
                <a:lnTo>
                  <a:pt x="0" y="0"/>
                </a:lnTo>
                <a:lnTo>
                  <a:pt x="0" y="5121783"/>
                </a:lnTo>
                <a:lnTo>
                  <a:pt x="145923" y="5121783"/>
                </a:lnTo>
                <a:lnTo>
                  <a:pt x="145923" y="0"/>
                </a:lnTo>
                <a:close/>
              </a:path>
            </a:pathLst>
          </a:custGeom>
          <a:solidFill>
            <a:srgbClr val="DCE1E2"/>
          </a:solidFill>
        </p:spPr>
        <p:txBody>
          <a:bodyPr wrap="square" lIns="0" tIns="0" rIns="0" bIns="0" rtlCol="0"/>
          <a:lstStyle/>
          <a:p>
            <a:endParaRPr/>
          </a:p>
        </p:txBody>
      </p:sp>
      <p:sp>
        <p:nvSpPr>
          <p:cNvPr id="3" name="object 3"/>
          <p:cNvSpPr/>
          <p:nvPr/>
        </p:nvSpPr>
        <p:spPr>
          <a:xfrm>
            <a:off x="0" y="0"/>
            <a:ext cx="530225" cy="5143500"/>
          </a:xfrm>
          <a:custGeom>
            <a:avLst/>
            <a:gdLst/>
            <a:ahLst/>
            <a:cxnLst/>
            <a:rect l="l" t="t" r="r" b="b"/>
            <a:pathLst>
              <a:path w="530225" h="5143500">
                <a:moveTo>
                  <a:pt x="529844" y="4800600"/>
                </a:moveTo>
                <a:lnTo>
                  <a:pt x="146164" y="4800600"/>
                </a:lnTo>
                <a:lnTo>
                  <a:pt x="146164" y="0"/>
                </a:lnTo>
                <a:lnTo>
                  <a:pt x="0" y="0"/>
                </a:lnTo>
                <a:lnTo>
                  <a:pt x="0" y="4800600"/>
                </a:lnTo>
                <a:lnTo>
                  <a:pt x="0" y="5143500"/>
                </a:lnTo>
                <a:lnTo>
                  <a:pt x="529844" y="5143500"/>
                </a:lnTo>
                <a:lnTo>
                  <a:pt x="529844" y="4800600"/>
                </a:lnTo>
                <a:close/>
              </a:path>
            </a:pathLst>
          </a:custGeom>
          <a:solidFill>
            <a:srgbClr val="DCE1E2"/>
          </a:solidFill>
        </p:spPr>
        <p:txBody>
          <a:bodyPr wrap="square" lIns="0" tIns="0" rIns="0" bIns="0" rtlCol="0"/>
          <a:lstStyle/>
          <a:p>
            <a:endParaRPr/>
          </a:p>
        </p:txBody>
      </p:sp>
      <p:sp>
        <p:nvSpPr>
          <p:cNvPr id="4" name="object 4"/>
          <p:cNvSpPr/>
          <p:nvPr/>
        </p:nvSpPr>
        <p:spPr>
          <a:xfrm>
            <a:off x="1667255" y="4800599"/>
            <a:ext cx="7476490" cy="342900"/>
          </a:xfrm>
          <a:custGeom>
            <a:avLst/>
            <a:gdLst/>
            <a:ahLst/>
            <a:cxnLst/>
            <a:rect l="l" t="t" r="r" b="b"/>
            <a:pathLst>
              <a:path w="7476490" h="342900">
                <a:moveTo>
                  <a:pt x="7476363" y="0"/>
                </a:moveTo>
                <a:lnTo>
                  <a:pt x="0" y="0"/>
                </a:lnTo>
                <a:lnTo>
                  <a:pt x="0" y="342900"/>
                </a:lnTo>
                <a:lnTo>
                  <a:pt x="7476363" y="342900"/>
                </a:lnTo>
                <a:lnTo>
                  <a:pt x="7476363" y="0"/>
                </a:lnTo>
                <a:close/>
              </a:path>
            </a:pathLst>
          </a:custGeom>
          <a:solidFill>
            <a:srgbClr val="DCE1E2"/>
          </a:solidFill>
        </p:spPr>
        <p:txBody>
          <a:bodyPr wrap="square" lIns="0" tIns="0" rIns="0" bIns="0" rtlCol="0"/>
          <a:lstStyle/>
          <a:p>
            <a:endParaRPr/>
          </a:p>
        </p:txBody>
      </p:sp>
      <p:sp>
        <p:nvSpPr>
          <p:cNvPr id="5" name="object 5"/>
          <p:cNvSpPr/>
          <p:nvPr/>
        </p:nvSpPr>
        <p:spPr>
          <a:xfrm>
            <a:off x="0" y="0"/>
            <a:ext cx="9144000" cy="753110"/>
          </a:xfrm>
          <a:custGeom>
            <a:avLst/>
            <a:gdLst/>
            <a:ahLst/>
            <a:cxnLst/>
            <a:rect l="l" t="t" r="r" b="b"/>
            <a:pathLst>
              <a:path w="9144000" h="753110">
                <a:moveTo>
                  <a:pt x="9144000" y="0"/>
                </a:moveTo>
                <a:lnTo>
                  <a:pt x="8836025" y="0"/>
                </a:lnTo>
                <a:lnTo>
                  <a:pt x="8116824" y="0"/>
                </a:lnTo>
                <a:lnTo>
                  <a:pt x="0" y="0"/>
                </a:lnTo>
                <a:lnTo>
                  <a:pt x="0" y="123063"/>
                </a:lnTo>
                <a:lnTo>
                  <a:pt x="8116824" y="123063"/>
                </a:lnTo>
                <a:lnTo>
                  <a:pt x="8116824" y="752602"/>
                </a:lnTo>
                <a:lnTo>
                  <a:pt x="8476488" y="489077"/>
                </a:lnTo>
                <a:lnTo>
                  <a:pt x="8836025" y="752602"/>
                </a:lnTo>
                <a:lnTo>
                  <a:pt x="8836025" y="123063"/>
                </a:lnTo>
                <a:lnTo>
                  <a:pt x="9144000" y="123063"/>
                </a:lnTo>
                <a:lnTo>
                  <a:pt x="9144000" y="0"/>
                </a:lnTo>
                <a:close/>
              </a:path>
            </a:pathLst>
          </a:custGeom>
          <a:solidFill>
            <a:srgbClr val="DCE1E2"/>
          </a:solidFill>
        </p:spPr>
        <p:txBody>
          <a:bodyPr wrap="square" lIns="0" tIns="0" rIns="0" bIns="0" rtlCol="0"/>
          <a:lstStyle/>
          <a:p>
            <a:endParaRPr/>
          </a:p>
        </p:txBody>
      </p:sp>
      <p:sp>
        <p:nvSpPr>
          <p:cNvPr id="6" name="object 6"/>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7" name="object 7"/>
          <p:cNvSpPr txBox="1">
            <a:spLocks noGrp="1"/>
          </p:cNvSpPr>
          <p:nvPr>
            <p:ph type="title"/>
          </p:nvPr>
        </p:nvSpPr>
        <p:spPr>
          <a:xfrm>
            <a:off x="8207120" y="0"/>
            <a:ext cx="502284" cy="711835"/>
          </a:xfrm>
          <a:prstGeom prst="rect">
            <a:avLst/>
          </a:prstGeom>
        </p:spPr>
        <p:txBody>
          <a:bodyPr vert="horz" wrap="square" lIns="0" tIns="12700" rIns="0" bIns="0" rtlCol="0">
            <a:spAutoFit/>
          </a:bodyPr>
          <a:lstStyle/>
          <a:p>
            <a:pPr marL="12700">
              <a:lnSpc>
                <a:spcPct val="100000"/>
              </a:lnSpc>
              <a:spcBef>
                <a:spcPts val="100"/>
              </a:spcBef>
            </a:pPr>
            <a:r>
              <a:rPr dirty="0"/>
              <a:t>Q</a:t>
            </a:r>
          </a:p>
        </p:txBody>
      </p:sp>
      <p:sp>
        <p:nvSpPr>
          <p:cNvPr id="9" name="object 9"/>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8" name="object 8"/>
          <p:cNvSpPr txBox="1"/>
          <p:nvPr/>
        </p:nvSpPr>
        <p:spPr>
          <a:xfrm>
            <a:off x="470408" y="300304"/>
            <a:ext cx="5287645" cy="129794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095A82"/>
                </a:solidFill>
                <a:latin typeface="Carlito"/>
                <a:cs typeface="Carlito"/>
              </a:rPr>
              <a:t>In- Class</a:t>
            </a:r>
            <a:r>
              <a:rPr sz="2800" b="1" spc="-55" dirty="0">
                <a:solidFill>
                  <a:srgbClr val="095A82"/>
                </a:solidFill>
                <a:latin typeface="Carlito"/>
                <a:cs typeface="Carlito"/>
              </a:rPr>
              <a:t> </a:t>
            </a:r>
            <a:r>
              <a:rPr sz="2800" b="1" spc="-20" dirty="0">
                <a:solidFill>
                  <a:srgbClr val="095A82"/>
                </a:solidFill>
                <a:latin typeface="Carlito"/>
                <a:cs typeface="Carlito"/>
              </a:rPr>
              <a:t>Questions</a:t>
            </a:r>
            <a:endParaRPr sz="2800">
              <a:latin typeface="Carlito"/>
              <a:cs typeface="Carlito"/>
            </a:endParaRPr>
          </a:p>
          <a:p>
            <a:pPr marL="355600" indent="-342900">
              <a:lnSpc>
                <a:spcPct val="100000"/>
              </a:lnSpc>
              <a:spcBef>
                <a:spcPts val="1800"/>
              </a:spcBef>
              <a:buClr>
                <a:srgbClr val="095A82"/>
              </a:buClr>
              <a:buAutoNum type="arabicPeriod"/>
              <a:tabLst>
                <a:tab pos="354965" algn="l"/>
                <a:tab pos="355600" algn="l"/>
              </a:tabLst>
            </a:pPr>
            <a:r>
              <a:rPr sz="1400" spc="-5" dirty="0">
                <a:solidFill>
                  <a:srgbClr val="5F5F5F"/>
                </a:solidFill>
                <a:latin typeface="Carlito"/>
                <a:cs typeface="Carlito"/>
              </a:rPr>
              <a:t>What </a:t>
            </a:r>
            <a:r>
              <a:rPr sz="1400" dirty="0">
                <a:solidFill>
                  <a:srgbClr val="5F5F5F"/>
                </a:solidFill>
                <a:latin typeface="Carlito"/>
                <a:cs typeface="Carlito"/>
              </a:rPr>
              <a:t>is</a:t>
            </a:r>
            <a:r>
              <a:rPr sz="1400" spc="-5" dirty="0">
                <a:solidFill>
                  <a:srgbClr val="5F5F5F"/>
                </a:solidFill>
                <a:latin typeface="Carlito"/>
                <a:cs typeface="Carlito"/>
              </a:rPr>
              <a:t> </a:t>
            </a:r>
            <a:r>
              <a:rPr sz="1400" spc="-15" dirty="0">
                <a:solidFill>
                  <a:srgbClr val="5F5F5F"/>
                </a:solidFill>
                <a:latin typeface="Carlito"/>
                <a:cs typeface="Carlito"/>
              </a:rPr>
              <a:t>bytecode?</a:t>
            </a:r>
            <a:endParaRPr sz="1400">
              <a:latin typeface="Carlito"/>
              <a:cs typeface="Carlito"/>
            </a:endParaRPr>
          </a:p>
          <a:p>
            <a:pPr>
              <a:lnSpc>
                <a:spcPct val="100000"/>
              </a:lnSpc>
              <a:spcBef>
                <a:spcPts val="35"/>
              </a:spcBef>
              <a:buClr>
                <a:srgbClr val="095A82"/>
              </a:buClr>
              <a:buFont typeface="Carlito"/>
              <a:buAutoNum type="arabicPeriod"/>
            </a:pPr>
            <a:endParaRPr sz="1200">
              <a:latin typeface="Carlito"/>
              <a:cs typeface="Carlito"/>
            </a:endParaRPr>
          </a:p>
          <a:p>
            <a:pPr marL="355600" indent="-342900">
              <a:lnSpc>
                <a:spcPct val="100000"/>
              </a:lnSpc>
              <a:buClr>
                <a:srgbClr val="095A82"/>
              </a:buClr>
              <a:buAutoNum type="arabicPeriod"/>
              <a:tabLst>
                <a:tab pos="354965" algn="l"/>
                <a:tab pos="355600" algn="l"/>
              </a:tabLst>
            </a:pPr>
            <a:r>
              <a:rPr sz="1400" spc="-5" dirty="0">
                <a:solidFill>
                  <a:srgbClr val="5F5F5F"/>
                </a:solidFill>
                <a:latin typeface="Carlito"/>
                <a:cs typeface="Carlito"/>
              </a:rPr>
              <a:t>What </a:t>
            </a:r>
            <a:r>
              <a:rPr sz="1400" dirty="0">
                <a:solidFill>
                  <a:srgbClr val="5F5F5F"/>
                </a:solidFill>
                <a:latin typeface="Carlito"/>
                <a:cs typeface="Carlito"/>
              </a:rPr>
              <a:t>is </a:t>
            </a:r>
            <a:r>
              <a:rPr sz="1400" spc="-5" dirty="0">
                <a:solidFill>
                  <a:srgbClr val="5F5F5F"/>
                </a:solidFill>
                <a:latin typeface="Carlito"/>
                <a:cs typeface="Carlito"/>
              </a:rPr>
              <a:t>the </a:t>
            </a:r>
            <a:r>
              <a:rPr sz="1400" dirty="0">
                <a:solidFill>
                  <a:srgbClr val="5F5F5F"/>
                </a:solidFill>
                <a:latin typeface="Carlito"/>
                <a:cs typeface="Carlito"/>
              </a:rPr>
              <a:t>advantage of </a:t>
            </a:r>
            <a:r>
              <a:rPr sz="1400" spc="-5" dirty="0">
                <a:solidFill>
                  <a:srgbClr val="5F5F5F"/>
                </a:solidFill>
                <a:latin typeface="Carlito"/>
                <a:cs typeface="Carlito"/>
              </a:rPr>
              <a:t>executing </a:t>
            </a:r>
            <a:r>
              <a:rPr sz="1400" dirty="0">
                <a:solidFill>
                  <a:srgbClr val="5F5F5F"/>
                </a:solidFill>
                <a:latin typeface="Carlito"/>
                <a:cs typeface="Carlito"/>
              </a:rPr>
              <a:t>parallel </a:t>
            </a:r>
            <a:r>
              <a:rPr sz="1400" spc="-5" dirty="0">
                <a:solidFill>
                  <a:srgbClr val="5F5F5F"/>
                </a:solidFill>
                <a:latin typeface="Carlito"/>
                <a:cs typeface="Carlito"/>
              </a:rPr>
              <a:t>threads/tasks </a:t>
            </a:r>
            <a:r>
              <a:rPr sz="1400" dirty="0">
                <a:solidFill>
                  <a:srgbClr val="5F5F5F"/>
                </a:solidFill>
                <a:latin typeface="Carlito"/>
                <a:cs typeface="Carlito"/>
              </a:rPr>
              <a:t>at a</a:t>
            </a:r>
            <a:r>
              <a:rPr sz="1400" spc="50" dirty="0">
                <a:solidFill>
                  <a:srgbClr val="5F5F5F"/>
                </a:solidFill>
                <a:latin typeface="Carlito"/>
                <a:cs typeface="Carlito"/>
              </a:rPr>
              <a:t> </a:t>
            </a:r>
            <a:r>
              <a:rPr sz="1400" spc="-15" dirty="0">
                <a:solidFill>
                  <a:srgbClr val="5F5F5F"/>
                </a:solidFill>
                <a:latin typeface="Carlito"/>
                <a:cs typeface="Carlito"/>
              </a:rPr>
              <a:t>time?</a:t>
            </a:r>
            <a:endParaRPr sz="1400">
              <a:latin typeface="Carlito"/>
              <a:cs typeface="Carli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997695" y="0"/>
            <a:ext cx="146050" cy="5121910"/>
          </a:xfrm>
          <a:custGeom>
            <a:avLst/>
            <a:gdLst/>
            <a:ahLst/>
            <a:cxnLst/>
            <a:rect l="l" t="t" r="r" b="b"/>
            <a:pathLst>
              <a:path w="146050" h="5121910">
                <a:moveTo>
                  <a:pt x="145923" y="0"/>
                </a:moveTo>
                <a:lnTo>
                  <a:pt x="0" y="0"/>
                </a:lnTo>
                <a:lnTo>
                  <a:pt x="0" y="5121783"/>
                </a:lnTo>
                <a:lnTo>
                  <a:pt x="145923" y="5121783"/>
                </a:lnTo>
                <a:lnTo>
                  <a:pt x="145923" y="0"/>
                </a:lnTo>
                <a:close/>
              </a:path>
            </a:pathLst>
          </a:custGeom>
          <a:solidFill>
            <a:srgbClr val="DCE1E2"/>
          </a:solidFill>
        </p:spPr>
        <p:txBody>
          <a:bodyPr wrap="square" lIns="0" tIns="0" rIns="0" bIns="0" rtlCol="0"/>
          <a:lstStyle/>
          <a:p>
            <a:endParaRPr/>
          </a:p>
        </p:txBody>
      </p:sp>
      <p:sp>
        <p:nvSpPr>
          <p:cNvPr id="3" name="object 3"/>
          <p:cNvSpPr/>
          <p:nvPr/>
        </p:nvSpPr>
        <p:spPr>
          <a:xfrm>
            <a:off x="0" y="0"/>
            <a:ext cx="530225" cy="5143500"/>
          </a:xfrm>
          <a:custGeom>
            <a:avLst/>
            <a:gdLst/>
            <a:ahLst/>
            <a:cxnLst/>
            <a:rect l="l" t="t" r="r" b="b"/>
            <a:pathLst>
              <a:path w="530225" h="5143500">
                <a:moveTo>
                  <a:pt x="529844" y="4800600"/>
                </a:moveTo>
                <a:lnTo>
                  <a:pt x="146164" y="4800600"/>
                </a:lnTo>
                <a:lnTo>
                  <a:pt x="146164" y="0"/>
                </a:lnTo>
                <a:lnTo>
                  <a:pt x="0" y="0"/>
                </a:lnTo>
                <a:lnTo>
                  <a:pt x="0" y="4800600"/>
                </a:lnTo>
                <a:lnTo>
                  <a:pt x="0" y="5143500"/>
                </a:lnTo>
                <a:lnTo>
                  <a:pt x="529844" y="5143500"/>
                </a:lnTo>
                <a:lnTo>
                  <a:pt x="529844" y="4800600"/>
                </a:lnTo>
                <a:close/>
              </a:path>
            </a:pathLst>
          </a:custGeom>
          <a:solidFill>
            <a:srgbClr val="DCE1E2"/>
          </a:solidFill>
        </p:spPr>
        <p:txBody>
          <a:bodyPr wrap="square" lIns="0" tIns="0" rIns="0" bIns="0" rtlCol="0"/>
          <a:lstStyle/>
          <a:p>
            <a:endParaRPr/>
          </a:p>
        </p:txBody>
      </p:sp>
      <p:sp>
        <p:nvSpPr>
          <p:cNvPr id="4" name="object 4"/>
          <p:cNvSpPr/>
          <p:nvPr/>
        </p:nvSpPr>
        <p:spPr>
          <a:xfrm>
            <a:off x="1667255" y="4800599"/>
            <a:ext cx="7476490" cy="342900"/>
          </a:xfrm>
          <a:custGeom>
            <a:avLst/>
            <a:gdLst/>
            <a:ahLst/>
            <a:cxnLst/>
            <a:rect l="l" t="t" r="r" b="b"/>
            <a:pathLst>
              <a:path w="7476490" h="342900">
                <a:moveTo>
                  <a:pt x="7476363" y="0"/>
                </a:moveTo>
                <a:lnTo>
                  <a:pt x="0" y="0"/>
                </a:lnTo>
                <a:lnTo>
                  <a:pt x="0" y="342900"/>
                </a:lnTo>
                <a:lnTo>
                  <a:pt x="7476363" y="342900"/>
                </a:lnTo>
                <a:lnTo>
                  <a:pt x="7476363" y="0"/>
                </a:lnTo>
                <a:close/>
              </a:path>
            </a:pathLst>
          </a:custGeom>
          <a:solidFill>
            <a:srgbClr val="DCE1E2"/>
          </a:solidFill>
        </p:spPr>
        <p:txBody>
          <a:bodyPr wrap="square" lIns="0" tIns="0" rIns="0" bIns="0" rtlCol="0"/>
          <a:lstStyle/>
          <a:p>
            <a:endParaRPr/>
          </a:p>
        </p:txBody>
      </p:sp>
      <p:sp>
        <p:nvSpPr>
          <p:cNvPr id="5" name="object 5"/>
          <p:cNvSpPr/>
          <p:nvPr/>
        </p:nvSpPr>
        <p:spPr>
          <a:xfrm>
            <a:off x="0" y="0"/>
            <a:ext cx="9144000" cy="753110"/>
          </a:xfrm>
          <a:custGeom>
            <a:avLst/>
            <a:gdLst/>
            <a:ahLst/>
            <a:cxnLst/>
            <a:rect l="l" t="t" r="r" b="b"/>
            <a:pathLst>
              <a:path w="9144000" h="753110">
                <a:moveTo>
                  <a:pt x="9144000" y="0"/>
                </a:moveTo>
                <a:lnTo>
                  <a:pt x="8836025" y="0"/>
                </a:lnTo>
                <a:lnTo>
                  <a:pt x="8116824" y="0"/>
                </a:lnTo>
                <a:lnTo>
                  <a:pt x="0" y="0"/>
                </a:lnTo>
                <a:lnTo>
                  <a:pt x="0" y="123063"/>
                </a:lnTo>
                <a:lnTo>
                  <a:pt x="8116824" y="123063"/>
                </a:lnTo>
                <a:lnTo>
                  <a:pt x="8116824" y="752602"/>
                </a:lnTo>
                <a:lnTo>
                  <a:pt x="8476488" y="489077"/>
                </a:lnTo>
                <a:lnTo>
                  <a:pt x="8836025" y="752602"/>
                </a:lnTo>
                <a:lnTo>
                  <a:pt x="8836025" y="123063"/>
                </a:lnTo>
                <a:lnTo>
                  <a:pt x="9144000" y="123063"/>
                </a:lnTo>
                <a:lnTo>
                  <a:pt x="9144000" y="0"/>
                </a:lnTo>
                <a:close/>
              </a:path>
            </a:pathLst>
          </a:custGeom>
          <a:solidFill>
            <a:srgbClr val="DCE1E2"/>
          </a:solidFill>
        </p:spPr>
        <p:txBody>
          <a:bodyPr wrap="square" lIns="0" tIns="0" rIns="0" bIns="0" rtlCol="0"/>
          <a:lstStyle/>
          <a:p>
            <a:endParaRPr/>
          </a:p>
        </p:txBody>
      </p:sp>
      <p:sp>
        <p:nvSpPr>
          <p:cNvPr id="6" name="object 6"/>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A</a:t>
            </a:r>
          </a:p>
        </p:txBody>
      </p:sp>
      <p:sp>
        <p:nvSpPr>
          <p:cNvPr id="10" name="object 10"/>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8" name="object 8"/>
          <p:cNvSpPr txBox="1"/>
          <p:nvPr/>
        </p:nvSpPr>
        <p:spPr>
          <a:xfrm>
            <a:off x="470408" y="300304"/>
            <a:ext cx="7715884" cy="1910714"/>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095A82"/>
                </a:solidFill>
                <a:latin typeface="Carlito"/>
                <a:cs typeface="Carlito"/>
              </a:rPr>
              <a:t>In Class </a:t>
            </a:r>
            <a:r>
              <a:rPr sz="2800" b="1" spc="-10" dirty="0">
                <a:solidFill>
                  <a:srgbClr val="095A82"/>
                </a:solidFill>
                <a:latin typeface="Carlito"/>
                <a:cs typeface="Carlito"/>
              </a:rPr>
              <a:t>Question </a:t>
            </a:r>
            <a:r>
              <a:rPr sz="2800" b="1" spc="-5" dirty="0">
                <a:solidFill>
                  <a:srgbClr val="095A82"/>
                </a:solidFill>
                <a:latin typeface="Carlito"/>
                <a:cs typeface="Carlito"/>
              </a:rPr>
              <a:t>-</a:t>
            </a:r>
            <a:r>
              <a:rPr sz="2800" b="1" spc="-140" dirty="0">
                <a:solidFill>
                  <a:srgbClr val="095A82"/>
                </a:solidFill>
                <a:latin typeface="Carlito"/>
                <a:cs typeface="Carlito"/>
              </a:rPr>
              <a:t> </a:t>
            </a:r>
            <a:r>
              <a:rPr sz="2800" b="1" spc="-20" dirty="0">
                <a:solidFill>
                  <a:srgbClr val="095A82"/>
                </a:solidFill>
                <a:latin typeface="Carlito"/>
                <a:cs typeface="Carlito"/>
              </a:rPr>
              <a:t>Solutions</a:t>
            </a:r>
            <a:endParaRPr sz="2800">
              <a:latin typeface="Carlito"/>
              <a:cs typeface="Carlito"/>
            </a:endParaRPr>
          </a:p>
          <a:p>
            <a:pPr marL="12700">
              <a:lnSpc>
                <a:spcPct val="100000"/>
              </a:lnSpc>
              <a:spcBef>
                <a:spcPts val="1800"/>
              </a:spcBef>
              <a:tabLst>
                <a:tab pos="354965" algn="l"/>
              </a:tabLst>
            </a:pPr>
            <a:r>
              <a:rPr sz="1400" spc="-15" dirty="0">
                <a:solidFill>
                  <a:srgbClr val="095A82"/>
                </a:solidFill>
                <a:latin typeface="Carlito"/>
                <a:cs typeface="Carlito"/>
              </a:rPr>
              <a:t>1.	</a:t>
            </a:r>
            <a:r>
              <a:rPr sz="1400" spc="-5" dirty="0">
                <a:solidFill>
                  <a:srgbClr val="5F5F5F"/>
                </a:solidFill>
                <a:latin typeface="Carlito"/>
                <a:cs typeface="Carlito"/>
              </a:rPr>
              <a:t>What </a:t>
            </a:r>
            <a:r>
              <a:rPr sz="1400" dirty="0">
                <a:solidFill>
                  <a:srgbClr val="5F5F5F"/>
                </a:solidFill>
                <a:latin typeface="Carlito"/>
                <a:cs typeface="Carlito"/>
              </a:rPr>
              <a:t>is</a:t>
            </a:r>
            <a:r>
              <a:rPr sz="1400" spc="-5" dirty="0">
                <a:solidFill>
                  <a:srgbClr val="5F5F5F"/>
                </a:solidFill>
                <a:latin typeface="Carlito"/>
                <a:cs typeface="Carlito"/>
              </a:rPr>
              <a:t> </a:t>
            </a:r>
            <a:r>
              <a:rPr sz="1400" spc="-15" dirty="0">
                <a:solidFill>
                  <a:srgbClr val="5F5F5F"/>
                </a:solidFill>
                <a:latin typeface="Carlito"/>
                <a:cs typeface="Carlito"/>
              </a:rPr>
              <a:t>bytecode?</a:t>
            </a:r>
            <a:endParaRPr sz="1400">
              <a:latin typeface="Carlito"/>
              <a:cs typeface="Carlito"/>
            </a:endParaRPr>
          </a:p>
          <a:p>
            <a:pPr marL="12700" marR="5080">
              <a:lnSpc>
                <a:spcPct val="150100"/>
              </a:lnSpc>
              <a:spcBef>
                <a:spcPts val="445"/>
              </a:spcBef>
            </a:pPr>
            <a:r>
              <a:rPr sz="1400" spc="-5" dirty="0">
                <a:solidFill>
                  <a:srgbClr val="095A82"/>
                </a:solidFill>
                <a:latin typeface="Carlito"/>
                <a:cs typeface="Carlito"/>
              </a:rPr>
              <a:t>Solution: </a:t>
            </a:r>
            <a:r>
              <a:rPr sz="1400" spc="-5" dirty="0">
                <a:solidFill>
                  <a:srgbClr val="5F5F5F"/>
                </a:solidFill>
                <a:latin typeface="Carlito"/>
                <a:cs typeface="Carlito"/>
              </a:rPr>
              <a:t>Bytecode </a:t>
            </a:r>
            <a:r>
              <a:rPr sz="1400" dirty="0">
                <a:solidFill>
                  <a:srgbClr val="5F5F5F"/>
                </a:solidFill>
                <a:latin typeface="Carlito"/>
                <a:cs typeface="Carlito"/>
              </a:rPr>
              <a:t>is </a:t>
            </a:r>
            <a:r>
              <a:rPr sz="1400" spc="-5" dirty="0">
                <a:solidFill>
                  <a:srgbClr val="5F5F5F"/>
                </a:solidFill>
                <a:latin typeface="Carlito"/>
                <a:cs typeface="Carlito"/>
              </a:rPr>
              <a:t>an </a:t>
            </a:r>
            <a:r>
              <a:rPr sz="1400" dirty="0">
                <a:solidFill>
                  <a:srgbClr val="5F5F5F"/>
                </a:solidFill>
                <a:latin typeface="Carlito"/>
                <a:cs typeface="Carlito"/>
              </a:rPr>
              <a:t>intermediate code </a:t>
            </a:r>
            <a:r>
              <a:rPr sz="1400" spc="-5" dirty="0">
                <a:solidFill>
                  <a:srgbClr val="5F5F5F"/>
                </a:solidFill>
                <a:latin typeface="Carlito"/>
                <a:cs typeface="Carlito"/>
              </a:rPr>
              <a:t>which </a:t>
            </a:r>
            <a:r>
              <a:rPr sz="1400" dirty="0">
                <a:solidFill>
                  <a:srgbClr val="5F5F5F"/>
                </a:solidFill>
                <a:latin typeface="Carlito"/>
                <a:cs typeface="Carlito"/>
              </a:rPr>
              <a:t>gets </a:t>
            </a:r>
            <a:r>
              <a:rPr sz="1400" spc="-5" dirty="0">
                <a:solidFill>
                  <a:srgbClr val="5F5F5F"/>
                </a:solidFill>
                <a:latin typeface="Carlito"/>
                <a:cs typeface="Carlito"/>
              </a:rPr>
              <a:t>generated </a:t>
            </a:r>
            <a:r>
              <a:rPr sz="1400" dirty="0">
                <a:solidFill>
                  <a:srgbClr val="5F5F5F"/>
                </a:solidFill>
                <a:latin typeface="Carlito"/>
                <a:cs typeface="Carlito"/>
              </a:rPr>
              <a:t>when a Java file is </a:t>
            </a:r>
            <a:r>
              <a:rPr sz="1400" spc="-5" dirty="0">
                <a:solidFill>
                  <a:srgbClr val="5F5F5F"/>
                </a:solidFill>
                <a:latin typeface="Carlito"/>
                <a:cs typeface="Carlito"/>
              </a:rPr>
              <a:t>compiled using </a:t>
            </a:r>
            <a:r>
              <a:rPr sz="1400" dirty="0">
                <a:solidFill>
                  <a:srgbClr val="5F5F5F"/>
                </a:solidFill>
                <a:latin typeface="Carlito"/>
                <a:cs typeface="Carlito"/>
              </a:rPr>
              <a:t>a </a:t>
            </a:r>
            <a:r>
              <a:rPr sz="1400" spc="-15" dirty="0">
                <a:solidFill>
                  <a:srgbClr val="5F5F5F"/>
                </a:solidFill>
                <a:latin typeface="Carlito"/>
                <a:cs typeface="Carlito"/>
              </a:rPr>
              <a:t>Javac  </a:t>
            </a:r>
            <a:r>
              <a:rPr sz="1400" spc="-5" dirty="0">
                <a:solidFill>
                  <a:srgbClr val="5F5F5F"/>
                </a:solidFill>
                <a:latin typeface="Carlito"/>
                <a:cs typeface="Carlito"/>
              </a:rPr>
              <a:t>compiler. </a:t>
            </a:r>
            <a:r>
              <a:rPr sz="1400" dirty="0">
                <a:solidFill>
                  <a:srgbClr val="5F5F5F"/>
                </a:solidFill>
                <a:latin typeface="Carlito"/>
                <a:cs typeface="Carlito"/>
              </a:rPr>
              <a:t>After compilation .class </a:t>
            </a:r>
            <a:r>
              <a:rPr sz="1400" spc="-5" dirty="0">
                <a:solidFill>
                  <a:srgbClr val="5F5F5F"/>
                </a:solidFill>
                <a:latin typeface="Carlito"/>
                <a:cs typeface="Carlito"/>
              </a:rPr>
              <a:t>file </a:t>
            </a:r>
            <a:r>
              <a:rPr sz="1400" dirty="0">
                <a:solidFill>
                  <a:srgbClr val="5F5F5F"/>
                </a:solidFill>
                <a:latin typeface="Carlito"/>
                <a:cs typeface="Carlito"/>
              </a:rPr>
              <a:t>is </a:t>
            </a:r>
            <a:r>
              <a:rPr sz="1400" spc="-5" dirty="0">
                <a:solidFill>
                  <a:srgbClr val="5F5F5F"/>
                </a:solidFill>
                <a:latin typeface="Carlito"/>
                <a:cs typeface="Carlito"/>
              </a:rPr>
              <a:t>generated </a:t>
            </a:r>
            <a:r>
              <a:rPr sz="1400" dirty="0">
                <a:solidFill>
                  <a:srgbClr val="5F5F5F"/>
                </a:solidFill>
                <a:latin typeface="Carlito"/>
                <a:cs typeface="Carlito"/>
              </a:rPr>
              <a:t>which </a:t>
            </a:r>
            <a:r>
              <a:rPr sz="1400" spc="-5" dirty="0">
                <a:solidFill>
                  <a:srgbClr val="5F5F5F"/>
                </a:solidFill>
                <a:latin typeface="Carlito"/>
                <a:cs typeface="Carlito"/>
              </a:rPr>
              <a:t>contains the byte code. This code </a:t>
            </a:r>
            <a:r>
              <a:rPr sz="1400" dirty="0">
                <a:solidFill>
                  <a:srgbClr val="5F5F5F"/>
                </a:solidFill>
                <a:latin typeface="Carlito"/>
                <a:cs typeface="Carlito"/>
              </a:rPr>
              <a:t>is </a:t>
            </a:r>
            <a:r>
              <a:rPr sz="1400" spc="-15" dirty="0">
                <a:solidFill>
                  <a:srgbClr val="5F5F5F"/>
                </a:solidFill>
                <a:latin typeface="Carlito"/>
                <a:cs typeface="Carlito"/>
              </a:rPr>
              <a:t>platform  independent.</a:t>
            </a:r>
            <a:endParaRPr sz="1400">
              <a:latin typeface="Carlito"/>
              <a:cs typeface="Carlito"/>
            </a:endParaRPr>
          </a:p>
        </p:txBody>
      </p:sp>
      <p:sp>
        <p:nvSpPr>
          <p:cNvPr id="9" name="object 9"/>
          <p:cNvSpPr txBox="1"/>
          <p:nvPr/>
        </p:nvSpPr>
        <p:spPr>
          <a:xfrm>
            <a:off x="470408" y="2826766"/>
            <a:ext cx="6908165" cy="643255"/>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400" spc="-15" dirty="0">
                <a:solidFill>
                  <a:srgbClr val="095A82"/>
                </a:solidFill>
                <a:latin typeface="Carlito"/>
                <a:cs typeface="Carlito"/>
              </a:rPr>
              <a:t>2.	</a:t>
            </a:r>
            <a:r>
              <a:rPr sz="1400" spc="-5" dirty="0">
                <a:solidFill>
                  <a:srgbClr val="5F5F5F"/>
                </a:solidFill>
                <a:latin typeface="Carlito"/>
                <a:cs typeface="Carlito"/>
              </a:rPr>
              <a:t>What </a:t>
            </a:r>
            <a:r>
              <a:rPr sz="1400" dirty="0">
                <a:solidFill>
                  <a:srgbClr val="5F5F5F"/>
                </a:solidFill>
                <a:latin typeface="Carlito"/>
                <a:cs typeface="Carlito"/>
              </a:rPr>
              <a:t>is </a:t>
            </a:r>
            <a:r>
              <a:rPr sz="1400" spc="-5" dirty="0">
                <a:solidFill>
                  <a:srgbClr val="5F5F5F"/>
                </a:solidFill>
                <a:latin typeface="Carlito"/>
                <a:cs typeface="Carlito"/>
              </a:rPr>
              <a:t>the </a:t>
            </a:r>
            <a:r>
              <a:rPr sz="1400" dirty="0">
                <a:solidFill>
                  <a:srgbClr val="5F5F5F"/>
                </a:solidFill>
                <a:latin typeface="Carlito"/>
                <a:cs typeface="Carlito"/>
              </a:rPr>
              <a:t>advantage of </a:t>
            </a:r>
            <a:r>
              <a:rPr sz="1400" spc="-5" dirty="0">
                <a:solidFill>
                  <a:srgbClr val="5F5F5F"/>
                </a:solidFill>
                <a:latin typeface="Carlito"/>
                <a:cs typeface="Carlito"/>
              </a:rPr>
              <a:t>executing </a:t>
            </a:r>
            <a:r>
              <a:rPr sz="1400" dirty="0">
                <a:solidFill>
                  <a:srgbClr val="5F5F5F"/>
                </a:solidFill>
                <a:latin typeface="Carlito"/>
                <a:cs typeface="Carlito"/>
              </a:rPr>
              <a:t>parallel </a:t>
            </a:r>
            <a:r>
              <a:rPr sz="1400" spc="-5" dirty="0">
                <a:solidFill>
                  <a:srgbClr val="5F5F5F"/>
                </a:solidFill>
                <a:latin typeface="Carlito"/>
                <a:cs typeface="Carlito"/>
              </a:rPr>
              <a:t>threads/tasks </a:t>
            </a:r>
            <a:r>
              <a:rPr sz="1400" dirty="0">
                <a:solidFill>
                  <a:srgbClr val="5F5F5F"/>
                </a:solidFill>
                <a:latin typeface="Carlito"/>
                <a:cs typeface="Carlito"/>
              </a:rPr>
              <a:t>at a</a:t>
            </a:r>
            <a:r>
              <a:rPr sz="1400" spc="15" dirty="0">
                <a:solidFill>
                  <a:srgbClr val="5F5F5F"/>
                </a:solidFill>
                <a:latin typeface="Carlito"/>
                <a:cs typeface="Carlito"/>
              </a:rPr>
              <a:t> </a:t>
            </a:r>
            <a:r>
              <a:rPr sz="1400" spc="-15" dirty="0">
                <a:solidFill>
                  <a:srgbClr val="5F5F5F"/>
                </a:solidFill>
                <a:latin typeface="Carlito"/>
                <a:cs typeface="Carlito"/>
              </a:rPr>
              <a:t>time?</a:t>
            </a:r>
            <a:endParaRPr sz="1400">
              <a:latin typeface="Carlito"/>
              <a:cs typeface="Carlito"/>
            </a:endParaRPr>
          </a:p>
          <a:p>
            <a:pPr>
              <a:lnSpc>
                <a:spcPct val="100000"/>
              </a:lnSpc>
              <a:spcBef>
                <a:spcPts val="35"/>
              </a:spcBef>
            </a:pPr>
            <a:endParaRPr sz="1200">
              <a:latin typeface="Carlito"/>
              <a:cs typeface="Carlito"/>
            </a:endParaRPr>
          </a:p>
          <a:p>
            <a:pPr marL="12700">
              <a:lnSpc>
                <a:spcPct val="100000"/>
              </a:lnSpc>
              <a:spcBef>
                <a:spcPts val="5"/>
              </a:spcBef>
            </a:pPr>
            <a:r>
              <a:rPr sz="1400" spc="-5" dirty="0">
                <a:solidFill>
                  <a:srgbClr val="095A82"/>
                </a:solidFill>
                <a:latin typeface="Carlito"/>
                <a:cs typeface="Carlito"/>
              </a:rPr>
              <a:t>Solution: </a:t>
            </a:r>
            <a:r>
              <a:rPr sz="1400" spc="-5" dirty="0">
                <a:solidFill>
                  <a:srgbClr val="5F5F5F"/>
                </a:solidFill>
                <a:latin typeface="Carlito"/>
                <a:cs typeface="Carlito"/>
              </a:rPr>
              <a:t>When many </a:t>
            </a:r>
            <a:r>
              <a:rPr sz="1400" dirty="0">
                <a:solidFill>
                  <a:srgbClr val="5F5F5F"/>
                </a:solidFill>
                <a:latin typeface="Carlito"/>
                <a:cs typeface="Carlito"/>
              </a:rPr>
              <a:t>tasks/threads run </a:t>
            </a:r>
            <a:r>
              <a:rPr sz="1400" spc="-5" dirty="0">
                <a:solidFill>
                  <a:srgbClr val="5F5F5F"/>
                </a:solidFill>
                <a:latin typeface="Carlito"/>
                <a:cs typeface="Carlito"/>
              </a:rPr>
              <a:t>at the same </a:t>
            </a:r>
            <a:r>
              <a:rPr sz="1400" dirty="0">
                <a:solidFill>
                  <a:srgbClr val="5F5F5F"/>
                </a:solidFill>
                <a:latin typeface="Carlito"/>
                <a:cs typeface="Carlito"/>
              </a:rPr>
              <a:t>time, </a:t>
            </a:r>
            <a:r>
              <a:rPr sz="1400" spc="-15" dirty="0">
                <a:solidFill>
                  <a:srgbClr val="5F5F5F"/>
                </a:solidFill>
                <a:latin typeface="Carlito"/>
                <a:cs typeface="Carlito"/>
              </a:rPr>
              <a:t>performance </a:t>
            </a:r>
            <a:r>
              <a:rPr sz="1400" dirty="0">
                <a:solidFill>
                  <a:srgbClr val="5F5F5F"/>
                </a:solidFill>
                <a:latin typeface="Carlito"/>
                <a:cs typeface="Carlito"/>
              </a:rPr>
              <a:t>of </a:t>
            </a:r>
            <a:r>
              <a:rPr sz="1400" spc="-5" dirty="0">
                <a:solidFill>
                  <a:srgbClr val="5F5F5F"/>
                </a:solidFill>
                <a:latin typeface="Carlito"/>
                <a:cs typeface="Carlito"/>
              </a:rPr>
              <a:t>the system</a:t>
            </a:r>
            <a:r>
              <a:rPr sz="1400" spc="-145" dirty="0">
                <a:solidFill>
                  <a:srgbClr val="5F5F5F"/>
                </a:solidFill>
                <a:latin typeface="Carlito"/>
                <a:cs typeface="Carlito"/>
              </a:rPr>
              <a:t> </a:t>
            </a:r>
            <a:r>
              <a:rPr sz="1400" spc="-15" dirty="0">
                <a:solidFill>
                  <a:srgbClr val="5F5F5F"/>
                </a:solidFill>
                <a:latin typeface="Carlito"/>
                <a:cs typeface="Carlito"/>
              </a:rPr>
              <a:t>increases.</a:t>
            </a:r>
            <a:endParaRPr sz="1400">
              <a:latin typeface="Carlito"/>
              <a:cs typeface="Carli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610044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Bytecode and Java Virtual Machine</a:t>
            </a:r>
            <a:r>
              <a:rPr sz="2800" b="1" spc="-310" dirty="0">
                <a:latin typeface="Carlito"/>
                <a:cs typeface="Carlito"/>
              </a:rPr>
              <a:t> </a:t>
            </a:r>
            <a:r>
              <a:rPr sz="2800" b="1" spc="-15" dirty="0">
                <a:latin typeface="Carlito"/>
                <a:cs typeface="Carlito"/>
              </a:rPr>
              <a:t>(JVM)</a:t>
            </a:r>
            <a:endParaRPr sz="2800">
              <a:latin typeface="Carlito"/>
              <a:cs typeface="Carlito"/>
            </a:endParaRPr>
          </a:p>
        </p:txBody>
      </p:sp>
      <p:sp>
        <p:nvSpPr>
          <p:cNvPr id="4" name="object 4"/>
          <p:cNvSpPr txBox="1"/>
          <p:nvPr/>
        </p:nvSpPr>
        <p:spPr>
          <a:xfrm>
            <a:off x="470712" y="837666"/>
            <a:ext cx="4357370" cy="1061085"/>
          </a:xfrm>
          <a:prstGeom prst="rect">
            <a:avLst/>
          </a:prstGeom>
        </p:spPr>
        <p:txBody>
          <a:bodyPr vert="horz" wrap="square" lIns="0" tIns="12065" rIns="0" bIns="0" rtlCol="0">
            <a:spAutoFit/>
          </a:bodyPr>
          <a:lstStyle/>
          <a:p>
            <a:pPr marL="299085" marR="187325" indent="-287020">
              <a:lnSpc>
                <a:spcPct val="147900"/>
              </a:lnSpc>
              <a:spcBef>
                <a:spcPts val="95"/>
              </a:spcBef>
              <a:buClr>
                <a:srgbClr val="095A82"/>
              </a:buClr>
              <a:buFont typeface="Wingdings"/>
              <a:buChar char=""/>
              <a:tabLst>
                <a:tab pos="299085" algn="l"/>
                <a:tab pos="299720" algn="l"/>
              </a:tabLst>
            </a:pPr>
            <a:r>
              <a:rPr sz="1400" dirty="0">
                <a:solidFill>
                  <a:srgbClr val="5F5F5F"/>
                </a:solidFill>
                <a:latin typeface="Carlito"/>
                <a:cs typeface="Carlito"/>
              </a:rPr>
              <a:t>Java </a:t>
            </a:r>
            <a:r>
              <a:rPr sz="1400" spc="-5" dirty="0">
                <a:solidFill>
                  <a:srgbClr val="5F5F5F"/>
                </a:solidFill>
                <a:latin typeface="Carlito"/>
                <a:cs typeface="Carlito"/>
              </a:rPr>
              <a:t>bytecode </a:t>
            </a:r>
            <a:r>
              <a:rPr sz="1400" dirty="0">
                <a:solidFill>
                  <a:srgbClr val="5F5F5F"/>
                </a:solidFill>
                <a:latin typeface="Carlito"/>
                <a:cs typeface="Carlito"/>
              </a:rPr>
              <a:t>is </a:t>
            </a:r>
            <a:r>
              <a:rPr sz="1400" spc="-5" dirty="0">
                <a:solidFill>
                  <a:srgbClr val="5F5F5F"/>
                </a:solidFill>
                <a:latin typeface="Carlito"/>
                <a:cs typeface="Carlito"/>
              </a:rPr>
              <a:t>the </a:t>
            </a:r>
            <a:r>
              <a:rPr sz="1400" dirty="0">
                <a:solidFill>
                  <a:srgbClr val="5F5F5F"/>
                </a:solidFill>
                <a:latin typeface="Carlito"/>
                <a:cs typeface="Carlito"/>
              </a:rPr>
              <a:t>form of </a:t>
            </a:r>
            <a:r>
              <a:rPr sz="1400" spc="-5" dirty="0">
                <a:solidFill>
                  <a:srgbClr val="5F5F5F"/>
                </a:solidFill>
                <a:latin typeface="Carlito"/>
                <a:cs typeface="Carlito"/>
              </a:rPr>
              <a:t>instructions that the</a:t>
            </a:r>
            <a:r>
              <a:rPr sz="1400" spc="-215" dirty="0">
                <a:solidFill>
                  <a:srgbClr val="5F5F5F"/>
                </a:solidFill>
                <a:latin typeface="Carlito"/>
                <a:cs typeface="Carlito"/>
              </a:rPr>
              <a:t> </a:t>
            </a:r>
            <a:r>
              <a:rPr sz="1400" spc="-20" dirty="0">
                <a:solidFill>
                  <a:srgbClr val="5F5F5F"/>
                </a:solidFill>
                <a:latin typeface="Carlito"/>
                <a:cs typeface="Carlito"/>
              </a:rPr>
              <a:t>JVM  </a:t>
            </a:r>
            <a:r>
              <a:rPr sz="1400" spc="-15" dirty="0">
                <a:solidFill>
                  <a:srgbClr val="5F5F5F"/>
                </a:solidFill>
                <a:latin typeface="Carlito"/>
                <a:cs typeface="Carlito"/>
              </a:rPr>
              <a:t>executes</a:t>
            </a:r>
            <a:endParaRPr sz="1400">
              <a:latin typeface="Carlito"/>
              <a:cs typeface="Carlito"/>
            </a:endParaRPr>
          </a:p>
          <a:p>
            <a:pPr>
              <a:lnSpc>
                <a:spcPct val="100000"/>
              </a:lnSpc>
              <a:spcBef>
                <a:spcPts val="40"/>
              </a:spcBef>
              <a:buClr>
                <a:srgbClr val="095A82"/>
              </a:buClr>
              <a:buFont typeface="Wingdings"/>
              <a:buChar char=""/>
            </a:pPr>
            <a:endParaRPr sz="1200">
              <a:latin typeface="Carlito"/>
              <a:cs typeface="Carlito"/>
            </a:endParaRPr>
          </a:p>
          <a:p>
            <a:pPr marL="299085" indent="-287020">
              <a:lnSpc>
                <a:spcPct val="100000"/>
              </a:lnSpc>
              <a:buClr>
                <a:srgbClr val="095A82"/>
              </a:buClr>
              <a:buFont typeface="Wingdings"/>
              <a:buChar char=""/>
              <a:tabLst>
                <a:tab pos="299085" algn="l"/>
                <a:tab pos="299720" algn="l"/>
              </a:tabLst>
            </a:pPr>
            <a:r>
              <a:rPr sz="1400" dirty="0">
                <a:solidFill>
                  <a:srgbClr val="5F5F5F"/>
                </a:solidFill>
                <a:latin typeface="Carlito"/>
                <a:cs typeface="Carlito"/>
              </a:rPr>
              <a:t>A Java </a:t>
            </a:r>
            <a:r>
              <a:rPr sz="1400" spc="-5" dirty="0">
                <a:solidFill>
                  <a:srgbClr val="5F5F5F"/>
                </a:solidFill>
                <a:latin typeface="Carlito"/>
                <a:cs typeface="Carlito"/>
              </a:rPr>
              <a:t>programmer need not understand bytecode at</a:t>
            </a:r>
            <a:r>
              <a:rPr sz="1400" spc="-155" dirty="0">
                <a:solidFill>
                  <a:srgbClr val="5F5F5F"/>
                </a:solidFill>
                <a:latin typeface="Carlito"/>
                <a:cs typeface="Carlito"/>
              </a:rPr>
              <a:t> </a:t>
            </a:r>
            <a:r>
              <a:rPr sz="1400" spc="-20" dirty="0">
                <a:solidFill>
                  <a:srgbClr val="5F5F5F"/>
                </a:solidFill>
                <a:latin typeface="Carlito"/>
                <a:cs typeface="Carlito"/>
              </a:rPr>
              <a:t>all</a:t>
            </a:r>
            <a:endParaRPr sz="1400">
              <a:latin typeface="Carlito"/>
              <a:cs typeface="Carlito"/>
            </a:endParaRPr>
          </a:p>
        </p:txBody>
      </p:sp>
      <p:sp>
        <p:nvSpPr>
          <p:cNvPr id="5" name="object 5"/>
          <p:cNvSpPr txBox="1"/>
          <p:nvPr/>
        </p:nvSpPr>
        <p:spPr>
          <a:xfrm>
            <a:off x="402132" y="2249805"/>
            <a:ext cx="2882265" cy="147447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095A82"/>
                </a:solidFill>
                <a:latin typeface="Carlito"/>
                <a:cs typeface="Carlito"/>
              </a:rPr>
              <a:t>Java </a:t>
            </a:r>
            <a:r>
              <a:rPr sz="1400" spc="-5" dirty="0">
                <a:solidFill>
                  <a:srgbClr val="095A82"/>
                </a:solidFill>
                <a:latin typeface="Carlito"/>
                <a:cs typeface="Carlito"/>
              </a:rPr>
              <a:t>Virtual Machine</a:t>
            </a:r>
            <a:r>
              <a:rPr sz="1400" spc="-50" dirty="0">
                <a:solidFill>
                  <a:srgbClr val="095A82"/>
                </a:solidFill>
                <a:latin typeface="Carlito"/>
                <a:cs typeface="Carlito"/>
              </a:rPr>
              <a:t> </a:t>
            </a:r>
            <a:r>
              <a:rPr sz="1400" spc="-15" dirty="0">
                <a:solidFill>
                  <a:srgbClr val="095A82"/>
                </a:solidFill>
                <a:latin typeface="Carlito"/>
                <a:cs typeface="Carlito"/>
              </a:rPr>
              <a:t>(JVM)</a:t>
            </a:r>
            <a:endParaRPr sz="1400">
              <a:latin typeface="Carlito"/>
              <a:cs typeface="Carlito"/>
            </a:endParaRPr>
          </a:p>
          <a:p>
            <a:pPr>
              <a:lnSpc>
                <a:spcPct val="100000"/>
              </a:lnSpc>
              <a:spcBef>
                <a:spcPts val="35"/>
              </a:spcBef>
            </a:pPr>
            <a:endParaRPr sz="1350">
              <a:latin typeface="Carlito"/>
              <a:cs typeface="Carlito"/>
            </a:endParaRPr>
          </a:p>
          <a:p>
            <a:pPr marL="441959" indent="-287020">
              <a:lnSpc>
                <a:spcPct val="100000"/>
              </a:lnSpc>
              <a:spcBef>
                <a:spcPts val="5"/>
              </a:spcBef>
              <a:buClr>
                <a:srgbClr val="095A82"/>
              </a:buClr>
              <a:buFont typeface="Wingdings"/>
              <a:buChar char=""/>
              <a:tabLst>
                <a:tab pos="441959" algn="l"/>
                <a:tab pos="442595" algn="l"/>
              </a:tabLst>
            </a:pPr>
            <a:r>
              <a:rPr sz="1400" spc="-5" dirty="0">
                <a:solidFill>
                  <a:srgbClr val="5F5F5F"/>
                </a:solidFill>
                <a:latin typeface="Carlito"/>
                <a:cs typeface="Carlito"/>
              </a:rPr>
              <a:t>Runs the</a:t>
            </a:r>
            <a:r>
              <a:rPr sz="1400" spc="-15" dirty="0">
                <a:solidFill>
                  <a:srgbClr val="5F5F5F"/>
                </a:solidFill>
                <a:latin typeface="Carlito"/>
                <a:cs typeface="Carlito"/>
              </a:rPr>
              <a:t> bytecode</a:t>
            </a:r>
            <a:endParaRPr sz="1400">
              <a:latin typeface="Carlito"/>
              <a:cs typeface="Carlito"/>
            </a:endParaRPr>
          </a:p>
          <a:p>
            <a:pPr>
              <a:lnSpc>
                <a:spcPct val="100000"/>
              </a:lnSpc>
              <a:spcBef>
                <a:spcPts val="30"/>
              </a:spcBef>
              <a:buClr>
                <a:srgbClr val="095A82"/>
              </a:buClr>
              <a:buFont typeface="Wingdings"/>
              <a:buChar char=""/>
            </a:pPr>
            <a:endParaRPr sz="1200">
              <a:latin typeface="Carlito"/>
              <a:cs typeface="Carlito"/>
            </a:endParaRPr>
          </a:p>
          <a:p>
            <a:pPr marL="441959" indent="-287020">
              <a:lnSpc>
                <a:spcPct val="100000"/>
              </a:lnSpc>
              <a:spcBef>
                <a:spcPts val="5"/>
              </a:spcBef>
              <a:buClr>
                <a:srgbClr val="095A82"/>
              </a:buClr>
              <a:buFont typeface="Wingdings"/>
              <a:buChar char=""/>
              <a:tabLst>
                <a:tab pos="441959" algn="l"/>
                <a:tab pos="442595" algn="l"/>
              </a:tabLst>
            </a:pPr>
            <a:r>
              <a:rPr sz="1400" dirty="0">
                <a:solidFill>
                  <a:srgbClr val="5F5F5F"/>
                </a:solidFill>
                <a:latin typeface="Carlito"/>
                <a:cs typeface="Carlito"/>
              </a:rPr>
              <a:t>Makes Java </a:t>
            </a:r>
            <a:r>
              <a:rPr sz="1400" spc="-15" dirty="0">
                <a:solidFill>
                  <a:srgbClr val="5F5F5F"/>
                </a:solidFill>
                <a:latin typeface="Carlito"/>
                <a:cs typeface="Carlito"/>
              </a:rPr>
              <a:t>platform</a:t>
            </a:r>
            <a:r>
              <a:rPr sz="1400" spc="-125" dirty="0">
                <a:solidFill>
                  <a:srgbClr val="5F5F5F"/>
                </a:solidFill>
                <a:latin typeface="Carlito"/>
                <a:cs typeface="Carlito"/>
              </a:rPr>
              <a:t> </a:t>
            </a:r>
            <a:r>
              <a:rPr sz="1400" spc="-15" dirty="0">
                <a:solidFill>
                  <a:srgbClr val="5F5F5F"/>
                </a:solidFill>
                <a:latin typeface="Carlito"/>
                <a:cs typeface="Carlito"/>
              </a:rPr>
              <a:t>independent</a:t>
            </a:r>
            <a:endParaRPr sz="1400">
              <a:latin typeface="Carlito"/>
              <a:cs typeface="Carlito"/>
            </a:endParaRPr>
          </a:p>
          <a:p>
            <a:pPr>
              <a:lnSpc>
                <a:spcPct val="100000"/>
              </a:lnSpc>
              <a:spcBef>
                <a:spcPts val="30"/>
              </a:spcBef>
              <a:buClr>
                <a:srgbClr val="095A82"/>
              </a:buClr>
              <a:buFont typeface="Wingdings"/>
              <a:buChar char=""/>
            </a:pPr>
            <a:endParaRPr sz="1200">
              <a:latin typeface="Carlito"/>
              <a:cs typeface="Carlito"/>
            </a:endParaRPr>
          </a:p>
          <a:p>
            <a:pPr marL="441959" indent="-287020">
              <a:lnSpc>
                <a:spcPct val="100000"/>
              </a:lnSpc>
              <a:spcBef>
                <a:spcPts val="5"/>
              </a:spcBef>
              <a:buClr>
                <a:srgbClr val="095A82"/>
              </a:buClr>
              <a:buFont typeface="Wingdings"/>
              <a:buChar char=""/>
              <a:tabLst>
                <a:tab pos="441959" algn="l"/>
                <a:tab pos="442595" algn="l"/>
              </a:tabLst>
            </a:pPr>
            <a:r>
              <a:rPr sz="1400" spc="-5" dirty="0">
                <a:solidFill>
                  <a:srgbClr val="5F5F5F"/>
                </a:solidFill>
                <a:latin typeface="Carlito"/>
                <a:cs typeface="Carlito"/>
              </a:rPr>
              <a:t>Handles memory</a:t>
            </a:r>
            <a:r>
              <a:rPr sz="1400" spc="-55" dirty="0">
                <a:solidFill>
                  <a:srgbClr val="5F5F5F"/>
                </a:solidFill>
                <a:latin typeface="Carlito"/>
                <a:cs typeface="Carlito"/>
              </a:rPr>
              <a:t> </a:t>
            </a:r>
            <a:r>
              <a:rPr sz="1400" spc="-15" dirty="0">
                <a:solidFill>
                  <a:srgbClr val="5F5F5F"/>
                </a:solidFill>
                <a:latin typeface="Carlito"/>
                <a:cs typeface="Carlito"/>
              </a:rPr>
              <a:t>management</a:t>
            </a:r>
            <a:endParaRPr sz="1400">
              <a:latin typeface="Carlito"/>
              <a:cs typeface="Carlito"/>
            </a:endParaRPr>
          </a:p>
        </p:txBody>
      </p:sp>
      <p:grpSp>
        <p:nvGrpSpPr>
          <p:cNvPr id="6" name="object 6"/>
          <p:cNvGrpSpPr/>
          <p:nvPr/>
        </p:nvGrpSpPr>
        <p:grpSpPr>
          <a:xfrm>
            <a:off x="5007864" y="969263"/>
            <a:ext cx="3618229" cy="3627120"/>
            <a:chOff x="5007864" y="969263"/>
            <a:chExt cx="3618229" cy="3627120"/>
          </a:xfrm>
        </p:grpSpPr>
        <p:sp>
          <p:nvSpPr>
            <p:cNvPr id="7" name="object 7"/>
            <p:cNvSpPr/>
            <p:nvPr/>
          </p:nvSpPr>
          <p:spPr>
            <a:xfrm>
              <a:off x="5026152" y="987551"/>
              <a:ext cx="3580129" cy="3589020"/>
            </a:xfrm>
            <a:custGeom>
              <a:avLst/>
              <a:gdLst/>
              <a:ahLst/>
              <a:cxnLst/>
              <a:rect l="l" t="t" r="r" b="b"/>
              <a:pathLst>
                <a:path w="3580129" h="3589020">
                  <a:moveTo>
                    <a:pt x="2982976" y="0"/>
                  </a:moveTo>
                  <a:lnTo>
                    <a:pt x="596646" y="0"/>
                  </a:lnTo>
                  <a:lnTo>
                    <a:pt x="547624" y="2032"/>
                  </a:lnTo>
                  <a:lnTo>
                    <a:pt x="499872" y="7747"/>
                  </a:lnTo>
                  <a:lnTo>
                    <a:pt x="453263" y="17399"/>
                  </a:lnTo>
                  <a:lnTo>
                    <a:pt x="408050" y="30480"/>
                  </a:lnTo>
                  <a:lnTo>
                    <a:pt x="364363" y="46862"/>
                  </a:lnTo>
                  <a:lnTo>
                    <a:pt x="322452" y="66548"/>
                  </a:lnTo>
                  <a:lnTo>
                    <a:pt x="282321" y="89408"/>
                  </a:lnTo>
                  <a:lnTo>
                    <a:pt x="244221" y="115188"/>
                  </a:lnTo>
                  <a:lnTo>
                    <a:pt x="208280" y="143637"/>
                  </a:lnTo>
                  <a:lnTo>
                    <a:pt x="174751" y="174751"/>
                  </a:lnTo>
                  <a:lnTo>
                    <a:pt x="143637" y="208407"/>
                  </a:lnTo>
                  <a:lnTo>
                    <a:pt x="115062" y="244348"/>
                  </a:lnTo>
                  <a:lnTo>
                    <a:pt x="89408" y="282448"/>
                  </a:lnTo>
                  <a:lnTo>
                    <a:pt x="66548" y="322580"/>
                  </a:lnTo>
                  <a:lnTo>
                    <a:pt x="46862" y="364489"/>
                  </a:lnTo>
                  <a:lnTo>
                    <a:pt x="30352" y="408177"/>
                  </a:lnTo>
                  <a:lnTo>
                    <a:pt x="17399" y="453389"/>
                  </a:lnTo>
                  <a:lnTo>
                    <a:pt x="7747" y="499999"/>
                  </a:lnTo>
                  <a:lnTo>
                    <a:pt x="2032" y="547877"/>
                  </a:lnTo>
                  <a:lnTo>
                    <a:pt x="0" y="596900"/>
                  </a:lnTo>
                  <a:lnTo>
                    <a:pt x="0" y="2991891"/>
                  </a:lnTo>
                  <a:lnTo>
                    <a:pt x="2032" y="3040849"/>
                  </a:lnTo>
                  <a:lnTo>
                    <a:pt x="7747" y="3088716"/>
                  </a:lnTo>
                  <a:lnTo>
                    <a:pt x="17399" y="3135325"/>
                  </a:lnTo>
                  <a:lnTo>
                    <a:pt x="30352" y="3180549"/>
                  </a:lnTo>
                  <a:lnTo>
                    <a:pt x="46862" y="3224225"/>
                  </a:lnTo>
                  <a:lnTo>
                    <a:pt x="66548" y="3266186"/>
                  </a:lnTo>
                  <a:lnTo>
                    <a:pt x="89408" y="3306305"/>
                  </a:lnTo>
                  <a:lnTo>
                    <a:pt x="115062" y="3344405"/>
                  </a:lnTo>
                  <a:lnTo>
                    <a:pt x="143637" y="3380333"/>
                  </a:lnTo>
                  <a:lnTo>
                    <a:pt x="174751" y="3413950"/>
                  </a:lnTo>
                  <a:lnTo>
                    <a:pt x="208280" y="3445090"/>
                  </a:lnTo>
                  <a:lnTo>
                    <a:pt x="244221" y="3473602"/>
                  </a:lnTo>
                  <a:lnTo>
                    <a:pt x="282321" y="3499345"/>
                  </a:lnTo>
                  <a:lnTo>
                    <a:pt x="322452" y="3522141"/>
                  </a:lnTo>
                  <a:lnTo>
                    <a:pt x="364363" y="3541864"/>
                  </a:lnTo>
                  <a:lnTo>
                    <a:pt x="408050" y="3558336"/>
                  </a:lnTo>
                  <a:lnTo>
                    <a:pt x="453263" y="3571417"/>
                  </a:lnTo>
                  <a:lnTo>
                    <a:pt x="499872" y="3580955"/>
                  </a:lnTo>
                  <a:lnTo>
                    <a:pt x="547624" y="3586784"/>
                  </a:lnTo>
                  <a:lnTo>
                    <a:pt x="596646" y="3588766"/>
                  </a:lnTo>
                  <a:lnTo>
                    <a:pt x="2982976" y="3588766"/>
                  </a:lnTo>
                  <a:lnTo>
                    <a:pt x="3031998" y="3586784"/>
                  </a:lnTo>
                  <a:lnTo>
                    <a:pt x="3079750" y="3580955"/>
                  </a:lnTo>
                  <a:lnTo>
                    <a:pt x="3126358" y="3571417"/>
                  </a:lnTo>
                  <a:lnTo>
                    <a:pt x="3171571" y="3558336"/>
                  </a:lnTo>
                  <a:lnTo>
                    <a:pt x="3215258" y="3541864"/>
                  </a:lnTo>
                  <a:lnTo>
                    <a:pt x="3257169" y="3522141"/>
                  </a:lnTo>
                  <a:lnTo>
                    <a:pt x="3297301" y="3499345"/>
                  </a:lnTo>
                  <a:lnTo>
                    <a:pt x="3335401" y="3473602"/>
                  </a:lnTo>
                  <a:lnTo>
                    <a:pt x="3371342" y="3445090"/>
                  </a:lnTo>
                  <a:lnTo>
                    <a:pt x="3404870" y="3413950"/>
                  </a:lnTo>
                  <a:lnTo>
                    <a:pt x="3435984" y="3380333"/>
                  </a:lnTo>
                  <a:lnTo>
                    <a:pt x="3464559" y="3344405"/>
                  </a:lnTo>
                  <a:lnTo>
                    <a:pt x="3490214" y="3306305"/>
                  </a:lnTo>
                  <a:lnTo>
                    <a:pt x="3513074" y="3266186"/>
                  </a:lnTo>
                  <a:lnTo>
                    <a:pt x="3532758" y="3224225"/>
                  </a:lnTo>
                  <a:lnTo>
                    <a:pt x="3549269" y="3180549"/>
                  </a:lnTo>
                  <a:lnTo>
                    <a:pt x="3562223" y="3135325"/>
                  </a:lnTo>
                  <a:lnTo>
                    <a:pt x="3571875" y="3088716"/>
                  </a:lnTo>
                  <a:lnTo>
                    <a:pt x="3577590" y="3040849"/>
                  </a:lnTo>
                  <a:lnTo>
                    <a:pt x="3579622" y="2991891"/>
                  </a:lnTo>
                  <a:lnTo>
                    <a:pt x="3579622" y="596900"/>
                  </a:lnTo>
                  <a:lnTo>
                    <a:pt x="3577590" y="547877"/>
                  </a:lnTo>
                  <a:lnTo>
                    <a:pt x="3571875" y="499999"/>
                  </a:lnTo>
                  <a:lnTo>
                    <a:pt x="3562223" y="453389"/>
                  </a:lnTo>
                  <a:lnTo>
                    <a:pt x="3549269" y="408177"/>
                  </a:lnTo>
                  <a:lnTo>
                    <a:pt x="3532758" y="364489"/>
                  </a:lnTo>
                  <a:lnTo>
                    <a:pt x="3513074" y="322580"/>
                  </a:lnTo>
                  <a:lnTo>
                    <a:pt x="3490214" y="282448"/>
                  </a:lnTo>
                  <a:lnTo>
                    <a:pt x="3464559" y="244348"/>
                  </a:lnTo>
                  <a:lnTo>
                    <a:pt x="3435984" y="208407"/>
                  </a:lnTo>
                  <a:lnTo>
                    <a:pt x="3404870" y="174751"/>
                  </a:lnTo>
                  <a:lnTo>
                    <a:pt x="3371342" y="143637"/>
                  </a:lnTo>
                  <a:lnTo>
                    <a:pt x="3335401" y="115188"/>
                  </a:lnTo>
                  <a:lnTo>
                    <a:pt x="3297301" y="89408"/>
                  </a:lnTo>
                  <a:lnTo>
                    <a:pt x="3257169" y="66548"/>
                  </a:lnTo>
                  <a:lnTo>
                    <a:pt x="3215258" y="46862"/>
                  </a:lnTo>
                  <a:lnTo>
                    <a:pt x="3171571" y="30480"/>
                  </a:lnTo>
                  <a:lnTo>
                    <a:pt x="3126358" y="17399"/>
                  </a:lnTo>
                  <a:lnTo>
                    <a:pt x="3079750" y="7747"/>
                  </a:lnTo>
                  <a:lnTo>
                    <a:pt x="3031998" y="2032"/>
                  </a:lnTo>
                  <a:lnTo>
                    <a:pt x="2982976" y="0"/>
                  </a:lnTo>
                  <a:close/>
                </a:path>
              </a:pathLst>
            </a:custGeom>
            <a:solidFill>
              <a:srgbClr val="5F5F5F"/>
            </a:solidFill>
          </p:spPr>
          <p:txBody>
            <a:bodyPr wrap="square" lIns="0" tIns="0" rIns="0" bIns="0" rtlCol="0"/>
            <a:lstStyle/>
            <a:p>
              <a:endParaRPr/>
            </a:p>
          </p:txBody>
        </p:sp>
        <p:sp>
          <p:nvSpPr>
            <p:cNvPr id="8" name="object 8"/>
            <p:cNvSpPr/>
            <p:nvPr/>
          </p:nvSpPr>
          <p:spPr>
            <a:xfrm>
              <a:off x="5026914" y="988313"/>
              <a:ext cx="3580129" cy="3589020"/>
            </a:xfrm>
            <a:custGeom>
              <a:avLst/>
              <a:gdLst/>
              <a:ahLst/>
              <a:cxnLst/>
              <a:rect l="l" t="t" r="r" b="b"/>
              <a:pathLst>
                <a:path w="3580129" h="3589020">
                  <a:moveTo>
                    <a:pt x="0" y="596900"/>
                  </a:moveTo>
                  <a:lnTo>
                    <a:pt x="2032" y="547877"/>
                  </a:lnTo>
                  <a:lnTo>
                    <a:pt x="7747" y="499999"/>
                  </a:lnTo>
                  <a:lnTo>
                    <a:pt x="17399" y="453389"/>
                  </a:lnTo>
                  <a:lnTo>
                    <a:pt x="30352" y="408177"/>
                  </a:lnTo>
                  <a:lnTo>
                    <a:pt x="46862" y="364489"/>
                  </a:lnTo>
                  <a:lnTo>
                    <a:pt x="66548" y="322580"/>
                  </a:lnTo>
                  <a:lnTo>
                    <a:pt x="89408" y="282448"/>
                  </a:lnTo>
                  <a:lnTo>
                    <a:pt x="115062" y="244348"/>
                  </a:lnTo>
                  <a:lnTo>
                    <a:pt x="143637" y="208407"/>
                  </a:lnTo>
                  <a:lnTo>
                    <a:pt x="174751" y="174751"/>
                  </a:lnTo>
                  <a:lnTo>
                    <a:pt x="208280" y="143637"/>
                  </a:lnTo>
                  <a:lnTo>
                    <a:pt x="244221" y="115188"/>
                  </a:lnTo>
                  <a:lnTo>
                    <a:pt x="282321" y="89408"/>
                  </a:lnTo>
                  <a:lnTo>
                    <a:pt x="322452" y="66548"/>
                  </a:lnTo>
                  <a:lnTo>
                    <a:pt x="364363" y="46862"/>
                  </a:lnTo>
                  <a:lnTo>
                    <a:pt x="408050" y="30480"/>
                  </a:lnTo>
                  <a:lnTo>
                    <a:pt x="453263" y="17399"/>
                  </a:lnTo>
                  <a:lnTo>
                    <a:pt x="499872" y="7747"/>
                  </a:lnTo>
                  <a:lnTo>
                    <a:pt x="547624" y="2032"/>
                  </a:lnTo>
                  <a:lnTo>
                    <a:pt x="596646" y="0"/>
                  </a:lnTo>
                  <a:lnTo>
                    <a:pt x="2982976" y="0"/>
                  </a:lnTo>
                  <a:lnTo>
                    <a:pt x="3031997" y="2032"/>
                  </a:lnTo>
                  <a:lnTo>
                    <a:pt x="3079750" y="7747"/>
                  </a:lnTo>
                  <a:lnTo>
                    <a:pt x="3126359" y="17399"/>
                  </a:lnTo>
                  <a:lnTo>
                    <a:pt x="3171570" y="30480"/>
                  </a:lnTo>
                  <a:lnTo>
                    <a:pt x="3215259" y="46862"/>
                  </a:lnTo>
                  <a:lnTo>
                    <a:pt x="3257168" y="66548"/>
                  </a:lnTo>
                  <a:lnTo>
                    <a:pt x="3297301" y="89408"/>
                  </a:lnTo>
                  <a:lnTo>
                    <a:pt x="3335401" y="115188"/>
                  </a:lnTo>
                  <a:lnTo>
                    <a:pt x="3371341" y="143637"/>
                  </a:lnTo>
                  <a:lnTo>
                    <a:pt x="3404869" y="174751"/>
                  </a:lnTo>
                  <a:lnTo>
                    <a:pt x="3435985" y="208407"/>
                  </a:lnTo>
                  <a:lnTo>
                    <a:pt x="3464560" y="244348"/>
                  </a:lnTo>
                  <a:lnTo>
                    <a:pt x="3490214" y="282448"/>
                  </a:lnTo>
                  <a:lnTo>
                    <a:pt x="3513074" y="322580"/>
                  </a:lnTo>
                  <a:lnTo>
                    <a:pt x="3532759" y="364489"/>
                  </a:lnTo>
                  <a:lnTo>
                    <a:pt x="3549268" y="408177"/>
                  </a:lnTo>
                  <a:lnTo>
                    <a:pt x="3562222" y="453389"/>
                  </a:lnTo>
                  <a:lnTo>
                    <a:pt x="3571875" y="499999"/>
                  </a:lnTo>
                  <a:lnTo>
                    <a:pt x="3577590" y="547877"/>
                  </a:lnTo>
                  <a:lnTo>
                    <a:pt x="3579621" y="596900"/>
                  </a:lnTo>
                  <a:lnTo>
                    <a:pt x="3579621" y="2991891"/>
                  </a:lnTo>
                  <a:lnTo>
                    <a:pt x="3577590" y="3040849"/>
                  </a:lnTo>
                  <a:lnTo>
                    <a:pt x="3571875" y="3088716"/>
                  </a:lnTo>
                  <a:lnTo>
                    <a:pt x="3562222" y="3135325"/>
                  </a:lnTo>
                  <a:lnTo>
                    <a:pt x="3549268" y="3180549"/>
                  </a:lnTo>
                  <a:lnTo>
                    <a:pt x="3532759" y="3224225"/>
                  </a:lnTo>
                  <a:lnTo>
                    <a:pt x="3513074" y="3266186"/>
                  </a:lnTo>
                  <a:lnTo>
                    <a:pt x="3490214" y="3306305"/>
                  </a:lnTo>
                  <a:lnTo>
                    <a:pt x="3464560" y="3344405"/>
                  </a:lnTo>
                  <a:lnTo>
                    <a:pt x="3435985" y="3380333"/>
                  </a:lnTo>
                  <a:lnTo>
                    <a:pt x="3404869" y="3413950"/>
                  </a:lnTo>
                  <a:lnTo>
                    <a:pt x="3371341" y="3445090"/>
                  </a:lnTo>
                  <a:lnTo>
                    <a:pt x="3335401" y="3473602"/>
                  </a:lnTo>
                  <a:lnTo>
                    <a:pt x="3297301" y="3499345"/>
                  </a:lnTo>
                  <a:lnTo>
                    <a:pt x="3257168" y="3522141"/>
                  </a:lnTo>
                  <a:lnTo>
                    <a:pt x="3215259" y="3541864"/>
                  </a:lnTo>
                  <a:lnTo>
                    <a:pt x="3171570" y="3558336"/>
                  </a:lnTo>
                  <a:lnTo>
                    <a:pt x="3126359" y="3571417"/>
                  </a:lnTo>
                  <a:lnTo>
                    <a:pt x="3079750" y="3580955"/>
                  </a:lnTo>
                  <a:lnTo>
                    <a:pt x="3031997" y="3586784"/>
                  </a:lnTo>
                  <a:lnTo>
                    <a:pt x="2982976" y="3588766"/>
                  </a:lnTo>
                  <a:lnTo>
                    <a:pt x="596646" y="3588766"/>
                  </a:lnTo>
                  <a:lnTo>
                    <a:pt x="547624" y="3586784"/>
                  </a:lnTo>
                  <a:lnTo>
                    <a:pt x="499872" y="3580955"/>
                  </a:lnTo>
                  <a:lnTo>
                    <a:pt x="453263" y="3571417"/>
                  </a:lnTo>
                  <a:lnTo>
                    <a:pt x="408050" y="3558336"/>
                  </a:lnTo>
                  <a:lnTo>
                    <a:pt x="364363" y="3541864"/>
                  </a:lnTo>
                  <a:lnTo>
                    <a:pt x="322452" y="3522141"/>
                  </a:lnTo>
                  <a:lnTo>
                    <a:pt x="282321" y="3499345"/>
                  </a:lnTo>
                  <a:lnTo>
                    <a:pt x="244221" y="3473602"/>
                  </a:lnTo>
                  <a:lnTo>
                    <a:pt x="208280" y="3445090"/>
                  </a:lnTo>
                  <a:lnTo>
                    <a:pt x="174751" y="3413950"/>
                  </a:lnTo>
                  <a:lnTo>
                    <a:pt x="143637" y="3380333"/>
                  </a:lnTo>
                  <a:lnTo>
                    <a:pt x="115062" y="3344405"/>
                  </a:lnTo>
                  <a:lnTo>
                    <a:pt x="89408" y="3306305"/>
                  </a:lnTo>
                  <a:lnTo>
                    <a:pt x="66548" y="3266186"/>
                  </a:lnTo>
                  <a:lnTo>
                    <a:pt x="46862" y="3224225"/>
                  </a:lnTo>
                  <a:lnTo>
                    <a:pt x="30352" y="3180549"/>
                  </a:lnTo>
                  <a:lnTo>
                    <a:pt x="17399" y="3135325"/>
                  </a:lnTo>
                  <a:lnTo>
                    <a:pt x="7747" y="3088716"/>
                  </a:lnTo>
                  <a:lnTo>
                    <a:pt x="2032" y="3040849"/>
                  </a:lnTo>
                  <a:lnTo>
                    <a:pt x="0" y="2991891"/>
                  </a:lnTo>
                  <a:lnTo>
                    <a:pt x="0" y="596900"/>
                  </a:lnTo>
                  <a:close/>
                </a:path>
              </a:pathLst>
            </a:custGeom>
            <a:ln w="38100">
              <a:solidFill>
                <a:srgbClr val="5F5F5F"/>
              </a:solidFill>
            </a:ln>
          </p:spPr>
          <p:txBody>
            <a:bodyPr wrap="square" lIns="0" tIns="0" rIns="0" bIns="0" rtlCol="0"/>
            <a:lstStyle/>
            <a:p>
              <a:endParaRPr/>
            </a:p>
          </p:txBody>
        </p:sp>
        <p:sp>
          <p:nvSpPr>
            <p:cNvPr id="9" name="object 9"/>
            <p:cNvSpPr/>
            <p:nvPr/>
          </p:nvSpPr>
          <p:spPr>
            <a:xfrm>
              <a:off x="5143500" y="1412747"/>
              <a:ext cx="2094230" cy="2662555"/>
            </a:xfrm>
            <a:custGeom>
              <a:avLst/>
              <a:gdLst/>
              <a:ahLst/>
              <a:cxnLst/>
              <a:rect l="l" t="t" r="r" b="b"/>
              <a:pathLst>
                <a:path w="2094229" h="2662554">
                  <a:moveTo>
                    <a:pt x="1744726" y="0"/>
                  </a:moveTo>
                  <a:lnTo>
                    <a:pt x="348996" y="0"/>
                  </a:lnTo>
                  <a:lnTo>
                    <a:pt x="301625" y="3175"/>
                  </a:lnTo>
                  <a:lnTo>
                    <a:pt x="256159" y="12446"/>
                  </a:lnTo>
                  <a:lnTo>
                    <a:pt x="213105" y="27431"/>
                  </a:lnTo>
                  <a:lnTo>
                    <a:pt x="172847" y="47625"/>
                  </a:lnTo>
                  <a:lnTo>
                    <a:pt x="135762" y="72643"/>
                  </a:lnTo>
                  <a:lnTo>
                    <a:pt x="102235" y="102235"/>
                  </a:lnTo>
                  <a:lnTo>
                    <a:pt x="72644" y="135762"/>
                  </a:lnTo>
                  <a:lnTo>
                    <a:pt x="47625" y="172847"/>
                  </a:lnTo>
                  <a:lnTo>
                    <a:pt x="27432" y="213105"/>
                  </a:lnTo>
                  <a:lnTo>
                    <a:pt x="12446" y="256159"/>
                  </a:lnTo>
                  <a:lnTo>
                    <a:pt x="3175" y="301625"/>
                  </a:lnTo>
                  <a:lnTo>
                    <a:pt x="0" y="348996"/>
                  </a:lnTo>
                  <a:lnTo>
                    <a:pt x="0" y="2313304"/>
                  </a:lnTo>
                  <a:lnTo>
                    <a:pt x="3175" y="2360676"/>
                  </a:lnTo>
                  <a:lnTo>
                    <a:pt x="12446" y="2406141"/>
                  </a:lnTo>
                  <a:lnTo>
                    <a:pt x="27432" y="2449195"/>
                  </a:lnTo>
                  <a:lnTo>
                    <a:pt x="47625" y="2489454"/>
                  </a:lnTo>
                  <a:lnTo>
                    <a:pt x="72644" y="2526563"/>
                  </a:lnTo>
                  <a:lnTo>
                    <a:pt x="102235" y="2560078"/>
                  </a:lnTo>
                  <a:lnTo>
                    <a:pt x="135762" y="2589580"/>
                  </a:lnTo>
                  <a:lnTo>
                    <a:pt x="172847" y="2614650"/>
                  </a:lnTo>
                  <a:lnTo>
                    <a:pt x="213105" y="2634868"/>
                  </a:lnTo>
                  <a:lnTo>
                    <a:pt x="256159" y="2649829"/>
                  </a:lnTo>
                  <a:lnTo>
                    <a:pt x="301625" y="2659113"/>
                  </a:lnTo>
                  <a:lnTo>
                    <a:pt x="348996" y="2662301"/>
                  </a:lnTo>
                  <a:lnTo>
                    <a:pt x="1744726" y="2662301"/>
                  </a:lnTo>
                  <a:lnTo>
                    <a:pt x="1792097" y="2659113"/>
                  </a:lnTo>
                  <a:lnTo>
                    <a:pt x="1837563" y="2649829"/>
                  </a:lnTo>
                  <a:lnTo>
                    <a:pt x="1880616" y="2634868"/>
                  </a:lnTo>
                  <a:lnTo>
                    <a:pt x="1920875" y="2614650"/>
                  </a:lnTo>
                  <a:lnTo>
                    <a:pt x="1957958" y="2589580"/>
                  </a:lnTo>
                  <a:lnTo>
                    <a:pt x="1991486" y="2560078"/>
                  </a:lnTo>
                  <a:lnTo>
                    <a:pt x="2021077" y="2526563"/>
                  </a:lnTo>
                  <a:lnTo>
                    <a:pt x="2046097" y="2489454"/>
                  </a:lnTo>
                  <a:lnTo>
                    <a:pt x="2066290" y="2449195"/>
                  </a:lnTo>
                  <a:lnTo>
                    <a:pt x="2081276" y="2406141"/>
                  </a:lnTo>
                  <a:lnTo>
                    <a:pt x="2090547" y="2360676"/>
                  </a:lnTo>
                  <a:lnTo>
                    <a:pt x="2093722" y="2313304"/>
                  </a:lnTo>
                  <a:lnTo>
                    <a:pt x="2093722" y="348996"/>
                  </a:lnTo>
                  <a:lnTo>
                    <a:pt x="2090547" y="301625"/>
                  </a:lnTo>
                  <a:lnTo>
                    <a:pt x="2081276" y="256159"/>
                  </a:lnTo>
                  <a:lnTo>
                    <a:pt x="2066290" y="213105"/>
                  </a:lnTo>
                  <a:lnTo>
                    <a:pt x="2046097" y="172847"/>
                  </a:lnTo>
                  <a:lnTo>
                    <a:pt x="2021077" y="135762"/>
                  </a:lnTo>
                  <a:lnTo>
                    <a:pt x="1991486" y="102235"/>
                  </a:lnTo>
                  <a:lnTo>
                    <a:pt x="1957958" y="72643"/>
                  </a:lnTo>
                  <a:lnTo>
                    <a:pt x="1920875" y="47625"/>
                  </a:lnTo>
                  <a:lnTo>
                    <a:pt x="1880616" y="27431"/>
                  </a:lnTo>
                  <a:lnTo>
                    <a:pt x="1837563" y="12446"/>
                  </a:lnTo>
                  <a:lnTo>
                    <a:pt x="1792097" y="3175"/>
                  </a:lnTo>
                  <a:lnTo>
                    <a:pt x="1744726" y="0"/>
                  </a:lnTo>
                  <a:close/>
                </a:path>
              </a:pathLst>
            </a:custGeom>
            <a:solidFill>
              <a:srgbClr val="DFDFDF"/>
            </a:solidFill>
          </p:spPr>
          <p:txBody>
            <a:bodyPr wrap="square" lIns="0" tIns="0" rIns="0" bIns="0" rtlCol="0"/>
            <a:lstStyle/>
            <a:p>
              <a:endParaRPr/>
            </a:p>
          </p:txBody>
        </p:sp>
        <p:sp>
          <p:nvSpPr>
            <p:cNvPr id="10" name="object 10"/>
            <p:cNvSpPr/>
            <p:nvPr/>
          </p:nvSpPr>
          <p:spPr>
            <a:xfrm>
              <a:off x="5144262" y="1413509"/>
              <a:ext cx="2094230" cy="2662555"/>
            </a:xfrm>
            <a:custGeom>
              <a:avLst/>
              <a:gdLst/>
              <a:ahLst/>
              <a:cxnLst/>
              <a:rect l="l" t="t" r="r" b="b"/>
              <a:pathLst>
                <a:path w="2094229" h="2662554">
                  <a:moveTo>
                    <a:pt x="0" y="348995"/>
                  </a:moveTo>
                  <a:lnTo>
                    <a:pt x="3175" y="301625"/>
                  </a:lnTo>
                  <a:lnTo>
                    <a:pt x="12446" y="256159"/>
                  </a:lnTo>
                  <a:lnTo>
                    <a:pt x="27432" y="213105"/>
                  </a:lnTo>
                  <a:lnTo>
                    <a:pt x="47625" y="172847"/>
                  </a:lnTo>
                  <a:lnTo>
                    <a:pt x="72643" y="135762"/>
                  </a:lnTo>
                  <a:lnTo>
                    <a:pt x="102235" y="102235"/>
                  </a:lnTo>
                  <a:lnTo>
                    <a:pt x="135762" y="72643"/>
                  </a:lnTo>
                  <a:lnTo>
                    <a:pt x="172847" y="47625"/>
                  </a:lnTo>
                  <a:lnTo>
                    <a:pt x="213105" y="27431"/>
                  </a:lnTo>
                  <a:lnTo>
                    <a:pt x="256159" y="12445"/>
                  </a:lnTo>
                  <a:lnTo>
                    <a:pt x="301625" y="3175"/>
                  </a:lnTo>
                  <a:lnTo>
                    <a:pt x="348996" y="0"/>
                  </a:lnTo>
                  <a:lnTo>
                    <a:pt x="1744726" y="0"/>
                  </a:lnTo>
                  <a:lnTo>
                    <a:pt x="1792096" y="3175"/>
                  </a:lnTo>
                  <a:lnTo>
                    <a:pt x="1837563" y="12445"/>
                  </a:lnTo>
                  <a:lnTo>
                    <a:pt x="1880615" y="27431"/>
                  </a:lnTo>
                  <a:lnTo>
                    <a:pt x="1920874" y="47625"/>
                  </a:lnTo>
                  <a:lnTo>
                    <a:pt x="1957959" y="72643"/>
                  </a:lnTo>
                  <a:lnTo>
                    <a:pt x="1991487" y="102235"/>
                  </a:lnTo>
                  <a:lnTo>
                    <a:pt x="2021078" y="135762"/>
                  </a:lnTo>
                  <a:lnTo>
                    <a:pt x="2046096" y="172847"/>
                  </a:lnTo>
                  <a:lnTo>
                    <a:pt x="2066289" y="213105"/>
                  </a:lnTo>
                  <a:lnTo>
                    <a:pt x="2081276" y="256159"/>
                  </a:lnTo>
                  <a:lnTo>
                    <a:pt x="2090546" y="301625"/>
                  </a:lnTo>
                  <a:lnTo>
                    <a:pt x="2093721" y="348995"/>
                  </a:lnTo>
                  <a:lnTo>
                    <a:pt x="2093721" y="2313304"/>
                  </a:lnTo>
                  <a:lnTo>
                    <a:pt x="2090546" y="2360676"/>
                  </a:lnTo>
                  <a:lnTo>
                    <a:pt x="2081276" y="2406141"/>
                  </a:lnTo>
                  <a:lnTo>
                    <a:pt x="2066289" y="2449195"/>
                  </a:lnTo>
                  <a:lnTo>
                    <a:pt x="2046096" y="2489454"/>
                  </a:lnTo>
                  <a:lnTo>
                    <a:pt x="2021078" y="2526563"/>
                  </a:lnTo>
                  <a:lnTo>
                    <a:pt x="1991487" y="2560078"/>
                  </a:lnTo>
                  <a:lnTo>
                    <a:pt x="1957959" y="2589580"/>
                  </a:lnTo>
                  <a:lnTo>
                    <a:pt x="1920874" y="2614650"/>
                  </a:lnTo>
                  <a:lnTo>
                    <a:pt x="1880615" y="2634868"/>
                  </a:lnTo>
                  <a:lnTo>
                    <a:pt x="1837563" y="2649829"/>
                  </a:lnTo>
                  <a:lnTo>
                    <a:pt x="1792096" y="2659113"/>
                  </a:lnTo>
                  <a:lnTo>
                    <a:pt x="1744726" y="2662301"/>
                  </a:lnTo>
                  <a:lnTo>
                    <a:pt x="348996" y="2662301"/>
                  </a:lnTo>
                  <a:lnTo>
                    <a:pt x="301625" y="2659113"/>
                  </a:lnTo>
                  <a:lnTo>
                    <a:pt x="256159" y="2649829"/>
                  </a:lnTo>
                  <a:lnTo>
                    <a:pt x="213105" y="2634868"/>
                  </a:lnTo>
                  <a:lnTo>
                    <a:pt x="172847" y="2614650"/>
                  </a:lnTo>
                  <a:lnTo>
                    <a:pt x="135762" y="2589580"/>
                  </a:lnTo>
                  <a:lnTo>
                    <a:pt x="102235" y="2560078"/>
                  </a:lnTo>
                  <a:lnTo>
                    <a:pt x="72643" y="2526563"/>
                  </a:lnTo>
                  <a:lnTo>
                    <a:pt x="47625" y="2489454"/>
                  </a:lnTo>
                  <a:lnTo>
                    <a:pt x="27432" y="2449195"/>
                  </a:lnTo>
                  <a:lnTo>
                    <a:pt x="12446" y="2406141"/>
                  </a:lnTo>
                  <a:lnTo>
                    <a:pt x="3175" y="2360676"/>
                  </a:lnTo>
                  <a:lnTo>
                    <a:pt x="0" y="2313304"/>
                  </a:lnTo>
                  <a:lnTo>
                    <a:pt x="0" y="348995"/>
                  </a:lnTo>
                  <a:close/>
                </a:path>
              </a:pathLst>
            </a:custGeom>
            <a:ln w="38100">
              <a:solidFill>
                <a:srgbClr val="DFDFDF"/>
              </a:solidFill>
            </a:ln>
          </p:spPr>
          <p:txBody>
            <a:bodyPr wrap="square" lIns="0" tIns="0" rIns="0" bIns="0" rtlCol="0"/>
            <a:lstStyle/>
            <a:p>
              <a:endParaRPr/>
            </a:p>
          </p:txBody>
        </p:sp>
        <p:sp>
          <p:nvSpPr>
            <p:cNvPr id="11" name="object 11"/>
            <p:cNvSpPr/>
            <p:nvPr/>
          </p:nvSpPr>
          <p:spPr>
            <a:xfrm>
              <a:off x="7362444" y="1412747"/>
              <a:ext cx="1027430" cy="2662555"/>
            </a:xfrm>
            <a:custGeom>
              <a:avLst/>
              <a:gdLst/>
              <a:ahLst/>
              <a:cxnLst/>
              <a:rect l="l" t="t" r="r" b="b"/>
              <a:pathLst>
                <a:path w="1027429" h="2662554">
                  <a:moveTo>
                    <a:pt x="855726" y="0"/>
                  </a:moveTo>
                  <a:lnTo>
                    <a:pt x="171196" y="0"/>
                  </a:lnTo>
                  <a:lnTo>
                    <a:pt x="125729" y="6096"/>
                  </a:lnTo>
                  <a:lnTo>
                    <a:pt x="84835" y="23367"/>
                  </a:lnTo>
                  <a:lnTo>
                    <a:pt x="50164" y="50164"/>
                  </a:lnTo>
                  <a:lnTo>
                    <a:pt x="23367" y="84836"/>
                  </a:lnTo>
                  <a:lnTo>
                    <a:pt x="6096" y="125729"/>
                  </a:lnTo>
                  <a:lnTo>
                    <a:pt x="0" y="171196"/>
                  </a:lnTo>
                  <a:lnTo>
                    <a:pt x="0" y="2491117"/>
                  </a:lnTo>
                  <a:lnTo>
                    <a:pt x="6096" y="2536621"/>
                  </a:lnTo>
                  <a:lnTo>
                    <a:pt x="23367" y="2577515"/>
                  </a:lnTo>
                  <a:lnTo>
                    <a:pt x="50164" y="2612161"/>
                  </a:lnTo>
                  <a:lnTo>
                    <a:pt x="84835" y="2638933"/>
                  </a:lnTo>
                  <a:lnTo>
                    <a:pt x="125729" y="2656179"/>
                  </a:lnTo>
                  <a:lnTo>
                    <a:pt x="171196" y="2662301"/>
                  </a:lnTo>
                  <a:lnTo>
                    <a:pt x="855726" y="2662301"/>
                  </a:lnTo>
                  <a:lnTo>
                    <a:pt x="901191" y="2656179"/>
                  </a:lnTo>
                  <a:lnTo>
                    <a:pt x="942085" y="2638933"/>
                  </a:lnTo>
                  <a:lnTo>
                    <a:pt x="976756" y="2612161"/>
                  </a:lnTo>
                  <a:lnTo>
                    <a:pt x="1003553" y="2577515"/>
                  </a:lnTo>
                  <a:lnTo>
                    <a:pt x="1020826" y="2536621"/>
                  </a:lnTo>
                  <a:lnTo>
                    <a:pt x="1026922" y="2491117"/>
                  </a:lnTo>
                  <a:lnTo>
                    <a:pt x="1026922" y="171196"/>
                  </a:lnTo>
                  <a:lnTo>
                    <a:pt x="1020826" y="125729"/>
                  </a:lnTo>
                  <a:lnTo>
                    <a:pt x="1003553" y="84836"/>
                  </a:lnTo>
                  <a:lnTo>
                    <a:pt x="976756" y="50164"/>
                  </a:lnTo>
                  <a:lnTo>
                    <a:pt x="942085" y="23367"/>
                  </a:lnTo>
                  <a:lnTo>
                    <a:pt x="901191" y="6096"/>
                  </a:lnTo>
                  <a:lnTo>
                    <a:pt x="855726" y="0"/>
                  </a:lnTo>
                  <a:close/>
                </a:path>
              </a:pathLst>
            </a:custGeom>
            <a:solidFill>
              <a:srgbClr val="F7C470"/>
            </a:solidFill>
          </p:spPr>
          <p:txBody>
            <a:bodyPr wrap="square" lIns="0" tIns="0" rIns="0" bIns="0" rtlCol="0"/>
            <a:lstStyle/>
            <a:p>
              <a:endParaRPr/>
            </a:p>
          </p:txBody>
        </p:sp>
        <p:sp>
          <p:nvSpPr>
            <p:cNvPr id="12" name="object 12"/>
            <p:cNvSpPr/>
            <p:nvPr/>
          </p:nvSpPr>
          <p:spPr>
            <a:xfrm>
              <a:off x="7363206" y="1413509"/>
              <a:ext cx="1027430" cy="2662555"/>
            </a:xfrm>
            <a:custGeom>
              <a:avLst/>
              <a:gdLst/>
              <a:ahLst/>
              <a:cxnLst/>
              <a:rect l="l" t="t" r="r" b="b"/>
              <a:pathLst>
                <a:path w="1027429" h="2662554">
                  <a:moveTo>
                    <a:pt x="0" y="171195"/>
                  </a:moveTo>
                  <a:lnTo>
                    <a:pt x="6096" y="125729"/>
                  </a:lnTo>
                  <a:lnTo>
                    <a:pt x="23368" y="84836"/>
                  </a:lnTo>
                  <a:lnTo>
                    <a:pt x="50165" y="50164"/>
                  </a:lnTo>
                  <a:lnTo>
                    <a:pt x="84836" y="23367"/>
                  </a:lnTo>
                  <a:lnTo>
                    <a:pt x="125729" y="6095"/>
                  </a:lnTo>
                  <a:lnTo>
                    <a:pt x="171196" y="0"/>
                  </a:lnTo>
                  <a:lnTo>
                    <a:pt x="855726" y="0"/>
                  </a:lnTo>
                  <a:lnTo>
                    <a:pt x="901192" y="6095"/>
                  </a:lnTo>
                  <a:lnTo>
                    <a:pt x="942086" y="23367"/>
                  </a:lnTo>
                  <a:lnTo>
                    <a:pt x="976757" y="50164"/>
                  </a:lnTo>
                  <a:lnTo>
                    <a:pt x="1003553" y="84836"/>
                  </a:lnTo>
                  <a:lnTo>
                    <a:pt x="1020826" y="125729"/>
                  </a:lnTo>
                  <a:lnTo>
                    <a:pt x="1026922" y="171195"/>
                  </a:lnTo>
                  <a:lnTo>
                    <a:pt x="1026922" y="2491117"/>
                  </a:lnTo>
                  <a:lnTo>
                    <a:pt x="1020826" y="2536621"/>
                  </a:lnTo>
                  <a:lnTo>
                    <a:pt x="1003553" y="2577515"/>
                  </a:lnTo>
                  <a:lnTo>
                    <a:pt x="976757" y="2612161"/>
                  </a:lnTo>
                  <a:lnTo>
                    <a:pt x="942086" y="2638933"/>
                  </a:lnTo>
                  <a:lnTo>
                    <a:pt x="901192" y="2656192"/>
                  </a:lnTo>
                  <a:lnTo>
                    <a:pt x="855726" y="2662301"/>
                  </a:lnTo>
                  <a:lnTo>
                    <a:pt x="171196" y="2662301"/>
                  </a:lnTo>
                  <a:lnTo>
                    <a:pt x="125729" y="2656192"/>
                  </a:lnTo>
                  <a:lnTo>
                    <a:pt x="84836" y="2638933"/>
                  </a:lnTo>
                  <a:lnTo>
                    <a:pt x="50165" y="2612161"/>
                  </a:lnTo>
                  <a:lnTo>
                    <a:pt x="23368" y="2577515"/>
                  </a:lnTo>
                  <a:lnTo>
                    <a:pt x="6096" y="2536621"/>
                  </a:lnTo>
                  <a:lnTo>
                    <a:pt x="0" y="2491117"/>
                  </a:lnTo>
                  <a:lnTo>
                    <a:pt x="0" y="171195"/>
                  </a:lnTo>
                  <a:close/>
                </a:path>
              </a:pathLst>
            </a:custGeom>
            <a:ln w="38100">
              <a:solidFill>
                <a:srgbClr val="F7C470"/>
              </a:solidFill>
            </a:ln>
          </p:spPr>
          <p:txBody>
            <a:bodyPr wrap="square" lIns="0" tIns="0" rIns="0" bIns="0" rtlCol="0"/>
            <a:lstStyle/>
            <a:p>
              <a:endParaRPr/>
            </a:p>
          </p:txBody>
        </p:sp>
        <p:sp>
          <p:nvSpPr>
            <p:cNvPr id="13" name="object 13"/>
            <p:cNvSpPr/>
            <p:nvPr/>
          </p:nvSpPr>
          <p:spPr>
            <a:xfrm>
              <a:off x="7437120" y="2362200"/>
              <a:ext cx="845820" cy="760476"/>
            </a:xfrm>
            <a:prstGeom prst="rect">
              <a:avLst/>
            </a:prstGeom>
            <a:blipFill>
              <a:blip r:embed="rId2" cstate="print"/>
              <a:stretch>
                <a:fillRect/>
              </a:stretch>
            </a:blipFill>
          </p:spPr>
          <p:txBody>
            <a:bodyPr wrap="square" lIns="0" tIns="0" rIns="0" bIns="0" rtlCol="0"/>
            <a:lstStyle/>
            <a:p>
              <a:endParaRPr/>
            </a:p>
          </p:txBody>
        </p:sp>
      </p:grpSp>
      <p:sp>
        <p:nvSpPr>
          <p:cNvPr id="14" name="object 14"/>
          <p:cNvSpPr txBox="1"/>
          <p:nvPr/>
        </p:nvSpPr>
        <p:spPr>
          <a:xfrm>
            <a:off x="7407402" y="1025778"/>
            <a:ext cx="784225" cy="361950"/>
          </a:xfrm>
          <a:prstGeom prst="rect">
            <a:avLst/>
          </a:prstGeom>
        </p:spPr>
        <p:txBody>
          <a:bodyPr vert="horz" wrap="square" lIns="0" tIns="13335" rIns="0" bIns="0" rtlCol="0">
            <a:spAutoFit/>
          </a:bodyPr>
          <a:lstStyle/>
          <a:p>
            <a:pPr marL="245745" marR="5080" indent="-233679">
              <a:lnSpc>
                <a:spcPct val="100000"/>
              </a:lnSpc>
              <a:spcBef>
                <a:spcPts val="105"/>
              </a:spcBef>
            </a:pPr>
            <a:r>
              <a:rPr sz="1100" spc="-10" dirty="0">
                <a:solidFill>
                  <a:srgbClr val="FFFFFF"/>
                </a:solidFill>
                <a:latin typeface="Carlito"/>
                <a:cs typeface="Carlito"/>
              </a:rPr>
              <a:t>Deve</a:t>
            </a:r>
            <a:r>
              <a:rPr sz="1100" spc="-15" dirty="0">
                <a:solidFill>
                  <a:srgbClr val="FFFFFF"/>
                </a:solidFill>
                <a:latin typeface="Carlito"/>
                <a:cs typeface="Carlito"/>
              </a:rPr>
              <a:t>l</a:t>
            </a:r>
            <a:r>
              <a:rPr sz="1100" spc="-10" dirty="0">
                <a:solidFill>
                  <a:srgbClr val="FFFFFF"/>
                </a:solidFill>
                <a:latin typeface="Carlito"/>
                <a:cs typeface="Carlito"/>
              </a:rPr>
              <a:t>o</a:t>
            </a:r>
            <a:r>
              <a:rPr sz="1100" spc="-20" dirty="0">
                <a:solidFill>
                  <a:srgbClr val="FFFFFF"/>
                </a:solidFill>
                <a:latin typeface="Carlito"/>
                <a:cs typeface="Carlito"/>
              </a:rPr>
              <a:t>p</a:t>
            </a:r>
            <a:r>
              <a:rPr sz="1100" spc="-10" dirty="0">
                <a:solidFill>
                  <a:srgbClr val="FFFFFF"/>
                </a:solidFill>
                <a:latin typeface="Carlito"/>
                <a:cs typeface="Carlito"/>
              </a:rPr>
              <a:t>me</a:t>
            </a:r>
            <a:r>
              <a:rPr sz="1100" spc="-20" dirty="0">
                <a:solidFill>
                  <a:srgbClr val="FFFFFF"/>
                </a:solidFill>
                <a:latin typeface="Carlito"/>
                <a:cs typeface="Carlito"/>
              </a:rPr>
              <a:t>n</a:t>
            </a:r>
            <a:r>
              <a:rPr sz="1100" dirty="0">
                <a:solidFill>
                  <a:srgbClr val="FFFFFF"/>
                </a:solidFill>
                <a:latin typeface="Carlito"/>
                <a:cs typeface="Carlito"/>
              </a:rPr>
              <a:t>t  </a:t>
            </a:r>
            <a:r>
              <a:rPr sz="1100" spc="-10" dirty="0">
                <a:solidFill>
                  <a:srgbClr val="FFFFFF"/>
                </a:solidFill>
                <a:latin typeface="Carlito"/>
                <a:cs typeface="Carlito"/>
              </a:rPr>
              <a:t>Tools</a:t>
            </a:r>
            <a:endParaRPr sz="1100">
              <a:latin typeface="Carlito"/>
              <a:cs typeface="Carlito"/>
            </a:endParaRPr>
          </a:p>
        </p:txBody>
      </p:sp>
      <p:grpSp>
        <p:nvGrpSpPr>
          <p:cNvPr id="15" name="object 15"/>
          <p:cNvGrpSpPr/>
          <p:nvPr/>
        </p:nvGrpSpPr>
        <p:grpSpPr>
          <a:xfrm>
            <a:off x="5204459" y="1563624"/>
            <a:ext cx="1803400" cy="2132330"/>
            <a:chOff x="5204459" y="1563624"/>
            <a:chExt cx="1803400" cy="2132330"/>
          </a:xfrm>
        </p:grpSpPr>
        <p:sp>
          <p:nvSpPr>
            <p:cNvPr id="16" name="object 16"/>
            <p:cNvSpPr/>
            <p:nvPr/>
          </p:nvSpPr>
          <p:spPr>
            <a:xfrm>
              <a:off x="6202679" y="1563624"/>
              <a:ext cx="784859" cy="775715"/>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6243827" y="2930652"/>
              <a:ext cx="763524" cy="765048"/>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5204459" y="2327148"/>
              <a:ext cx="906780" cy="868680"/>
            </a:xfrm>
            <a:custGeom>
              <a:avLst/>
              <a:gdLst/>
              <a:ahLst/>
              <a:cxnLst/>
              <a:rect l="l" t="t" r="r" b="b"/>
              <a:pathLst>
                <a:path w="906779" h="868680">
                  <a:moveTo>
                    <a:pt x="453389" y="0"/>
                  </a:moveTo>
                  <a:lnTo>
                    <a:pt x="403987" y="2539"/>
                  </a:lnTo>
                  <a:lnTo>
                    <a:pt x="356107" y="10032"/>
                  </a:lnTo>
                  <a:lnTo>
                    <a:pt x="310006" y="22097"/>
                  </a:lnTo>
                  <a:lnTo>
                    <a:pt x="266064" y="38607"/>
                  </a:lnTo>
                  <a:lnTo>
                    <a:pt x="224536" y="59308"/>
                  </a:lnTo>
                  <a:lnTo>
                    <a:pt x="185547" y="83819"/>
                  </a:lnTo>
                  <a:lnTo>
                    <a:pt x="149605" y="111887"/>
                  </a:lnTo>
                  <a:lnTo>
                    <a:pt x="116839" y="143382"/>
                  </a:lnTo>
                  <a:lnTo>
                    <a:pt x="87502" y="177800"/>
                  </a:lnTo>
                  <a:lnTo>
                    <a:pt x="61849" y="215137"/>
                  </a:lnTo>
                  <a:lnTo>
                    <a:pt x="40386" y="254888"/>
                  </a:lnTo>
                  <a:lnTo>
                    <a:pt x="23113" y="297052"/>
                  </a:lnTo>
                  <a:lnTo>
                    <a:pt x="10413" y="341121"/>
                  </a:lnTo>
                  <a:lnTo>
                    <a:pt x="2666" y="386969"/>
                  </a:lnTo>
                  <a:lnTo>
                    <a:pt x="0" y="434339"/>
                  </a:lnTo>
                  <a:lnTo>
                    <a:pt x="2666" y="481710"/>
                  </a:lnTo>
                  <a:lnTo>
                    <a:pt x="10413" y="527557"/>
                  </a:lnTo>
                  <a:lnTo>
                    <a:pt x="23113" y="571626"/>
                  </a:lnTo>
                  <a:lnTo>
                    <a:pt x="40386" y="613790"/>
                  </a:lnTo>
                  <a:lnTo>
                    <a:pt x="61849" y="653541"/>
                  </a:lnTo>
                  <a:lnTo>
                    <a:pt x="87502" y="690879"/>
                  </a:lnTo>
                  <a:lnTo>
                    <a:pt x="116839" y="725296"/>
                  </a:lnTo>
                  <a:lnTo>
                    <a:pt x="149605" y="756793"/>
                  </a:lnTo>
                  <a:lnTo>
                    <a:pt x="185547" y="784859"/>
                  </a:lnTo>
                  <a:lnTo>
                    <a:pt x="224536" y="809370"/>
                  </a:lnTo>
                  <a:lnTo>
                    <a:pt x="266064" y="830071"/>
                  </a:lnTo>
                  <a:lnTo>
                    <a:pt x="310006" y="846582"/>
                  </a:lnTo>
                  <a:lnTo>
                    <a:pt x="356107" y="858646"/>
                  </a:lnTo>
                  <a:lnTo>
                    <a:pt x="403987" y="866139"/>
                  </a:lnTo>
                  <a:lnTo>
                    <a:pt x="453389" y="868679"/>
                  </a:lnTo>
                  <a:lnTo>
                    <a:pt x="502792" y="866139"/>
                  </a:lnTo>
                  <a:lnTo>
                    <a:pt x="550672" y="858646"/>
                  </a:lnTo>
                  <a:lnTo>
                    <a:pt x="596773" y="846582"/>
                  </a:lnTo>
                  <a:lnTo>
                    <a:pt x="640714" y="830071"/>
                  </a:lnTo>
                  <a:lnTo>
                    <a:pt x="682243" y="809370"/>
                  </a:lnTo>
                  <a:lnTo>
                    <a:pt x="721232" y="784859"/>
                  </a:lnTo>
                  <a:lnTo>
                    <a:pt x="757174" y="756793"/>
                  </a:lnTo>
                  <a:lnTo>
                    <a:pt x="789939" y="725296"/>
                  </a:lnTo>
                  <a:lnTo>
                    <a:pt x="819276" y="690879"/>
                  </a:lnTo>
                  <a:lnTo>
                    <a:pt x="844930" y="653541"/>
                  </a:lnTo>
                  <a:lnTo>
                    <a:pt x="866393" y="613790"/>
                  </a:lnTo>
                  <a:lnTo>
                    <a:pt x="883665" y="571626"/>
                  </a:lnTo>
                  <a:lnTo>
                    <a:pt x="896365" y="527557"/>
                  </a:lnTo>
                  <a:lnTo>
                    <a:pt x="904113" y="481710"/>
                  </a:lnTo>
                  <a:lnTo>
                    <a:pt x="906779" y="434339"/>
                  </a:lnTo>
                  <a:lnTo>
                    <a:pt x="904113" y="386969"/>
                  </a:lnTo>
                  <a:lnTo>
                    <a:pt x="896365" y="341121"/>
                  </a:lnTo>
                  <a:lnTo>
                    <a:pt x="883665" y="297052"/>
                  </a:lnTo>
                  <a:lnTo>
                    <a:pt x="866393" y="254888"/>
                  </a:lnTo>
                  <a:lnTo>
                    <a:pt x="844930" y="215137"/>
                  </a:lnTo>
                  <a:lnTo>
                    <a:pt x="819276" y="177800"/>
                  </a:lnTo>
                  <a:lnTo>
                    <a:pt x="789939" y="143382"/>
                  </a:lnTo>
                  <a:lnTo>
                    <a:pt x="757174" y="111887"/>
                  </a:lnTo>
                  <a:lnTo>
                    <a:pt x="721232" y="83819"/>
                  </a:lnTo>
                  <a:lnTo>
                    <a:pt x="682243" y="59308"/>
                  </a:lnTo>
                  <a:lnTo>
                    <a:pt x="640714" y="38607"/>
                  </a:lnTo>
                  <a:lnTo>
                    <a:pt x="596773" y="22097"/>
                  </a:lnTo>
                  <a:lnTo>
                    <a:pt x="550672" y="10032"/>
                  </a:lnTo>
                  <a:lnTo>
                    <a:pt x="502792" y="2539"/>
                  </a:lnTo>
                  <a:lnTo>
                    <a:pt x="453389" y="0"/>
                  </a:lnTo>
                  <a:close/>
                </a:path>
              </a:pathLst>
            </a:custGeom>
            <a:solidFill>
              <a:srgbClr val="16A994"/>
            </a:solidFill>
          </p:spPr>
          <p:txBody>
            <a:bodyPr wrap="square" lIns="0" tIns="0" rIns="0" bIns="0" rtlCol="0"/>
            <a:lstStyle/>
            <a:p>
              <a:endParaRPr/>
            </a:p>
          </p:txBody>
        </p:sp>
      </p:grpSp>
      <p:sp>
        <p:nvSpPr>
          <p:cNvPr id="19" name="object 19"/>
          <p:cNvSpPr txBox="1"/>
          <p:nvPr/>
        </p:nvSpPr>
        <p:spPr>
          <a:xfrm>
            <a:off x="5446521" y="2582672"/>
            <a:ext cx="417830"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Carlito"/>
                <a:cs typeface="Carlito"/>
              </a:rPr>
              <a:t>J</a:t>
            </a:r>
            <a:r>
              <a:rPr sz="1800" spc="-30" dirty="0">
                <a:solidFill>
                  <a:srgbClr val="FFFFFF"/>
                </a:solidFill>
                <a:latin typeface="Carlito"/>
                <a:cs typeface="Carlito"/>
              </a:rPr>
              <a:t>V</a:t>
            </a:r>
            <a:r>
              <a:rPr sz="1800" dirty="0">
                <a:solidFill>
                  <a:srgbClr val="FFFFFF"/>
                </a:solidFill>
                <a:latin typeface="Carlito"/>
                <a:cs typeface="Carlito"/>
              </a:rPr>
              <a:t>M</a:t>
            </a:r>
            <a:endParaRPr sz="1800">
              <a:latin typeface="Carlito"/>
              <a:cs typeface="Carlito"/>
            </a:endParaRPr>
          </a:p>
        </p:txBody>
      </p:sp>
      <p:sp>
        <p:nvSpPr>
          <p:cNvPr id="24" name="object 24"/>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20" name="object 20"/>
          <p:cNvSpPr txBox="1"/>
          <p:nvPr/>
        </p:nvSpPr>
        <p:spPr>
          <a:xfrm>
            <a:off x="5516117" y="4103928"/>
            <a:ext cx="354965" cy="299720"/>
          </a:xfrm>
          <a:prstGeom prst="rect">
            <a:avLst/>
          </a:prstGeom>
        </p:spPr>
        <p:txBody>
          <a:bodyPr vert="horz" wrap="square" lIns="0" tIns="12700" rIns="0" bIns="0" rtlCol="0">
            <a:spAutoFit/>
          </a:bodyPr>
          <a:lstStyle/>
          <a:p>
            <a:pPr marL="12700">
              <a:lnSpc>
                <a:spcPct val="100000"/>
              </a:lnSpc>
              <a:spcBef>
                <a:spcPts val="100"/>
              </a:spcBef>
            </a:pPr>
            <a:r>
              <a:rPr sz="1800" spc="-580" dirty="0">
                <a:solidFill>
                  <a:srgbClr val="FFFFFF"/>
                </a:solidFill>
                <a:latin typeface="Arial Black"/>
                <a:cs typeface="Arial Black"/>
              </a:rPr>
              <a:t>J</a:t>
            </a:r>
            <a:r>
              <a:rPr sz="1800" spc="-350" dirty="0">
                <a:solidFill>
                  <a:srgbClr val="FFFFFF"/>
                </a:solidFill>
                <a:latin typeface="Arial Black"/>
                <a:cs typeface="Arial Black"/>
              </a:rPr>
              <a:t>R</a:t>
            </a:r>
            <a:r>
              <a:rPr sz="1800" spc="-390" dirty="0">
                <a:solidFill>
                  <a:srgbClr val="FFFFFF"/>
                </a:solidFill>
                <a:latin typeface="Arial Black"/>
                <a:cs typeface="Arial Black"/>
              </a:rPr>
              <a:t>E</a:t>
            </a:r>
            <a:endParaRPr sz="1800">
              <a:latin typeface="Arial Black"/>
              <a:cs typeface="Arial Black"/>
            </a:endParaRPr>
          </a:p>
        </p:txBody>
      </p:sp>
      <p:sp>
        <p:nvSpPr>
          <p:cNvPr id="21" name="object 21"/>
          <p:cNvSpPr txBox="1"/>
          <p:nvPr/>
        </p:nvSpPr>
        <p:spPr>
          <a:xfrm>
            <a:off x="4165091" y="4174235"/>
            <a:ext cx="814069" cy="401320"/>
          </a:xfrm>
          <a:prstGeom prst="rect">
            <a:avLst/>
          </a:prstGeom>
          <a:ln w="9144">
            <a:solidFill>
              <a:srgbClr val="FF0000"/>
            </a:solidFill>
          </a:ln>
        </p:spPr>
        <p:txBody>
          <a:bodyPr vert="horz" wrap="square" lIns="0" tIns="33655" rIns="0" bIns="0" rtlCol="0">
            <a:spAutoFit/>
          </a:bodyPr>
          <a:lstStyle/>
          <a:p>
            <a:pPr marL="198755">
              <a:lnSpc>
                <a:spcPct val="100000"/>
              </a:lnSpc>
              <a:spcBef>
                <a:spcPts val="265"/>
              </a:spcBef>
            </a:pPr>
            <a:r>
              <a:rPr sz="2000" spc="-440" dirty="0">
                <a:solidFill>
                  <a:srgbClr val="5F5F5F"/>
                </a:solidFill>
                <a:latin typeface="Arial Black"/>
                <a:cs typeface="Arial Black"/>
              </a:rPr>
              <a:t>JDK</a:t>
            </a:r>
            <a:endParaRPr sz="2000">
              <a:latin typeface="Arial Black"/>
              <a:cs typeface="Arial Black"/>
            </a:endParaRPr>
          </a:p>
        </p:txBody>
      </p:sp>
      <p:sp>
        <p:nvSpPr>
          <p:cNvPr id="22" name="object 22"/>
          <p:cNvSpPr txBox="1"/>
          <p:nvPr/>
        </p:nvSpPr>
        <p:spPr>
          <a:xfrm>
            <a:off x="6332346" y="2381834"/>
            <a:ext cx="598170" cy="347345"/>
          </a:xfrm>
          <a:prstGeom prst="rect">
            <a:avLst/>
          </a:prstGeom>
        </p:spPr>
        <p:txBody>
          <a:bodyPr vert="horz" wrap="square" lIns="0" tIns="13335" rIns="0" bIns="0" rtlCol="0">
            <a:spAutoFit/>
          </a:bodyPr>
          <a:lstStyle/>
          <a:p>
            <a:pPr marL="12700">
              <a:lnSpc>
                <a:spcPct val="100000"/>
              </a:lnSpc>
              <a:spcBef>
                <a:spcPts val="105"/>
              </a:spcBef>
            </a:pPr>
            <a:r>
              <a:rPr sz="1050" spc="-200" dirty="0">
                <a:latin typeface="Arial Black"/>
                <a:cs typeface="Arial Black"/>
              </a:rPr>
              <a:t>Java</a:t>
            </a:r>
            <a:r>
              <a:rPr sz="1050" spc="-140" dirty="0">
                <a:latin typeface="Arial Black"/>
                <a:cs typeface="Arial Black"/>
              </a:rPr>
              <a:t> </a:t>
            </a:r>
            <a:r>
              <a:rPr sz="1050" spc="-180" dirty="0">
                <a:latin typeface="Arial Black"/>
                <a:cs typeface="Arial Black"/>
              </a:rPr>
              <a:t>Class</a:t>
            </a:r>
            <a:endParaRPr sz="1050">
              <a:latin typeface="Arial Black"/>
              <a:cs typeface="Arial Black"/>
            </a:endParaRPr>
          </a:p>
          <a:p>
            <a:pPr marL="53340">
              <a:lnSpc>
                <a:spcPct val="100000"/>
              </a:lnSpc>
              <a:spcBef>
                <a:spcPts val="5"/>
              </a:spcBef>
            </a:pPr>
            <a:r>
              <a:rPr sz="1050" spc="-145" dirty="0">
                <a:latin typeface="Arial Black"/>
                <a:cs typeface="Arial Black"/>
              </a:rPr>
              <a:t>Libraries</a:t>
            </a:r>
            <a:endParaRPr sz="1050">
              <a:latin typeface="Arial Black"/>
              <a:cs typeface="Arial Black"/>
            </a:endParaRPr>
          </a:p>
        </p:txBody>
      </p:sp>
      <p:sp>
        <p:nvSpPr>
          <p:cNvPr id="23" name="object 23"/>
          <p:cNvSpPr txBox="1"/>
          <p:nvPr/>
        </p:nvSpPr>
        <p:spPr>
          <a:xfrm>
            <a:off x="6291198" y="3728415"/>
            <a:ext cx="678815" cy="193675"/>
          </a:xfrm>
          <a:prstGeom prst="rect">
            <a:avLst/>
          </a:prstGeom>
        </p:spPr>
        <p:txBody>
          <a:bodyPr vert="horz" wrap="square" lIns="0" tIns="12700" rIns="0" bIns="0" rtlCol="0">
            <a:spAutoFit/>
          </a:bodyPr>
          <a:lstStyle/>
          <a:p>
            <a:pPr marL="12700">
              <a:lnSpc>
                <a:spcPct val="100000"/>
              </a:lnSpc>
              <a:spcBef>
                <a:spcPts val="100"/>
              </a:spcBef>
            </a:pPr>
            <a:r>
              <a:rPr sz="1100" spc="-120" dirty="0">
                <a:latin typeface="Arial Black"/>
                <a:cs typeface="Arial Black"/>
              </a:rPr>
              <a:t>Other</a:t>
            </a:r>
            <a:r>
              <a:rPr sz="1100" spc="-130" dirty="0">
                <a:latin typeface="Arial Black"/>
                <a:cs typeface="Arial Black"/>
              </a:rPr>
              <a:t> </a:t>
            </a:r>
            <a:r>
              <a:rPr sz="1100" spc="-165" dirty="0">
                <a:latin typeface="Arial Black"/>
                <a:cs typeface="Arial Black"/>
              </a:rPr>
              <a:t>Files</a:t>
            </a:r>
            <a:endParaRPr sz="1100">
              <a:latin typeface="Arial Black"/>
              <a:cs typeface="Arial Black"/>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3657"/>
            <a:ext cx="3764915" cy="422275"/>
          </a:xfrm>
          <a:prstGeom prst="rect">
            <a:avLst/>
          </a:prstGeom>
        </p:spPr>
        <p:txBody>
          <a:bodyPr vert="horz" wrap="square" lIns="0" tIns="13335" rIns="0" bIns="0" rtlCol="0">
            <a:spAutoFit/>
          </a:bodyPr>
          <a:lstStyle/>
          <a:p>
            <a:pPr marL="12700">
              <a:lnSpc>
                <a:spcPct val="100000"/>
              </a:lnSpc>
              <a:spcBef>
                <a:spcPts val="105"/>
              </a:spcBef>
            </a:pPr>
            <a:r>
              <a:rPr sz="2600" b="1" spc="-5" dirty="0">
                <a:latin typeface="Carlito"/>
                <a:cs typeface="Carlito"/>
              </a:rPr>
              <a:t>Java </a:t>
            </a:r>
            <a:r>
              <a:rPr sz="2600" b="1" dirty="0">
                <a:latin typeface="Carlito"/>
                <a:cs typeface="Carlito"/>
              </a:rPr>
              <a:t>Memory</a:t>
            </a:r>
            <a:r>
              <a:rPr sz="2600" b="1" spc="-114" dirty="0">
                <a:latin typeface="Carlito"/>
                <a:cs typeface="Carlito"/>
              </a:rPr>
              <a:t> </a:t>
            </a:r>
            <a:r>
              <a:rPr sz="2600" b="1" spc="-15" dirty="0">
                <a:latin typeface="Carlito"/>
                <a:cs typeface="Carlito"/>
              </a:rPr>
              <a:t>Management</a:t>
            </a:r>
            <a:endParaRPr sz="2600">
              <a:latin typeface="Carlito"/>
              <a:cs typeface="Carlito"/>
            </a:endParaRPr>
          </a:p>
        </p:txBody>
      </p:sp>
      <p:sp>
        <p:nvSpPr>
          <p:cNvPr id="4" name="object 4"/>
          <p:cNvSpPr txBox="1"/>
          <p:nvPr/>
        </p:nvSpPr>
        <p:spPr>
          <a:xfrm>
            <a:off x="470712" y="1013917"/>
            <a:ext cx="4067175" cy="2905125"/>
          </a:xfrm>
          <a:prstGeom prst="rect">
            <a:avLst/>
          </a:prstGeom>
        </p:spPr>
        <p:txBody>
          <a:bodyPr vert="horz" wrap="square" lIns="0" tIns="13335" rIns="0" bIns="0" rtlCol="0">
            <a:spAutoFit/>
          </a:bodyPr>
          <a:lstStyle/>
          <a:p>
            <a:pPr marL="299085" indent="-287020">
              <a:lnSpc>
                <a:spcPct val="100000"/>
              </a:lnSpc>
              <a:spcBef>
                <a:spcPts val="105"/>
              </a:spcBef>
              <a:buClr>
                <a:srgbClr val="095A82"/>
              </a:buClr>
              <a:buFont typeface="Wingdings"/>
              <a:buChar char=""/>
              <a:tabLst>
                <a:tab pos="299085" algn="l"/>
                <a:tab pos="299720" algn="l"/>
              </a:tabLst>
            </a:pPr>
            <a:r>
              <a:rPr sz="1400" spc="-5" dirty="0">
                <a:solidFill>
                  <a:srgbClr val="5F5F5F"/>
                </a:solidFill>
                <a:latin typeface="Carlito"/>
                <a:cs typeface="Carlito"/>
              </a:rPr>
              <a:t>C/C++ has </a:t>
            </a:r>
            <a:r>
              <a:rPr sz="1400" spc="-15" dirty="0">
                <a:solidFill>
                  <a:srgbClr val="5F5F5F"/>
                </a:solidFill>
                <a:latin typeface="Carlito"/>
                <a:cs typeface="Carlito"/>
              </a:rPr>
              <a:t>pointers. </a:t>
            </a:r>
            <a:r>
              <a:rPr sz="1400" dirty="0">
                <a:solidFill>
                  <a:srgbClr val="5F5F5F"/>
                </a:solidFill>
                <a:latin typeface="Carlito"/>
                <a:cs typeface="Carlito"/>
              </a:rPr>
              <a:t>User </a:t>
            </a:r>
            <a:r>
              <a:rPr sz="1400" spc="-5" dirty="0">
                <a:solidFill>
                  <a:srgbClr val="5F5F5F"/>
                </a:solidFill>
                <a:latin typeface="Carlito"/>
                <a:cs typeface="Carlito"/>
              </a:rPr>
              <a:t>can </a:t>
            </a:r>
            <a:r>
              <a:rPr sz="1400" dirty="0">
                <a:solidFill>
                  <a:srgbClr val="5F5F5F"/>
                </a:solidFill>
                <a:latin typeface="Carlito"/>
                <a:cs typeface="Carlito"/>
              </a:rPr>
              <a:t>allocate </a:t>
            </a:r>
            <a:r>
              <a:rPr sz="1400" spc="-5" dirty="0">
                <a:solidFill>
                  <a:srgbClr val="5F5F5F"/>
                </a:solidFill>
                <a:latin typeface="Carlito"/>
                <a:cs typeface="Carlito"/>
              </a:rPr>
              <a:t>memory</a:t>
            </a:r>
            <a:r>
              <a:rPr sz="1400" spc="-170" dirty="0">
                <a:solidFill>
                  <a:srgbClr val="5F5F5F"/>
                </a:solidFill>
                <a:latin typeface="Carlito"/>
                <a:cs typeface="Carlito"/>
              </a:rPr>
              <a:t> </a:t>
            </a:r>
            <a:r>
              <a:rPr sz="1400" spc="-30" dirty="0">
                <a:solidFill>
                  <a:srgbClr val="5F5F5F"/>
                </a:solidFill>
                <a:latin typeface="Carlito"/>
                <a:cs typeface="Carlito"/>
              </a:rPr>
              <a:t>to</a:t>
            </a:r>
            <a:endParaRPr sz="1400">
              <a:latin typeface="Carlito"/>
              <a:cs typeface="Carlito"/>
            </a:endParaRPr>
          </a:p>
          <a:p>
            <a:pPr>
              <a:lnSpc>
                <a:spcPct val="100000"/>
              </a:lnSpc>
              <a:spcBef>
                <a:spcPts val="35"/>
              </a:spcBef>
              <a:buClr>
                <a:srgbClr val="095A82"/>
              </a:buClr>
              <a:buFont typeface="Wingdings"/>
              <a:buChar char=""/>
            </a:pPr>
            <a:endParaRPr sz="1300">
              <a:latin typeface="Carlito"/>
              <a:cs typeface="Carlito"/>
            </a:endParaRPr>
          </a:p>
          <a:p>
            <a:pPr marL="299085">
              <a:lnSpc>
                <a:spcPct val="100000"/>
              </a:lnSpc>
            </a:pPr>
            <a:r>
              <a:rPr sz="1400" spc="-5" dirty="0">
                <a:solidFill>
                  <a:srgbClr val="5F5F5F"/>
                </a:solidFill>
                <a:latin typeface="Carlito"/>
                <a:cs typeface="Carlito"/>
              </a:rPr>
              <a:t>these</a:t>
            </a:r>
            <a:r>
              <a:rPr sz="1400" spc="10" dirty="0">
                <a:solidFill>
                  <a:srgbClr val="5F5F5F"/>
                </a:solidFill>
                <a:latin typeface="Carlito"/>
                <a:cs typeface="Carlito"/>
              </a:rPr>
              <a:t> </a:t>
            </a:r>
            <a:r>
              <a:rPr sz="1400" spc="-15" dirty="0">
                <a:solidFill>
                  <a:srgbClr val="5F5F5F"/>
                </a:solidFill>
                <a:latin typeface="Carlito"/>
                <a:cs typeface="Carlito"/>
              </a:rPr>
              <a:t>pointers</a:t>
            </a:r>
            <a:endParaRPr sz="1400">
              <a:latin typeface="Carlito"/>
              <a:cs typeface="Carlito"/>
            </a:endParaRPr>
          </a:p>
          <a:p>
            <a:pPr marL="299085" marR="5080" indent="-287020">
              <a:lnSpc>
                <a:spcPct val="196500"/>
              </a:lnSpc>
              <a:spcBef>
                <a:spcPts val="765"/>
              </a:spcBef>
              <a:buClr>
                <a:srgbClr val="095A82"/>
              </a:buClr>
              <a:buFont typeface="Wingdings"/>
              <a:buChar char=""/>
              <a:tabLst>
                <a:tab pos="299085" algn="l"/>
                <a:tab pos="299720" algn="l"/>
              </a:tabLst>
            </a:pPr>
            <a:r>
              <a:rPr sz="1400" spc="-5" dirty="0">
                <a:solidFill>
                  <a:srgbClr val="5F5F5F"/>
                </a:solidFill>
                <a:latin typeface="Carlito"/>
                <a:cs typeface="Carlito"/>
              </a:rPr>
              <a:t>If the pointer </a:t>
            </a:r>
            <a:r>
              <a:rPr sz="1400" dirty="0">
                <a:solidFill>
                  <a:srgbClr val="5F5F5F"/>
                </a:solidFill>
                <a:latin typeface="Carlito"/>
                <a:cs typeface="Carlito"/>
              </a:rPr>
              <a:t>is </a:t>
            </a:r>
            <a:r>
              <a:rPr sz="1400" spc="-5" dirty="0">
                <a:solidFill>
                  <a:srgbClr val="5F5F5F"/>
                </a:solidFill>
                <a:latin typeface="Carlito"/>
                <a:cs typeface="Carlito"/>
              </a:rPr>
              <a:t>accessed without allocating</a:t>
            </a:r>
            <a:r>
              <a:rPr sz="1400" spc="-120" dirty="0">
                <a:solidFill>
                  <a:srgbClr val="5F5F5F"/>
                </a:solidFill>
                <a:latin typeface="Carlito"/>
                <a:cs typeface="Carlito"/>
              </a:rPr>
              <a:t> </a:t>
            </a:r>
            <a:r>
              <a:rPr sz="1400" spc="-15" dirty="0">
                <a:solidFill>
                  <a:srgbClr val="5F5F5F"/>
                </a:solidFill>
                <a:latin typeface="Carlito"/>
                <a:cs typeface="Carlito"/>
              </a:rPr>
              <a:t>memory  </a:t>
            </a:r>
            <a:r>
              <a:rPr sz="1400" dirty="0">
                <a:solidFill>
                  <a:srgbClr val="5F5F5F"/>
                </a:solidFill>
                <a:latin typeface="Carlito"/>
                <a:cs typeface="Carlito"/>
              </a:rPr>
              <a:t>or invalid </a:t>
            </a:r>
            <a:r>
              <a:rPr sz="1400" spc="-5" dirty="0">
                <a:solidFill>
                  <a:srgbClr val="5F5F5F"/>
                </a:solidFill>
                <a:latin typeface="Carlito"/>
                <a:cs typeface="Carlito"/>
              </a:rPr>
              <a:t>pointer </a:t>
            </a:r>
            <a:r>
              <a:rPr sz="1400" dirty="0">
                <a:solidFill>
                  <a:srgbClr val="5F5F5F"/>
                </a:solidFill>
                <a:latin typeface="Carlito"/>
                <a:cs typeface="Carlito"/>
              </a:rPr>
              <a:t>is </a:t>
            </a:r>
            <a:r>
              <a:rPr sz="1400" spc="-5" dirty="0">
                <a:solidFill>
                  <a:srgbClr val="5F5F5F"/>
                </a:solidFill>
                <a:latin typeface="Carlito"/>
                <a:cs typeface="Carlito"/>
              </a:rPr>
              <a:t>accessed then </a:t>
            </a:r>
            <a:r>
              <a:rPr sz="1400" spc="-10" dirty="0">
                <a:solidFill>
                  <a:srgbClr val="5F5F5F"/>
                </a:solidFill>
                <a:latin typeface="Carlito"/>
                <a:cs typeface="Carlito"/>
              </a:rPr>
              <a:t>program</a:t>
            </a:r>
            <a:r>
              <a:rPr sz="1400" spc="-155" dirty="0">
                <a:solidFill>
                  <a:srgbClr val="5F5F5F"/>
                </a:solidFill>
                <a:latin typeface="Carlito"/>
                <a:cs typeface="Carlito"/>
              </a:rPr>
              <a:t> </a:t>
            </a:r>
            <a:r>
              <a:rPr sz="1400" spc="-15" dirty="0">
                <a:solidFill>
                  <a:srgbClr val="5F5F5F"/>
                </a:solidFill>
                <a:latin typeface="Carlito"/>
                <a:cs typeface="Carlito"/>
              </a:rPr>
              <a:t>crashes</a:t>
            </a:r>
            <a:endParaRPr sz="1400">
              <a:latin typeface="Carlito"/>
              <a:cs typeface="Carlito"/>
            </a:endParaRPr>
          </a:p>
          <a:p>
            <a:pPr marL="299085" marR="86360" indent="-287020">
              <a:lnSpc>
                <a:spcPct val="200100"/>
              </a:lnSpc>
              <a:spcBef>
                <a:spcPts val="229"/>
              </a:spcBef>
              <a:buClr>
                <a:srgbClr val="095A82"/>
              </a:buClr>
              <a:buFont typeface="Wingdings"/>
              <a:buChar char=""/>
              <a:tabLst>
                <a:tab pos="299085" algn="l"/>
                <a:tab pos="299720" algn="l"/>
              </a:tabLst>
            </a:pPr>
            <a:r>
              <a:rPr sz="1400" spc="-5" dirty="0">
                <a:solidFill>
                  <a:srgbClr val="5F5F5F"/>
                </a:solidFill>
                <a:latin typeface="Carlito"/>
                <a:cs typeface="Carlito"/>
              </a:rPr>
              <a:t>These </a:t>
            </a:r>
            <a:r>
              <a:rPr sz="1400" dirty="0">
                <a:solidFill>
                  <a:srgbClr val="5F5F5F"/>
                </a:solidFill>
                <a:latin typeface="Carlito"/>
                <a:cs typeface="Carlito"/>
              </a:rPr>
              <a:t>issues are </a:t>
            </a:r>
            <a:r>
              <a:rPr sz="1400" spc="-5" dirty="0">
                <a:solidFill>
                  <a:srgbClr val="5F5F5F"/>
                </a:solidFill>
                <a:latin typeface="Carlito"/>
                <a:cs typeface="Carlito"/>
              </a:rPr>
              <a:t>removed from </a:t>
            </a:r>
            <a:r>
              <a:rPr sz="1400" dirty="0">
                <a:solidFill>
                  <a:srgbClr val="5F5F5F"/>
                </a:solidFill>
                <a:latin typeface="Carlito"/>
                <a:cs typeface="Carlito"/>
              </a:rPr>
              <a:t>Java </a:t>
            </a:r>
            <a:r>
              <a:rPr sz="1400" spc="-5" dirty="0">
                <a:solidFill>
                  <a:srgbClr val="5F5F5F"/>
                </a:solidFill>
                <a:latin typeface="Carlito"/>
                <a:cs typeface="Carlito"/>
              </a:rPr>
              <a:t>as </a:t>
            </a:r>
            <a:r>
              <a:rPr sz="1400" dirty="0">
                <a:solidFill>
                  <a:srgbClr val="5F5F5F"/>
                </a:solidFill>
                <a:latin typeface="Carlito"/>
                <a:cs typeface="Carlito"/>
              </a:rPr>
              <a:t>Java </a:t>
            </a:r>
            <a:r>
              <a:rPr sz="1400" spc="-20" dirty="0">
                <a:solidFill>
                  <a:srgbClr val="5F5F5F"/>
                </a:solidFill>
                <a:latin typeface="Carlito"/>
                <a:cs typeface="Carlito"/>
              </a:rPr>
              <a:t>does  </a:t>
            </a:r>
            <a:r>
              <a:rPr sz="1400" spc="-5" dirty="0">
                <a:solidFill>
                  <a:srgbClr val="5F5F5F"/>
                </a:solidFill>
                <a:latin typeface="Carlito"/>
                <a:cs typeface="Carlito"/>
              </a:rPr>
              <a:t>not </a:t>
            </a:r>
            <a:r>
              <a:rPr sz="1400" dirty="0">
                <a:solidFill>
                  <a:srgbClr val="5F5F5F"/>
                </a:solidFill>
                <a:latin typeface="Carlito"/>
                <a:cs typeface="Carlito"/>
              </a:rPr>
              <a:t>have </a:t>
            </a:r>
            <a:r>
              <a:rPr sz="1400" spc="-15" dirty="0">
                <a:solidFill>
                  <a:srgbClr val="5F5F5F"/>
                </a:solidFill>
                <a:latin typeface="Carlito"/>
                <a:cs typeface="Carlito"/>
              </a:rPr>
              <a:t>pointers. </a:t>
            </a:r>
            <a:r>
              <a:rPr sz="1400" spc="-5" dirty="0">
                <a:solidFill>
                  <a:srgbClr val="5F5F5F"/>
                </a:solidFill>
                <a:latin typeface="Carlito"/>
                <a:cs typeface="Carlito"/>
              </a:rPr>
              <a:t>Complete memory</a:t>
            </a:r>
            <a:r>
              <a:rPr sz="1400" spc="-105" dirty="0">
                <a:solidFill>
                  <a:srgbClr val="5F5F5F"/>
                </a:solidFill>
                <a:latin typeface="Carlito"/>
                <a:cs typeface="Carlito"/>
              </a:rPr>
              <a:t> </a:t>
            </a:r>
            <a:r>
              <a:rPr sz="1400" spc="-15" dirty="0">
                <a:solidFill>
                  <a:srgbClr val="5F5F5F"/>
                </a:solidFill>
                <a:latin typeface="Carlito"/>
                <a:cs typeface="Carlito"/>
              </a:rPr>
              <a:t>management  </a:t>
            </a:r>
            <a:r>
              <a:rPr sz="1400" dirty="0">
                <a:solidFill>
                  <a:srgbClr val="5F5F5F"/>
                </a:solidFill>
                <a:latin typeface="Carlito"/>
                <a:cs typeface="Carlito"/>
              </a:rPr>
              <a:t>is </a:t>
            </a:r>
            <a:r>
              <a:rPr sz="1400" spc="-5" dirty="0">
                <a:solidFill>
                  <a:srgbClr val="5F5F5F"/>
                </a:solidFill>
                <a:latin typeface="Carlito"/>
                <a:cs typeface="Carlito"/>
              </a:rPr>
              <a:t>handled by </a:t>
            </a:r>
            <a:r>
              <a:rPr sz="1400" dirty="0">
                <a:solidFill>
                  <a:srgbClr val="5F5F5F"/>
                </a:solidFill>
                <a:latin typeface="Carlito"/>
                <a:cs typeface="Carlito"/>
              </a:rPr>
              <a:t>Java</a:t>
            </a:r>
            <a:r>
              <a:rPr sz="1400" spc="-55" dirty="0">
                <a:solidFill>
                  <a:srgbClr val="5F5F5F"/>
                </a:solidFill>
                <a:latin typeface="Carlito"/>
                <a:cs typeface="Carlito"/>
              </a:rPr>
              <a:t> </a:t>
            </a:r>
            <a:r>
              <a:rPr sz="1400" spc="-15" dirty="0">
                <a:solidFill>
                  <a:srgbClr val="5F5F5F"/>
                </a:solidFill>
                <a:latin typeface="Carlito"/>
                <a:cs typeface="Carlito"/>
              </a:rPr>
              <a:t>itself</a:t>
            </a:r>
            <a:endParaRPr sz="1400">
              <a:latin typeface="Carlito"/>
              <a:cs typeface="Carlito"/>
            </a:endParaRPr>
          </a:p>
        </p:txBody>
      </p:sp>
      <p:sp>
        <p:nvSpPr>
          <p:cNvPr id="5" name="object 5"/>
          <p:cNvSpPr/>
          <p:nvPr/>
        </p:nvSpPr>
        <p:spPr>
          <a:xfrm>
            <a:off x="4591811" y="1074419"/>
            <a:ext cx="4155947" cy="3512820"/>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412178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Heap and </a:t>
            </a:r>
            <a:r>
              <a:rPr sz="2800" b="1" spc="-10" dirty="0">
                <a:latin typeface="Carlito"/>
                <a:cs typeface="Carlito"/>
              </a:rPr>
              <a:t>Garbage</a:t>
            </a:r>
            <a:r>
              <a:rPr sz="2800" b="1" spc="-160" dirty="0">
                <a:latin typeface="Carlito"/>
                <a:cs typeface="Carlito"/>
              </a:rPr>
              <a:t> </a:t>
            </a:r>
            <a:r>
              <a:rPr sz="2800" b="1" spc="-20" dirty="0">
                <a:latin typeface="Carlito"/>
                <a:cs typeface="Carlito"/>
              </a:rPr>
              <a:t>Collector</a:t>
            </a:r>
            <a:endParaRPr sz="2800">
              <a:latin typeface="Carlito"/>
              <a:cs typeface="Carlito"/>
            </a:endParaRPr>
          </a:p>
        </p:txBody>
      </p:sp>
      <p:grpSp>
        <p:nvGrpSpPr>
          <p:cNvPr id="4" name="object 4"/>
          <p:cNvGrpSpPr/>
          <p:nvPr/>
        </p:nvGrpSpPr>
        <p:grpSpPr>
          <a:xfrm>
            <a:off x="3904488" y="1592580"/>
            <a:ext cx="1104900" cy="1833245"/>
            <a:chOff x="3904488" y="1592580"/>
            <a:chExt cx="1104900" cy="1833245"/>
          </a:xfrm>
        </p:grpSpPr>
        <p:sp>
          <p:nvSpPr>
            <p:cNvPr id="5" name="object 5"/>
            <p:cNvSpPr/>
            <p:nvPr/>
          </p:nvSpPr>
          <p:spPr>
            <a:xfrm>
              <a:off x="4459224" y="2569463"/>
              <a:ext cx="549910" cy="856615"/>
            </a:xfrm>
            <a:custGeom>
              <a:avLst/>
              <a:gdLst/>
              <a:ahLst/>
              <a:cxnLst/>
              <a:rect l="l" t="t" r="r" b="b"/>
              <a:pathLst>
                <a:path w="549910" h="856614">
                  <a:moveTo>
                    <a:pt x="549783" y="0"/>
                  </a:moveTo>
                  <a:lnTo>
                    <a:pt x="0" y="200533"/>
                  </a:lnTo>
                  <a:lnTo>
                    <a:pt x="0" y="856361"/>
                  </a:lnTo>
                  <a:lnTo>
                    <a:pt x="549783" y="658368"/>
                  </a:lnTo>
                  <a:lnTo>
                    <a:pt x="549783" y="0"/>
                  </a:lnTo>
                  <a:close/>
                </a:path>
              </a:pathLst>
            </a:custGeom>
            <a:solidFill>
              <a:srgbClr val="BDBDBD"/>
            </a:solidFill>
          </p:spPr>
          <p:txBody>
            <a:bodyPr wrap="square" lIns="0" tIns="0" rIns="0" bIns="0" rtlCol="0"/>
            <a:lstStyle/>
            <a:p>
              <a:endParaRPr/>
            </a:p>
          </p:txBody>
        </p:sp>
        <p:sp>
          <p:nvSpPr>
            <p:cNvPr id="6" name="object 6"/>
            <p:cNvSpPr/>
            <p:nvPr/>
          </p:nvSpPr>
          <p:spPr>
            <a:xfrm>
              <a:off x="3904488" y="2371344"/>
              <a:ext cx="1104900" cy="397510"/>
            </a:xfrm>
            <a:custGeom>
              <a:avLst/>
              <a:gdLst/>
              <a:ahLst/>
              <a:cxnLst/>
              <a:rect l="l" t="t" r="r" b="b"/>
              <a:pathLst>
                <a:path w="1104900" h="397510">
                  <a:moveTo>
                    <a:pt x="554989" y="0"/>
                  </a:moveTo>
                  <a:lnTo>
                    <a:pt x="0" y="197485"/>
                  </a:lnTo>
                  <a:lnTo>
                    <a:pt x="554989" y="397382"/>
                  </a:lnTo>
                  <a:lnTo>
                    <a:pt x="1104900" y="197485"/>
                  </a:lnTo>
                  <a:lnTo>
                    <a:pt x="554989" y="0"/>
                  </a:lnTo>
                  <a:close/>
                </a:path>
              </a:pathLst>
            </a:custGeom>
            <a:solidFill>
              <a:srgbClr val="D9D9D9"/>
            </a:solidFill>
          </p:spPr>
          <p:txBody>
            <a:bodyPr wrap="square" lIns="0" tIns="0" rIns="0" bIns="0" rtlCol="0"/>
            <a:lstStyle/>
            <a:p>
              <a:endParaRPr/>
            </a:p>
          </p:txBody>
        </p:sp>
        <p:sp>
          <p:nvSpPr>
            <p:cNvPr id="7" name="object 7"/>
            <p:cNvSpPr/>
            <p:nvPr/>
          </p:nvSpPr>
          <p:spPr>
            <a:xfrm>
              <a:off x="3904488" y="2569463"/>
              <a:ext cx="554990" cy="856615"/>
            </a:xfrm>
            <a:custGeom>
              <a:avLst/>
              <a:gdLst/>
              <a:ahLst/>
              <a:cxnLst/>
              <a:rect l="l" t="t" r="r" b="b"/>
              <a:pathLst>
                <a:path w="554989" h="856614">
                  <a:moveTo>
                    <a:pt x="0" y="0"/>
                  </a:moveTo>
                  <a:lnTo>
                    <a:pt x="0" y="658368"/>
                  </a:lnTo>
                  <a:lnTo>
                    <a:pt x="554482" y="856361"/>
                  </a:lnTo>
                  <a:lnTo>
                    <a:pt x="554482" y="200533"/>
                  </a:lnTo>
                  <a:lnTo>
                    <a:pt x="0" y="0"/>
                  </a:lnTo>
                  <a:close/>
                </a:path>
              </a:pathLst>
            </a:custGeom>
            <a:solidFill>
              <a:srgbClr val="A6A6A6"/>
            </a:solidFill>
          </p:spPr>
          <p:txBody>
            <a:bodyPr wrap="square" lIns="0" tIns="0" rIns="0" bIns="0" rtlCol="0"/>
            <a:lstStyle/>
            <a:p>
              <a:endParaRPr/>
            </a:p>
          </p:txBody>
        </p:sp>
        <p:sp>
          <p:nvSpPr>
            <p:cNvPr id="8" name="object 8"/>
            <p:cNvSpPr/>
            <p:nvPr/>
          </p:nvSpPr>
          <p:spPr>
            <a:xfrm>
              <a:off x="4459224" y="1592580"/>
              <a:ext cx="549910" cy="879475"/>
            </a:xfrm>
            <a:custGeom>
              <a:avLst/>
              <a:gdLst/>
              <a:ahLst/>
              <a:cxnLst/>
              <a:rect l="l" t="t" r="r" b="b"/>
              <a:pathLst>
                <a:path w="549910" h="879475">
                  <a:moveTo>
                    <a:pt x="0" y="0"/>
                  </a:moveTo>
                  <a:lnTo>
                    <a:pt x="0" y="879221"/>
                  </a:lnTo>
                  <a:lnTo>
                    <a:pt x="549783" y="678561"/>
                  </a:lnTo>
                  <a:lnTo>
                    <a:pt x="0" y="0"/>
                  </a:lnTo>
                  <a:close/>
                </a:path>
              </a:pathLst>
            </a:custGeom>
            <a:solidFill>
              <a:srgbClr val="E29400"/>
            </a:solidFill>
          </p:spPr>
          <p:txBody>
            <a:bodyPr wrap="square" lIns="0" tIns="0" rIns="0" bIns="0" rtlCol="0"/>
            <a:lstStyle/>
            <a:p>
              <a:endParaRPr/>
            </a:p>
          </p:txBody>
        </p:sp>
        <p:sp>
          <p:nvSpPr>
            <p:cNvPr id="9" name="object 9"/>
            <p:cNvSpPr/>
            <p:nvPr/>
          </p:nvSpPr>
          <p:spPr>
            <a:xfrm>
              <a:off x="3904488" y="1592580"/>
              <a:ext cx="554990" cy="879475"/>
            </a:xfrm>
            <a:custGeom>
              <a:avLst/>
              <a:gdLst/>
              <a:ahLst/>
              <a:cxnLst/>
              <a:rect l="l" t="t" r="r" b="b"/>
              <a:pathLst>
                <a:path w="554989" h="879475">
                  <a:moveTo>
                    <a:pt x="554482" y="0"/>
                  </a:moveTo>
                  <a:lnTo>
                    <a:pt x="0" y="678561"/>
                  </a:lnTo>
                  <a:lnTo>
                    <a:pt x="554482" y="879221"/>
                  </a:lnTo>
                  <a:lnTo>
                    <a:pt x="554482" y="0"/>
                  </a:lnTo>
                  <a:close/>
                </a:path>
              </a:pathLst>
            </a:custGeom>
            <a:solidFill>
              <a:srgbClr val="FCB834"/>
            </a:solidFill>
          </p:spPr>
          <p:txBody>
            <a:bodyPr wrap="square" lIns="0" tIns="0" rIns="0" bIns="0" rtlCol="0"/>
            <a:lstStyle/>
            <a:p>
              <a:endParaRPr/>
            </a:p>
          </p:txBody>
        </p:sp>
      </p:grpSp>
      <p:sp>
        <p:nvSpPr>
          <p:cNvPr id="10" name="object 10"/>
          <p:cNvSpPr txBox="1"/>
          <p:nvPr/>
        </p:nvSpPr>
        <p:spPr>
          <a:xfrm>
            <a:off x="3436111" y="963548"/>
            <a:ext cx="2051050" cy="574675"/>
          </a:xfrm>
          <a:prstGeom prst="rect">
            <a:avLst/>
          </a:prstGeom>
        </p:spPr>
        <p:txBody>
          <a:bodyPr vert="horz" wrap="square" lIns="0" tIns="12700" rIns="0" bIns="0" rtlCol="0">
            <a:spAutoFit/>
          </a:bodyPr>
          <a:lstStyle/>
          <a:p>
            <a:pPr marL="12700" marR="5080" indent="3810" algn="ctr">
              <a:lnSpc>
                <a:spcPct val="100000"/>
              </a:lnSpc>
              <a:spcBef>
                <a:spcPts val="100"/>
              </a:spcBef>
            </a:pPr>
            <a:r>
              <a:rPr sz="1200" b="1" spc="-5" dirty="0">
                <a:solidFill>
                  <a:srgbClr val="FCB834"/>
                </a:solidFill>
                <a:latin typeface="Arial"/>
                <a:cs typeface="Arial"/>
              </a:rPr>
              <a:t>The memory area </a:t>
            </a:r>
            <a:r>
              <a:rPr sz="1200" b="1" dirty="0">
                <a:solidFill>
                  <a:srgbClr val="FCB834"/>
                </a:solidFill>
                <a:latin typeface="Arial"/>
                <a:cs typeface="Arial"/>
              </a:rPr>
              <a:t>in </a:t>
            </a:r>
            <a:r>
              <a:rPr sz="1200" b="1" spc="-20" dirty="0">
                <a:solidFill>
                  <a:srgbClr val="FCB834"/>
                </a:solidFill>
                <a:latin typeface="Arial"/>
                <a:cs typeface="Arial"/>
              </a:rPr>
              <a:t>JVM  </a:t>
            </a:r>
            <a:r>
              <a:rPr sz="1200" b="1" dirty="0">
                <a:solidFill>
                  <a:srgbClr val="FCB834"/>
                </a:solidFill>
                <a:latin typeface="Arial"/>
                <a:cs typeface="Arial"/>
              </a:rPr>
              <a:t>where </a:t>
            </a:r>
            <a:r>
              <a:rPr sz="1200" b="1" spc="-5" dirty="0">
                <a:solidFill>
                  <a:srgbClr val="FCB834"/>
                </a:solidFill>
                <a:latin typeface="Arial"/>
                <a:cs typeface="Arial"/>
              </a:rPr>
              <a:t>objects </a:t>
            </a:r>
            <a:r>
              <a:rPr sz="1200" b="1" dirty="0">
                <a:solidFill>
                  <a:srgbClr val="FCB834"/>
                </a:solidFill>
                <a:latin typeface="Arial"/>
                <a:cs typeface="Arial"/>
              </a:rPr>
              <a:t>are created</a:t>
            </a:r>
            <a:r>
              <a:rPr sz="1200" b="1" spc="-195" dirty="0">
                <a:solidFill>
                  <a:srgbClr val="FCB834"/>
                </a:solidFill>
                <a:latin typeface="Arial"/>
                <a:cs typeface="Arial"/>
              </a:rPr>
              <a:t> </a:t>
            </a:r>
            <a:r>
              <a:rPr sz="1200" b="1" spc="-15" dirty="0">
                <a:solidFill>
                  <a:srgbClr val="FCB834"/>
                </a:solidFill>
                <a:latin typeface="Arial"/>
                <a:cs typeface="Arial"/>
              </a:rPr>
              <a:t>is  </a:t>
            </a:r>
            <a:r>
              <a:rPr sz="1200" b="1" spc="-5" dirty="0">
                <a:solidFill>
                  <a:srgbClr val="FCB834"/>
                </a:solidFill>
                <a:latin typeface="Arial"/>
                <a:cs typeface="Arial"/>
              </a:rPr>
              <a:t>called</a:t>
            </a:r>
            <a:r>
              <a:rPr sz="1200" b="1" spc="-50" dirty="0">
                <a:solidFill>
                  <a:srgbClr val="FCB834"/>
                </a:solidFill>
                <a:latin typeface="Arial"/>
                <a:cs typeface="Arial"/>
              </a:rPr>
              <a:t> </a:t>
            </a:r>
            <a:r>
              <a:rPr sz="1200" b="1" spc="-20" dirty="0">
                <a:solidFill>
                  <a:srgbClr val="FCB834"/>
                </a:solidFill>
                <a:latin typeface="Arial"/>
                <a:cs typeface="Arial"/>
              </a:rPr>
              <a:t>Heap</a:t>
            </a:r>
            <a:endParaRPr sz="1200">
              <a:latin typeface="Arial"/>
              <a:cs typeface="Arial"/>
            </a:endParaRPr>
          </a:p>
        </p:txBody>
      </p:sp>
      <p:sp>
        <p:nvSpPr>
          <p:cNvPr id="11" name="object 11"/>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412178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Heap and </a:t>
            </a:r>
            <a:r>
              <a:rPr sz="2800" b="1" spc="-10" dirty="0">
                <a:latin typeface="Carlito"/>
                <a:cs typeface="Carlito"/>
              </a:rPr>
              <a:t>Garbage</a:t>
            </a:r>
            <a:r>
              <a:rPr sz="2800" b="1" spc="-160" dirty="0">
                <a:latin typeface="Carlito"/>
                <a:cs typeface="Carlito"/>
              </a:rPr>
              <a:t> </a:t>
            </a:r>
            <a:r>
              <a:rPr sz="2800" b="1" spc="-20" dirty="0">
                <a:latin typeface="Carlito"/>
                <a:cs typeface="Carlito"/>
              </a:rPr>
              <a:t>Collector</a:t>
            </a:r>
            <a:endParaRPr sz="2800">
              <a:latin typeface="Carlito"/>
              <a:cs typeface="Carlito"/>
            </a:endParaRPr>
          </a:p>
        </p:txBody>
      </p:sp>
      <p:grpSp>
        <p:nvGrpSpPr>
          <p:cNvPr id="4" name="object 4"/>
          <p:cNvGrpSpPr/>
          <p:nvPr/>
        </p:nvGrpSpPr>
        <p:grpSpPr>
          <a:xfrm>
            <a:off x="3904488" y="1592580"/>
            <a:ext cx="1659889" cy="1833245"/>
            <a:chOff x="3904488" y="1592580"/>
            <a:chExt cx="1659889" cy="1833245"/>
          </a:xfrm>
        </p:grpSpPr>
        <p:sp>
          <p:nvSpPr>
            <p:cNvPr id="5" name="object 5"/>
            <p:cNvSpPr/>
            <p:nvPr/>
          </p:nvSpPr>
          <p:spPr>
            <a:xfrm>
              <a:off x="4735068" y="2269236"/>
              <a:ext cx="829310" cy="220979"/>
            </a:xfrm>
            <a:custGeom>
              <a:avLst/>
              <a:gdLst/>
              <a:ahLst/>
              <a:cxnLst/>
              <a:rect l="l" t="t" r="r" b="b"/>
              <a:pathLst>
                <a:path w="829310" h="220980">
                  <a:moveTo>
                    <a:pt x="0" y="0"/>
                  </a:moveTo>
                  <a:lnTo>
                    <a:pt x="554228" y="201168"/>
                  </a:lnTo>
                  <a:lnTo>
                    <a:pt x="828802" y="220980"/>
                  </a:lnTo>
                  <a:lnTo>
                    <a:pt x="0" y="0"/>
                  </a:lnTo>
                  <a:close/>
                </a:path>
              </a:pathLst>
            </a:custGeom>
            <a:solidFill>
              <a:srgbClr val="FF3D5F"/>
            </a:solidFill>
          </p:spPr>
          <p:txBody>
            <a:bodyPr wrap="square" lIns="0" tIns="0" rIns="0" bIns="0" rtlCol="0"/>
            <a:lstStyle/>
            <a:p>
              <a:endParaRPr/>
            </a:p>
          </p:txBody>
        </p:sp>
        <p:sp>
          <p:nvSpPr>
            <p:cNvPr id="6" name="object 6"/>
            <p:cNvSpPr/>
            <p:nvPr/>
          </p:nvSpPr>
          <p:spPr>
            <a:xfrm>
              <a:off x="5289804" y="2470404"/>
              <a:ext cx="274320" cy="655320"/>
            </a:xfrm>
            <a:custGeom>
              <a:avLst/>
              <a:gdLst/>
              <a:ahLst/>
              <a:cxnLst/>
              <a:rect l="l" t="t" r="r" b="b"/>
              <a:pathLst>
                <a:path w="274320" h="655319">
                  <a:moveTo>
                    <a:pt x="0" y="0"/>
                  </a:moveTo>
                  <a:lnTo>
                    <a:pt x="0" y="655319"/>
                  </a:lnTo>
                  <a:lnTo>
                    <a:pt x="274320" y="19812"/>
                  </a:lnTo>
                  <a:lnTo>
                    <a:pt x="0" y="0"/>
                  </a:lnTo>
                  <a:close/>
                </a:path>
              </a:pathLst>
            </a:custGeom>
            <a:solidFill>
              <a:srgbClr val="ED0028"/>
            </a:solidFill>
          </p:spPr>
          <p:txBody>
            <a:bodyPr wrap="square" lIns="0" tIns="0" rIns="0" bIns="0" rtlCol="0"/>
            <a:lstStyle/>
            <a:p>
              <a:endParaRPr/>
            </a:p>
          </p:txBody>
        </p:sp>
        <p:sp>
          <p:nvSpPr>
            <p:cNvPr id="7" name="object 7"/>
            <p:cNvSpPr/>
            <p:nvPr/>
          </p:nvSpPr>
          <p:spPr>
            <a:xfrm>
              <a:off x="4735068" y="2269236"/>
              <a:ext cx="554990" cy="856615"/>
            </a:xfrm>
            <a:custGeom>
              <a:avLst/>
              <a:gdLst/>
              <a:ahLst/>
              <a:cxnLst/>
              <a:rect l="l" t="t" r="r" b="b"/>
              <a:pathLst>
                <a:path w="554989" h="856614">
                  <a:moveTo>
                    <a:pt x="0" y="0"/>
                  </a:moveTo>
                  <a:lnTo>
                    <a:pt x="0" y="660781"/>
                  </a:lnTo>
                  <a:lnTo>
                    <a:pt x="554482" y="856361"/>
                  </a:lnTo>
                  <a:lnTo>
                    <a:pt x="554482" y="200532"/>
                  </a:lnTo>
                  <a:lnTo>
                    <a:pt x="0" y="0"/>
                  </a:lnTo>
                  <a:close/>
                </a:path>
              </a:pathLst>
            </a:custGeom>
            <a:solidFill>
              <a:srgbClr val="FF8A9F"/>
            </a:solidFill>
          </p:spPr>
          <p:txBody>
            <a:bodyPr wrap="square" lIns="0" tIns="0" rIns="0" bIns="0" rtlCol="0"/>
            <a:lstStyle/>
            <a:p>
              <a:endParaRPr/>
            </a:p>
          </p:txBody>
        </p:sp>
        <p:sp>
          <p:nvSpPr>
            <p:cNvPr id="8" name="object 8"/>
            <p:cNvSpPr/>
            <p:nvPr/>
          </p:nvSpPr>
          <p:spPr>
            <a:xfrm>
              <a:off x="4459224" y="2569463"/>
              <a:ext cx="549910" cy="856615"/>
            </a:xfrm>
            <a:custGeom>
              <a:avLst/>
              <a:gdLst/>
              <a:ahLst/>
              <a:cxnLst/>
              <a:rect l="l" t="t" r="r" b="b"/>
              <a:pathLst>
                <a:path w="549910" h="856614">
                  <a:moveTo>
                    <a:pt x="549783" y="0"/>
                  </a:moveTo>
                  <a:lnTo>
                    <a:pt x="0" y="200533"/>
                  </a:lnTo>
                  <a:lnTo>
                    <a:pt x="0" y="856361"/>
                  </a:lnTo>
                  <a:lnTo>
                    <a:pt x="549783" y="658368"/>
                  </a:lnTo>
                  <a:lnTo>
                    <a:pt x="549783" y="0"/>
                  </a:lnTo>
                  <a:close/>
                </a:path>
              </a:pathLst>
            </a:custGeom>
            <a:solidFill>
              <a:srgbClr val="BDBDBD"/>
            </a:solidFill>
          </p:spPr>
          <p:txBody>
            <a:bodyPr wrap="square" lIns="0" tIns="0" rIns="0" bIns="0" rtlCol="0"/>
            <a:lstStyle/>
            <a:p>
              <a:endParaRPr/>
            </a:p>
          </p:txBody>
        </p:sp>
        <p:sp>
          <p:nvSpPr>
            <p:cNvPr id="9" name="object 9"/>
            <p:cNvSpPr/>
            <p:nvPr/>
          </p:nvSpPr>
          <p:spPr>
            <a:xfrm>
              <a:off x="3904488" y="2371344"/>
              <a:ext cx="1104900" cy="397510"/>
            </a:xfrm>
            <a:custGeom>
              <a:avLst/>
              <a:gdLst/>
              <a:ahLst/>
              <a:cxnLst/>
              <a:rect l="l" t="t" r="r" b="b"/>
              <a:pathLst>
                <a:path w="1104900" h="397510">
                  <a:moveTo>
                    <a:pt x="554989" y="0"/>
                  </a:moveTo>
                  <a:lnTo>
                    <a:pt x="0" y="197485"/>
                  </a:lnTo>
                  <a:lnTo>
                    <a:pt x="554989" y="397382"/>
                  </a:lnTo>
                  <a:lnTo>
                    <a:pt x="1104900" y="197485"/>
                  </a:lnTo>
                  <a:lnTo>
                    <a:pt x="554989" y="0"/>
                  </a:lnTo>
                  <a:close/>
                </a:path>
              </a:pathLst>
            </a:custGeom>
            <a:solidFill>
              <a:srgbClr val="D9D9D9"/>
            </a:solidFill>
          </p:spPr>
          <p:txBody>
            <a:bodyPr wrap="square" lIns="0" tIns="0" rIns="0" bIns="0" rtlCol="0"/>
            <a:lstStyle/>
            <a:p>
              <a:endParaRPr/>
            </a:p>
          </p:txBody>
        </p:sp>
        <p:sp>
          <p:nvSpPr>
            <p:cNvPr id="10" name="object 10"/>
            <p:cNvSpPr/>
            <p:nvPr/>
          </p:nvSpPr>
          <p:spPr>
            <a:xfrm>
              <a:off x="3904488" y="2569463"/>
              <a:ext cx="554990" cy="856615"/>
            </a:xfrm>
            <a:custGeom>
              <a:avLst/>
              <a:gdLst/>
              <a:ahLst/>
              <a:cxnLst/>
              <a:rect l="l" t="t" r="r" b="b"/>
              <a:pathLst>
                <a:path w="554989" h="856614">
                  <a:moveTo>
                    <a:pt x="0" y="0"/>
                  </a:moveTo>
                  <a:lnTo>
                    <a:pt x="0" y="658368"/>
                  </a:lnTo>
                  <a:lnTo>
                    <a:pt x="554482" y="856361"/>
                  </a:lnTo>
                  <a:lnTo>
                    <a:pt x="554482" y="200533"/>
                  </a:lnTo>
                  <a:lnTo>
                    <a:pt x="0" y="0"/>
                  </a:lnTo>
                  <a:close/>
                </a:path>
              </a:pathLst>
            </a:custGeom>
            <a:solidFill>
              <a:srgbClr val="A6A6A6"/>
            </a:solidFill>
          </p:spPr>
          <p:txBody>
            <a:bodyPr wrap="square" lIns="0" tIns="0" rIns="0" bIns="0" rtlCol="0"/>
            <a:lstStyle/>
            <a:p>
              <a:endParaRPr/>
            </a:p>
          </p:txBody>
        </p:sp>
        <p:sp>
          <p:nvSpPr>
            <p:cNvPr id="11" name="object 11"/>
            <p:cNvSpPr/>
            <p:nvPr/>
          </p:nvSpPr>
          <p:spPr>
            <a:xfrm>
              <a:off x="4459224" y="1592580"/>
              <a:ext cx="549910" cy="879475"/>
            </a:xfrm>
            <a:custGeom>
              <a:avLst/>
              <a:gdLst/>
              <a:ahLst/>
              <a:cxnLst/>
              <a:rect l="l" t="t" r="r" b="b"/>
              <a:pathLst>
                <a:path w="549910" h="879475">
                  <a:moveTo>
                    <a:pt x="0" y="0"/>
                  </a:moveTo>
                  <a:lnTo>
                    <a:pt x="0" y="879221"/>
                  </a:lnTo>
                  <a:lnTo>
                    <a:pt x="549783" y="678561"/>
                  </a:lnTo>
                  <a:lnTo>
                    <a:pt x="0" y="0"/>
                  </a:lnTo>
                  <a:close/>
                </a:path>
              </a:pathLst>
            </a:custGeom>
            <a:solidFill>
              <a:srgbClr val="E29400"/>
            </a:solidFill>
          </p:spPr>
          <p:txBody>
            <a:bodyPr wrap="square" lIns="0" tIns="0" rIns="0" bIns="0" rtlCol="0"/>
            <a:lstStyle/>
            <a:p>
              <a:endParaRPr/>
            </a:p>
          </p:txBody>
        </p:sp>
        <p:sp>
          <p:nvSpPr>
            <p:cNvPr id="12" name="object 12"/>
            <p:cNvSpPr/>
            <p:nvPr/>
          </p:nvSpPr>
          <p:spPr>
            <a:xfrm>
              <a:off x="3904488" y="1592580"/>
              <a:ext cx="554990" cy="879475"/>
            </a:xfrm>
            <a:custGeom>
              <a:avLst/>
              <a:gdLst/>
              <a:ahLst/>
              <a:cxnLst/>
              <a:rect l="l" t="t" r="r" b="b"/>
              <a:pathLst>
                <a:path w="554989" h="879475">
                  <a:moveTo>
                    <a:pt x="554482" y="0"/>
                  </a:moveTo>
                  <a:lnTo>
                    <a:pt x="0" y="678561"/>
                  </a:lnTo>
                  <a:lnTo>
                    <a:pt x="554482" y="879221"/>
                  </a:lnTo>
                  <a:lnTo>
                    <a:pt x="554482" y="0"/>
                  </a:lnTo>
                  <a:close/>
                </a:path>
              </a:pathLst>
            </a:custGeom>
            <a:solidFill>
              <a:srgbClr val="FCB834"/>
            </a:solidFill>
          </p:spPr>
          <p:txBody>
            <a:bodyPr wrap="square" lIns="0" tIns="0" rIns="0" bIns="0" rtlCol="0"/>
            <a:lstStyle/>
            <a:p>
              <a:endParaRPr/>
            </a:p>
          </p:txBody>
        </p:sp>
      </p:grpSp>
      <p:sp>
        <p:nvSpPr>
          <p:cNvPr id="13" name="object 13"/>
          <p:cNvSpPr txBox="1"/>
          <p:nvPr/>
        </p:nvSpPr>
        <p:spPr>
          <a:xfrm>
            <a:off x="3435858" y="963548"/>
            <a:ext cx="3756660" cy="1382395"/>
          </a:xfrm>
          <a:prstGeom prst="rect">
            <a:avLst/>
          </a:prstGeom>
        </p:spPr>
        <p:txBody>
          <a:bodyPr vert="horz" wrap="square" lIns="0" tIns="12700" rIns="0" bIns="0" rtlCol="0">
            <a:spAutoFit/>
          </a:bodyPr>
          <a:lstStyle/>
          <a:p>
            <a:pPr marL="12700" marR="1710689" indent="3810" algn="ctr">
              <a:lnSpc>
                <a:spcPct val="100000"/>
              </a:lnSpc>
              <a:spcBef>
                <a:spcPts val="100"/>
              </a:spcBef>
            </a:pPr>
            <a:r>
              <a:rPr sz="1200" b="1" spc="-5" dirty="0">
                <a:solidFill>
                  <a:srgbClr val="FCB834"/>
                </a:solidFill>
                <a:latin typeface="Arial"/>
                <a:cs typeface="Arial"/>
              </a:rPr>
              <a:t>The memory area </a:t>
            </a:r>
            <a:r>
              <a:rPr sz="1200" b="1" dirty="0">
                <a:solidFill>
                  <a:srgbClr val="FCB834"/>
                </a:solidFill>
                <a:latin typeface="Arial"/>
                <a:cs typeface="Arial"/>
              </a:rPr>
              <a:t>in </a:t>
            </a:r>
            <a:r>
              <a:rPr sz="1200" b="1" spc="-20" dirty="0">
                <a:solidFill>
                  <a:srgbClr val="FCB834"/>
                </a:solidFill>
                <a:latin typeface="Arial"/>
                <a:cs typeface="Arial"/>
              </a:rPr>
              <a:t>JVM  </a:t>
            </a:r>
            <a:r>
              <a:rPr sz="1200" b="1" dirty="0">
                <a:solidFill>
                  <a:srgbClr val="FCB834"/>
                </a:solidFill>
                <a:latin typeface="Arial"/>
                <a:cs typeface="Arial"/>
              </a:rPr>
              <a:t>where </a:t>
            </a:r>
            <a:r>
              <a:rPr sz="1200" b="1" spc="-5" dirty="0">
                <a:solidFill>
                  <a:srgbClr val="FCB834"/>
                </a:solidFill>
                <a:latin typeface="Arial"/>
                <a:cs typeface="Arial"/>
              </a:rPr>
              <a:t>objects </a:t>
            </a:r>
            <a:r>
              <a:rPr sz="1200" b="1" dirty="0">
                <a:solidFill>
                  <a:srgbClr val="FCB834"/>
                </a:solidFill>
                <a:latin typeface="Arial"/>
                <a:cs typeface="Arial"/>
              </a:rPr>
              <a:t>are </a:t>
            </a:r>
            <a:r>
              <a:rPr sz="1200" b="1" spc="-5" dirty="0">
                <a:solidFill>
                  <a:srgbClr val="FCB834"/>
                </a:solidFill>
                <a:latin typeface="Arial"/>
                <a:cs typeface="Arial"/>
              </a:rPr>
              <a:t>created</a:t>
            </a:r>
            <a:r>
              <a:rPr sz="1200" b="1" spc="-160" dirty="0">
                <a:solidFill>
                  <a:srgbClr val="FCB834"/>
                </a:solidFill>
                <a:latin typeface="Arial"/>
                <a:cs typeface="Arial"/>
              </a:rPr>
              <a:t> </a:t>
            </a:r>
            <a:r>
              <a:rPr sz="1200" b="1" spc="-15" dirty="0">
                <a:solidFill>
                  <a:srgbClr val="FCB834"/>
                </a:solidFill>
                <a:latin typeface="Arial"/>
                <a:cs typeface="Arial"/>
              </a:rPr>
              <a:t>is  </a:t>
            </a:r>
            <a:r>
              <a:rPr sz="1200" b="1" dirty="0">
                <a:solidFill>
                  <a:srgbClr val="FCB834"/>
                </a:solidFill>
                <a:latin typeface="Arial"/>
                <a:cs typeface="Arial"/>
              </a:rPr>
              <a:t>called</a:t>
            </a:r>
            <a:r>
              <a:rPr sz="1200" b="1" spc="-55" dirty="0">
                <a:solidFill>
                  <a:srgbClr val="FCB834"/>
                </a:solidFill>
                <a:latin typeface="Arial"/>
                <a:cs typeface="Arial"/>
              </a:rPr>
              <a:t> </a:t>
            </a:r>
            <a:r>
              <a:rPr sz="1200" b="1" spc="-20" dirty="0">
                <a:solidFill>
                  <a:srgbClr val="FCB834"/>
                </a:solidFill>
                <a:latin typeface="Arial"/>
                <a:cs typeface="Arial"/>
              </a:rPr>
              <a:t>Heap</a:t>
            </a:r>
            <a:endParaRPr sz="1200">
              <a:latin typeface="Arial"/>
              <a:cs typeface="Arial"/>
            </a:endParaRPr>
          </a:p>
          <a:p>
            <a:pPr>
              <a:lnSpc>
                <a:spcPct val="100000"/>
              </a:lnSpc>
              <a:spcBef>
                <a:spcPts val="30"/>
              </a:spcBef>
            </a:pPr>
            <a:endParaRPr sz="1750">
              <a:latin typeface="Arial"/>
              <a:cs typeface="Arial"/>
            </a:endParaRPr>
          </a:p>
          <a:p>
            <a:pPr marL="2256155" marR="5080">
              <a:lnSpc>
                <a:spcPct val="100000"/>
              </a:lnSpc>
            </a:pPr>
            <a:r>
              <a:rPr sz="1200" b="1" dirty="0">
                <a:solidFill>
                  <a:srgbClr val="FF3D5F"/>
                </a:solidFill>
                <a:latin typeface="Arial"/>
                <a:cs typeface="Arial"/>
              </a:rPr>
              <a:t>Heap </a:t>
            </a:r>
            <a:r>
              <a:rPr sz="1200" b="1" spc="-5" dirty="0">
                <a:solidFill>
                  <a:srgbClr val="FF3D5F"/>
                </a:solidFill>
                <a:latin typeface="Arial"/>
                <a:cs typeface="Arial"/>
              </a:rPr>
              <a:t>is divided </a:t>
            </a:r>
            <a:r>
              <a:rPr sz="1200" b="1" spc="-25" dirty="0">
                <a:solidFill>
                  <a:srgbClr val="FF3D5F"/>
                </a:solidFill>
                <a:latin typeface="Arial"/>
                <a:cs typeface="Arial"/>
              </a:rPr>
              <a:t>into  </a:t>
            </a:r>
            <a:r>
              <a:rPr sz="1200" b="1" spc="5" dirty="0">
                <a:solidFill>
                  <a:srgbClr val="FF3D5F"/>
                </a:solidFill>
                <a:latin typeface="Arial"/>
                <a:cs typeface="Arial"/>
              </a:rPr>
              <a:t>two </a:t>
            </a:r>
            <a:r>
              <a:rPr sz="1200" b="1" dirty="0">
                <a:solidFill>
                  <a:srgbClr val="FF3D5F"/>
                </a:solidFill>
                <a:latin typeface="Arial"/>
                <a:cs typeface="Arial"/>
              </a:rPr>
              <a:t>parts. </a:t>
            </a:r>
            <a:r>
              <a:rPr sz="1200" b="1" spc="-25" dirty="0">
                <a:solidFill>
                  <a:srgbClr val="FF3D5F"/>
                </a:solidFill>
                <a:latin typeface="Arial"/>
                <a:cs typeface="Arial"/>
              </a:rPr>
              <a:t>Young  </a:t>
            </a:r>
            <a:r>
              <a:rPr sz="1200" b="1" spc="-5" dirty="0">
                <a:solidFill>
                  <a:srgbClr val="FF3D5F"/>
                </a:solidFill>
                <a:latin typeface="Arial"/>
                <a:cs typeface="Arial"/>
              </a:rPr>
              <a:t>space and </a:t>
            </a:r>
            <a:r>
              <a:rPr sz="1200" b="1" dirty="0">
                <a:solidFill>
                  <a:srgbClr val="FF3D5F"/>
                </a:solidFill>
                <a:latin typeface="Arial"/>
                <a:cs typeface="Arial"/>
              </a:rPr>
              <a:t>old</a:t>
            </a:r>
            <a:r>
              <a:rPr sz="1200" b="1" spc="-60" dirty="0">
                <a:solidFill>
                  <a:srgbClr val="FF3D5F"/>
                </a:solidFill>
                <a:latin typeface="Arial"/>
                <a:cs typeface="Arial"/>
              </a:rPr>
              <a:t> </a:t>
            </a:r>
            <a:r>
              <a:rPr sz="1200" b="1" spc="-10" dirty="0">
                <a:solidFill>
                  <a:srgbClr val="FF3D5F"/>
                </a:solidFill>
                <a:latin typeface="Arial"/>
                <a:cs typeface="Arial"/>
              </a:rPr>
              <a:t>space</a:t>
            </a:r>
            <a:endParaRPr sz="1200">
              <a:latin typeface="Arial"/>
              <a:cs typeface="Arial"/>
            </a:endParaRPr>
          </a:p>
        </p:txBody>
      </p:sp>
      <p:sp>
        <p:nvSpPr>
          <p:cNvPr id="14" name="object 14"/>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412178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Heap and </a:t>
            </a:r>
            <a:r>
              <a:rPr sz="2800" b="1" spc="-10" dirty="0">
                <a:latin typeface="Carlito"/>
                <a:cs typeface="Carlito"/>
              </a:rPr>
              <a:t>Garbage</a:t>
            </a:r>
            <a:r>
              <a:rPr sz="2800" b="1" spc="-160" dirty="0">
                <a:latin typeface="Carlito"/>
                <a:cs typeface="Carlito"/>
              </a:rPr>
              <a:t> </a:t>
            </a:r>
            <a:r>
              <a:rPr sz="2800" b="1" spc="-20" dirty="0">
                <a:latin typeface="Carlito"/>
                <a:cs typeface="Carlito"/>
              </a:rPr>
              <a:t>Collector</a:t>
            </a:r>
            <a:endParaRPr sz="2800">
              <a:latin typeface="Carlito"/>
              <a:cs typeface="Carlito"/>
            </a:endParaRPr>
          </a:p>
        </p:txBody>
      </p:sp>
      <p:grpSp>
        <p:nvGrpSpPr>
          <p:cNvPr id="4" name="object 4"/>
          <p:cNvGrpSpPr/>
          <p:nvPr/>
        </p:nvGrpSpPr>
        <p:grpSpPr>
          <a:xfrm>
            <a:off x="3904488" y="1592580"/>
            <a:ext cx="1659889" cy="1937385"/>
            <a:chOff x="3904488" y="1592580"/>
            <a:chExt cx="1659889" cy="1937385"/>
          </a:xfrm>
        </p:grpSpPr>
        <p:sp>
          <p:nvSpPr>
            <p:cNvPr id="5" name="object 5"/>
            <p:cNvSpPr/>
            <p:nvPr/>
          </p:nvSpPr>
          <p:spPr>
            <a:xfrm>
              <a:off x="4735068" y="2269236"/>
              <a:ext cx="829310" cy="220979"/>
            </a:xfrm>
            <a:custGeom>
              <a:avLst/>
              <a:gdLst/>
              <a:ahLst/>
              <a:cxnLst/>
              <a:rect l="l" t="t" r="r" b="b"/>
              <a:pathLst>
                <a:path w="829310" h="220980">
                  <a:moveTo>
                    <a:pt x="0" y="0"/>
                  </a:moveTo>
                  <a:lnTo>
                    <a:pt x="554228" y="201168"/>
                  </a:lnTo>
                  <a:lnTo>
                    <a:pt x="828802" y="220980"/>
                  </a:lnTo>
                  <a:lnTo>
                    <a:pt x="0" y="0"/>
                  </a:lnTo>
                  <a:close/>
                </a:path>
              </a:pathLst>
            </a:custGeom>
            <a:solidFill>
              <a:srgbClr val="FF3D5F"/>
            </a:solidFill>
          </p:spPr>
          <p:txBody>
            <a:bodyPr wrap="square" lIns="0" tIns="0" rIns="0" bIns="0" rtlCol="0"/>
            <a:lstStyle/>
            <a:p>
              <a:endParaRPr/>
            </a:p>
          </p:txBody>
        </p:sp>
        <p:sp>
          <p:nvSpPr>
            <p:cNvPr id="6" name="object 6"/>
            <p:cNvSpPr/>
            <p:nvPr/>
          </p:nvSpPr>
          <p:spPr>
            <a:xfrm>
              <a:off x="5289804" y="2470404"/>
              <a:ext cx="274320" cy="655320"/>
            </a:xfrm>
            <a:custGeom>
              <a:avLst/>
              <a:gdLst/>
              <a:ahLst/>
              <a:cxnLst/>
              <a:rect l="l" t="t" r="r" b="b"/>
              <a:pathLst>
                <a:path w="274320" h="655319">
                  <a:moveTo>
                    <a:pt x="0" y="0"/>
                  </a:moveTo>
                  <a:lnTo>
                    <a:pt x="0" y="655319"/>
                  </a:lnTo>
                  <a:lnTo>
                    <a:pt x="274320" y="19812"/>
                  </a:lnTo>
                  <a:lnTo>
                    <a:pt x="0" y="0"/>
                  </a:lnTo>
                  <a:close/>
                </a:path>
              </a:pathLst>
            </a:custGeom>
            <a:solidFill>
              <a:srgbClr val="ED0028"/>
            </a:solidFill>
          </p:spPr>
          <p:txBody>
            <a:bodyPr wrap="square" lIns="0" tIns="0" rIns="0" bIns="0" rtlCol="0"/>
            <a:lstStyle/>
            <a:p>
              <a:endParaRPr/>
            </a:p>
          </p:txBody>
        </p:sp>
        <p:sp>
          <p:nvSpPr>
            <p:cNvPr id="7" name="object 7"/>
            <p:cNvSpPr/>
            <p:nvPr/>
          </p:nvSpPr>
          <p:spPr>
            <a:xfrm>
              <a:off x="4735068" y="2269236"/>
              <a:ext cx="554990" cy="856615"/>
            </a:xfrm>
            <a:custGeom>
              <a:avLst/>
              <a:gdLst/>
              <a:ahLst/>
              <a:cxnLst/>
              <a:rect l="l" t="t" r="r" b="b"/>
              <a:pathLst>
                <a:path w="554989" h="856614">
                  <a:moveTo>
                    <a:pt x="0" y="0"/>
                  </a:moveTo>
                  <a:lnTo>
                    <a:pt x="0" y="660781"/>
                  </a:lnTo>
                  <a:lnTo>
                    <a:pt x="554482" y="856361"/>
                  </a:lnTo>
                  <a:lnTo>
                    <a:pt x="554482" y="200532"/>
                  </a:lnTo>
                  <a:lnTo>
                    <a:pt x="0" y="0"/>
                  </a:lnTo>
                  <a:close/>
                </a:path>
              </a:pathLst>
            </a:custGeom>
            <a:solidFill>
              <a:srgbClr val="FF8A9F"/>
            </a:solidFill>
          </p:spPr>
          <p:txBody>
            <a:bodyPr wrap="square" lIns="0" tIns="0" rIns="0" bIns="0" rtlCol="0"/>
            <a:lstStyle/>
            <a:p>
              <a:endParaRPr/>
            </a:p>
          </p:txBody>
        </p:sp>
        <p:sp>
          <p:nvSpPr>
            <p:cNvPr id="8" name="object 8"/>
            <p:cNvSpPr/>
            <p:nvPr/>
          </p:nvSpPr>
          <p:spPr>
            <a:xfrm>
              <a:off x="4459224" y="2569463"/>
              <a:ext cx="549910" cy="856615"/>
            </a:xfrm>
            <a:custGeom>
              <a:avLst/>
              <a:gdLst/>
              <a:ahLst/>
              <a:cxnLst/>
              <a:rect l="l" t="t" r="r" b="b"/>
              <a:pathLst>
                <a:path w="549910" h="856614">
                  <a:moveTo>
                    <a:pt x="549783" y="0"/>
                  </a:moveTo>
                  <a:lnTo>
                    <a:pt x="0" y="200533"/>
                  </a:lnTo>
                  <a:lnTo>
                    <a:pt x="0" y="856361"/>
                  </a:lnTo>
                  <a:lnTo>
                    <a:pt x="549783" y="658368"/>
                  </a:lnTo>
                  <a:lnTo>
                    <a:pt x="549783" y="0"/>
                  </a:lnTo>
                  <a:close/>
                </a:path>
              </a:pathLst>
            </a:custGeom>
            <a:solidFill>
              <a:srgbClr val="BDBDBD"/>
            </a:solidFill>
          </p:spPr>
          <p:txBody>
            <a:bodyPr wrap="square" lIns="0" tIns="0" rIns="0" bIns="0" rtlCol="0"/>
            <a:lstStyle/>
            <a:p>
              <a:endParaRPr/>
            </a:p>
          </p:txBody>
        </p:sp>
        <p:sp>
          <p:nvSpPr>
            <p:cNvPr id="9" name="object 9"/>
            <p:cNvSpPr/>
            <p:nvPr/>
          </p:nvSpPr>
          <p:spPr>
            <a:xfrm>
              <a:off x="3904488" y="2371344"/>
              <a:ext cx="1104900" cy="397510"/>
            </a:xfrm>
            <a:custGeom>
              <a:avLst/>
              <a:gdLst/>
              <a:ahLst/>
              <a:cxnLst/>
              <a:rect l="l" t="t" r="r" b="b"/>
              <a:pathLst>
                <a:path w="1104900" h="397510">
                  <a:moveTo>
                    <a:pt x="554989" y="0"/>
                  </a:moveTo>
                  <a:lnTo>
                    <a:pt x="0" y="197485"/>
                  </a:lnTo>
                  <a:lnTo>
                    <a:pt x="554989" y="397382"/>
                  </a:lnTo>
                  <a:lnTo>
                    <a:pt x="1104900" y="197485"/>
                  </a:lnTo>
                  <a:lnTo>
                    <a:pt x="554989" y="0"/>
                  </a:lnTo>
                  <a:close/>
                </a:path>
              </a:pathLst>
            </a:custGeom>
            <a:solidFill>
              <a:srgbClr val="D9D9D9"/>
            </a:solidFill>
          </p:spPr>
          <p:txBody>
            <a:bodyPr wrap="square" lIns="0" tIns="0" rIns="0" bIns="0" rtlCol="0"/>
            <a:lstStyle/>
            <a:p>
              <a:endParaRPr/>
            </a:p>
          </p:txBody>
        </p:sp>
        <p:sp>
          <p:nvSpPr>
            <p:cNvPr id="10" name="object 10"/>
            <p:cNvSpPr/>
            <p:nvPr/>
          </p:nvSpPr>
          <p:spPr>
            <a:xfrm>
              <a:off x="3904488" y="2569463"/>
              <a:ext cx="554990" cy="856615"/>
            </a:xfrm>
            <a:custGeom>
              <a:avLst/>
              <a:gdLst/>
              <a:ahLst/>
              <a:cxnLst/>
              <a:rect l="l" t="t" r="r" b="b"/>
              <a:pathLst>
                <a:path w="554989" h="856614">
                  <a:moveTo>
                    <a:pt x="0" y="0"/>
                  </a:moveTo>
                  <a:lnTo>
                    <a:pt x="0" y="658368"/>
                  </a:lnTo>
                  <a:lnTo>
                    <a:pt x="554482" y="856361"/>
                  </a:lnTo>
                  <a:lnTo>
                    <a:pt x="554482" y="200533"/>
                  </a:lnTo>
                  <a:lnTo>
                    <a:pt x="0" y="0"/>
                  </a:lnTo>
                  <a:close/>
                </a:path>
              </a:pathLst>
            </a:custGeom>
            <a:solidFill>
              <a:srgbClr val="A6A6A6"/>
            </a:solidFill>
          </p:spPr>
          <p:txBody>
            <a:bodyPr wrap="square" lIns="0" tIns="0" rIns="0" bIns="0" rtlCol="0"/>
            <a:lstStyle/>
            <a:p>
              <a:endParaRPr/>
            </a:p>
          </p:txBody>
        </p:sp>
        <p:sp>
          <p:nvSpPr>
            <p:cNvPr id="11" name="object 11"/>
            <p:cNvSpPr/>
            <p:nvPr/>
          </p:nvSpPr>
          <p:spPr>
            <a:xfrm>
              <a:off x="4459224" y="1592580"/>
              <a:ext cx="549910" cy="879475"/>
            </a:xfrm>
            <a:custGeom>
              <a:avLst/>
              <a:gdLst/>
              <a:ahLst/>
              <a:cxnLst/>
              <a:rect l="l" t="t" r="r" b="b"/>
              <a:pathLst>
                <a:path w="549910" h="879475">
                  <a:moveTo>
                    <a:pt x="0" y="0"/>
                  </a:moveTo>
                  <a:lnTo>
                    <a:pt x="0" y="879221"/>
                  </a:lnTo>
                  <a:lnTo>
                    <a:pt x="549783" y="678561"/>
                  </a:lnTo>
                  <a:lnTo>
                    <a:pt x="0" y="0"/>
                  </a:lnTo>
                  <a:close/>
                </a:path>
              </a:pathLst>
            </a:custGeom>
            <a:solidFill>
              <a:srgbClr val="E29400"/>
            </a:solidFill>
          </p:spPr>
          <p:txBody>
            <a:bodyPr wrap="square" lIns="0" tIns="0" rIns="0" bIns="0" rtlCol="0"/>
            <a:lstStyle/>
            <a:p>
              <a:endParaRPr/>
            </a:p>
          </p:txBody>
        </p:sp>
        <p:sp>
          <p:nvSpPr>
            <p:cNvPr id="12" name="object 12"/>
            <p:cNvSpPr/>
            <p:nvPr/>
          </p:nvSpPr>
          <p:spPr>
            <a:xfrm>
              <a:off x="3904488" y="1592580"/>
              <a:ext cx="554990" cy="879475"/>
            </a:xfrm>
            <a:custGeom>
              <a:avLst/>
              <a:gdLst/>
              <a:ahLst/>
              <a:cxnLst/>
              <a:rect l="l" t="t" r="r" b="b"/>
              <a:pathLst>
                <a:path w="554989" h="879475">
                  <a:moveTo>
                    <a:pt x="554482" y="0"/>
                  </a:moveTo>
                  <a:lnTo>
                    <a:pt x="0" y="678561"/>
                  </a:lnTo>
                  <a:lnTo>
                    <a:pt x="554482" y="879221"/>
                  </a:lnTo>
                  <a:lnTo>
                    <a:pt x="554482" y="0"/>
                  </a:lnTo>
                  <a:close/>
                </a:path>
              </a:pathLst>
            </a:custGeom>
            <a:solidFill>
              <a:srgbClr val="FCB834"/>
            </a:solidFill>
          </p:spPr>
          <p:txBody>
            <a:bodyPr wrap="square" lIns="0" tIns="0" rIns="0" bIns="0" rtlCol="0"/>
            <a:lstStyle/>
            <a:p>
              <a:endParaRPr/>
            </a:p>
          </p:txBody>
        </p:sp>
        <p:sp>
          <p:nvSpPr>
            <p:cNvPr id="13" name="object 13"/>
            <p:cNvSpPr/>
            <p:nvPr/>
          </p:nvSpPr>
          <p:spPr>
            <a:xfrm>
              <a:off x="4735068" y="2874263"/>
              <a:ext cx="829310" cy="655320"/>
            </a:xfrm>
            <a:custGeom>
              <a:avLst/>
              <a:gdLst/>
              <a:ahLst/>
              <a:cxnLst/>
              <a:rect l="l" t="t" r="r" b="b"/>
              <a:pathLst>
                <a:path w="829310" h="655320">
                  <a:moveTo>
                    <a:pt x="0" y="0"/>
                  </a:moveTo>
                  <a:lnTo>
                    <a:pt x="0" y="655320"/>
                  </a:lnTo>
                  <a:lnTo>
                    <a:pt x="828802" y="437642"/>
                  </a:lnTo>
                  <a:lnTo>
                    <a:pt x="0" y="0"/>
                  </a:lnTo>
                  <a:close/>
                </a:path>
              </a:pathLst>
            </a:custGeom>
            <a:solidFill>
              <a:srgbClr val="008599"/>
            </a:solidFill>
          </p:spPr>
          <p:txBody>
            <a:bodyPr wrap="square" lIns="0" tIns="0" rIns="0" bIns="0" rtlCol="0"/>
            <a:lstStyle/>
            <a:p>
              <a:endParaRPr/>
            </a:p>
          </p:txBody>
        </p:sp>
        <p:sp>
          <p:nvSpPr>
            <p:cNvPr id="14" name="object 14"/>
            <p:cNvSpPr/>
            <p:nvPr/>
          </p:nvSpPr>
          <p:spPr>
            <a:xfrm>
              <a:off x="4735068" y="2676144"/>
              <a:ext cx="829310" cy="635635"/>
            </a:xfrm>
            <a:custGeom>
              <a:avLst/>
              <a:gdLst/>
              <a:ahLst/>
              <a:cxnLst/>
              <a:rect l="l" t="t" r="r" b="b"/>
              <a:pathLst>
                <a:path w="829310" h="635635">
                  <a:moveTo>
                    <a:pt x="554228" y="0"/>
                  </a:moveTo>
                  <a:lnTo>
                    <a:pt x="0" y="197866"/>
                  </a:lnTo>
                  <a:lnTo>
                    <a:pt x="828802" y="635381"/>
                  </a:lnTo>
                  <a:lnTo>
                    <a:pt x="554228" y="0"/>
                  </a:lnTo>
                  <a:close/>
                </a:path>
              </a:pathLst>
            </a:custGeom>
            <a:solidFill>
              <a:srgbClr val="006273"/>
            </a:solidFill>
          </p:spPr>
          <p:txBody>
            <a:bodyPr wrap="square" lIns="0" tIns="0" rIns="0" bIns="0" rtlCol="0"/>
            <a:lstStyle/>
            <a:p>
              <a:endParaRPr/>
            </a:p>
          </p:txBody>
        </p:sp>
      </p:grpSp>
      <p:sp>
        <p:nvSpPr>
          <p:cNvPr id="15" name="object 15"/>
          <p:cNvSpPr txBox="1"/>
          <p:nvPr/>
        </p:nvSpPr>
        <p:spPr>
          <a:xfrm>
            <a:off x="3435858" y="963548"/>
            <a:ext cx="3756660" cy="1382395"/>
          </a:xfrm>
          <a:prstGeom prst="rect">
            <a:avLst/>
          </a:prstGeom>
        </p:spPr>
        <p:txBody>
          <a:bodyPr vert="horz" wrap="square" lIns="0" tIns="12700" rIns="0" bIns="0" rtlCol="0">
            <a:spAutoFit/>
          </a:bodyPr>
          <a:lstStyle/>
          <a:p>
            <a:pPr marL="12700" marR="1710689" indent="3810" algn="ctr">
              <a:lnSpc>
                <a:spcPct val="100000"/>
              </a:lnSpc>
              <a:spcBef>
                <a:spcPts val="100"/>
              </a:spcBef>
            </a:pPr>
            <a:r>
              <a:rPr sz="1200" b="1" spc="-5" dirty="0">
                <a:solidFill>
                  <a:srgbClr val="FCB834"/>
                </a:solidFill>
                <a:latin typeface="Arial"/>
                <a:cs typeface="Arial"/>
              </a:rPr>
              <a:t>The memory area </a:t>
            </a:r>
            <a:r>
              <a:rPr sz="1200" b="1" dirty="0">
                <a:solidFill>
                  <a:srgbClr val="FCB834"/>
                </a:solidFill>
                <a:latin typeface="Arial"/>
                <a:cs typeface="Arial"/>
              </a:rPr>
              <a:t>in </a:t>
            </a:r>
            <a:r>
              <a:rPr sz="1200" b="1" spc="-20" dirty="0">
                <a:solidFill>
                  <a:srgbClr val="FCB834"/>
                </a:solidFill>
                <a:latin typeface="Arial"/>
                <a:cs typeface="Arial"/>
              </a:rPr>
              <a:t>JVM  </a:t>
            </a:r>
            <a:r>
              <a:rPr sz="1200" b="1" dirty="0">
                <a:solidFill>
                  <a:srgbClr val="FCB834"/>
                </a:solidFill>
                <a:latin typeface="Arial"/>
                <a:cs typeface="Arial"/>
              </a:rPr>
              <a:t>where </a:t>
            </a:r>
            <a:r>
              <a:rPr sz="1200" b="1" spc="-5" dirty="0">
                <a:solidFill>
                  <a:srgbClr val="FCB834"/>
                </a:solidFill>
                <a:latin typeface="Arial"/>
                <a:cs typeface="Arial"/>
              </a:rPr>
              <a:t>objects </a:t>
            </a:r>
            <a:r>
              <a:rPr sz="1200" b="1" dirty="0">
                <a:solidFill>
                  <a:srgbClr val="FCB834"/>
                </a:solidFill>
                <a:latin typeface="Arial"/>
                <a:cs typeface="Arial"/>
              </a:rPr>
              <a:t>are </a:t>
            </a:r>
            <a:r>
              <a:rPr sz="1200" b="1" spc="-5" dirty="0">
                <a:solidFill>
                  <a:srgbClr val="FCB834"/>
                </a:solidFill>
                <a:latin typeface="Arial"/>
                <a:cs typeface="Arial"/>
              </a:rPr>
              <a:t>created</a:t>
            </a:r>
            <a:r>
              <a:rPr sz="1200" b="1" spc="-160" dirty="0">
                <a:solidFill>
                  <a:srgbClr val="FCB834"/>
                </a:solidFill>
                <a:latin typeface="Arial"/>
                <a:cs typeface="Arial"/>
              </a:rPr>
              <a:t> </a:t>
            </a:r>
            <a:r>
              <a:rPr sz="1200" b="1" spc="-15" dirty="0">
                <a:solidFill>
                  <a:srgbClr val="FCB834"/>
                </a:solidFill>
                <a:latin typeface="Arial"/>
                <a:cs typeface="Arial"/>
              </a:rPr>
              <a:t>is  </a:t>
            </a:r>
            <a:r>
              <a:rPr sz="1200" b="1" dirty="0">
                <a:solidFill>
                  <a:srgbClr val="FCB834"/>
                </a:solidFill>
                <a:latin typeface="Arial"/>
                <a:cs typeface="Arial"/>
              </a:rPr>
              <a:t>called</a:t>
            </a:r>
            <a:r>
              <a:rPr sz="1200" b="1" spc="-55" dirty="0">
                <a:solidFill>
                  <a:srgbClr val="FCB834"/>
                </a:solidFill>
                <a:latin typeface="Arial"/>
                <a:cs typeface="Arial"/>
              </a:rPr>
              <a:t> </a:t>
            </a:r>
            <a:r>
              <a:rPr sz="1200" b="1" spc="-20" dirty="0">
                <a:solidFill>
                  <a:srgbClr val="FCB834"/>
                </a:solidFill>
                <a:latin typeface="Arial"/>
                <a:cs typeface="Arial"/>
              </a:rPr>
              <a:t>Heap</a:t>
            </a:r>
            <a:endParaRPr sz="1200">
              <a:latin typeface="Arial"/>
              <a:cs typeface="Arial"/>
            </a:endParaRPr>
          </a:p>
          <a:p>
            <a:pPr>
              <a:lnSpc>
                <a:spcPct val="100000"/>
              </a:lnSpc>
              <a:spcBef>
                <a:spcPts val="30"/>
              </a:spcBef>
            </a:pPr>
            <a:endParaRPr sz="1750">
              <a:latin typeface="Arial"/>
              <a:cs typeface="Arial"/>
            </a:endParaRPr>
          </a:p>
          <a:p>
            <a:pPr marL="2256155" marR="5080">
              <a:lnSpc>
                <a:spcPct val="100000"/>
              </a:lnSpc>
            </a:pPr>
            <a:r>
              <a:rPr sz="1200" b="1" dirty="0">
                <a:solidFill>
                  <a:srgbClr val="FF3D5F"/>
                </a:solidFill>
                <a:latin typeface="Arial"/>
                <a:cs typeface="Arial"/>
              </a:rPr>
              <a:t>Heap </a:t>
            </a:r>
            <a:r>
              <a:rPr sz="1200" b="1" spc="-5" dirty="0">
                <a:solidFill>
                  <a:srgbClr val="FF3D5F"/>
                </a:solidFill>
                <a:latin typeface="Arial"/>
                <a:cs typeface="Arial"/>
              </a:rPr>
              <a:t>is divided </a:t>
            </a:r>
            <a:r>
              <a:rPr sz="1200" b="1" spc="-25" dirty="0">
                <a:solidFill>
                  <a:srgbClr val="FF3D5F"/>
                </a:solidFill>
                <a:latin typeface="Arial"/>
                <a:cs typeface="Arial"/>
              </a:rPr>
              <a:t>into  </a:t>
            </a:r>
            <a:r>
              <a:rPr sz="1200" b="1" spc="5" dirty="0">
                <a:solidFill>
                  <a:srgbClr val="FF3D5F"/>
                </a:solidFill>
                <a:latin typeface="Arial"/>
                <a:cs typeface="Arial"/>
              </a:rPr>
              <a:t>two </a:t>
            </a:r>
            <a:r>
              <a:rPr sz="1200" b="1" dirty="0">
                <a:solidFill>
                  <a:srgbClr val="FF3D5F"/>
                </a:solidFill>
                <a:latin typeface="Arial"/>
                <a:cs typeface="Arial"/>
              </a:rPr>
              <a:t>parts. </a:t>
            </a:r>
            <a:r>
              <a:rPr sz="1200" b="1" spc="-25" dirty="0">
                <a:solidFill>
                  <a:srgbClr val="FF3D5F"/>
                </a:solidFill>
                <a:latin typeface="Arial"/>
                <a:cs typeface="Arial"/>
              </a:rPr>
              <a:t>Young  </a:t>
            </a:r>
            <a:r>
              <a:rPr sz="1200" b="1" spc="-5" dirty="0">
                <a:solidFill>
                  <a:srgbClr val="FF3D5F"/>
                </a:solidFill>
                <a:latin typeface="Arial"/>
                <a:cs typeface="Arial"/>
              </a:rPr>
              <a:t>space and </a:t>
            </a:r>
            <a:r>
              <a:rPr sz="1200" b="1" dirty="0">
                <a:solidFill>
                  <a:srgbClr val="FF3D5F"/>
                </a:solidFill>
                <a:latin typeface="Arial"/>
                <a:cs typeface="Arial"/>
              </a:rPr>
              <a:t>old</a:t>
            </a:r>
            <a:r>
              <a:rPr sz="1200" b="1" spc="-60" dirty="0">
                <a:solidFill>
                  <a:srgbClr val="FF3D5F"/>
                </a:solidFill>
                <a:latin typeface="Arial"/>
                <a:cs typeface="Arial"/>
              </a:rPr>
              <a:t> </a:t>
            </a:r>
            <a:r>
              <a:rPr sz="1200" b="1" spc="-10" dirty="0">
                <a:solidFill>
                  <a:srgbClr val="FF3D5F"/>
                </a:solidFill>
                <a:latin typeface="Arial"/>
                <a:cs typeface="Arial"/>
              </a:rPr>
              <a:t>space</a:t>
            </a:r>
            <a:endParaRPr sz="1200">
              <a:latin typeface="Arial"/>
              <a:cs typeface="Arial"/>
            </a:endParaRPr>
          </a:p>
        </p:txBody>
      </p:sp>
      <p:sp>
        <p:nvSpPr>
          <p:cNvPr id="17" name="object 17"/>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16" name="object 16"/>
          <p:cNvSpPr txBox="1"/>
          <p:nvPr/>
        </p:nvSpPr>
        <p:spPr>
          <a:xfrm>
            <a:off x="5678804" y="3308426"/>
            <a:ext cx="2039620" cy="574675"/>
          </a:xfrm>
          <a:prstGeom prst="rect">
            <a:avLst/>
          </a:prstGeom>
        </p:spPr>
        <p:txBody>
          <a:bodyPr vert="horz" wrap="square" lIns="0" tIns="12700" rIns="0" bIns="0" rtlCol="0">
            <a:spAutoFit/>
          </a:bodyPr>
          <a:lstStyle/>
          <a:p>
            <a:pPr marL="12700" marR="5080" algn="just">
              <a:lnSpc>
                <a:spcPct val="100000"/>
              </a:lnSpc>
              <a:spcBef>
                <a:spcPts val="100"/>
              </a:spcBef>
            </a:pPr>
            <a:r>
              <a:rPr sz="1200" b="1" spc="-5" dirty="0">
                <a:solidFill>
                  <a:srgbClr val="008599"/>
                </a:solidFill>
                <a:latin typeface="Arial"/>
                <a:cs typeface="Arial"/>
              </a:rPr>
              <a:t>The </a:t>
            </a:r>
            <a:r>
              <a:rPr sz="1200" b="1" dirty="0">
                <a:solidFill>
                  <a:srgbClr val="008599"/>
                </a:solidFill>
                <a:latin typeface="Arial"/>
                <a:cs typeface="Arial"/>
              </a:rPr>
              <a:t>memory is freed </a:t>
            </a:r>
            <a:r>
              <a:rPr sz="1200" b="1" spc="-10" dirty="0">
                <a:solidFill>
                  <a:srgbClr val="008599"/>
                </a:solidFill>
                <a:latin typeface="Arial"/>
                <a:cs typeface="Arial"/>
              </a:rPr>
              <a:t>during  </a:t>
            </a:r>
            <a:r>
              <a:rPr sz="1200" b="1" spc="-5" dirty="0">
                <a:solidFill>
                  <a:srgbClr val="008599"/>
                </a:solidFill>
                <a:latin typeface="Arial"/>
                <a:cs typeface="Arial"/>
              </a:rPr>
              <a:t>runtime </a:t>
            </a:r>
            <a:r>
              <a:rPr sz="1200" b="1" dirty="0">
                <a:solidFill>
                  <a:srgbClr val="008599"/>
                </a:solidFill>
                <a:latin typeface="Arial"/>
                <a:cs typeface="Arial"/>
              </a:rPr>
              <a:t>by </a:t>
            </a:r>
            <a:r>
              <a:rPr sz="1200" b="1" spc="-5" dirty="0">
                <a:solidFill>
                  <a:srgbClr val="008599"/>
                </a:solidFill>
                <a:latin typeface="Arial"/>
                <a:cs typeface="Arial"/>
              </a:rPr>
              <a:t>a special </a:t>
            </a:r>
            <a:r>
              <a:rPr sz="1200" b="1" spc="-15" dirty="0">
                <a:solidFill>
                  <a:srgbClr val="008599"/>
                </a:solidFill>
                <a:latin typeface="Arial"/>
                <a:cs typeface="Arial"/>
              </a:rPr>
              <a:t>thread  </a:t>
            </a:r>
            <a:r>
              <a:rPr sz="1200" b="1" spc="-5" dirty="0">
                <a:solidFill>
                  <a:srgbClr val="008599"/>
                </a:solidFill>
                <a:latin typeface="Arial"/>
                <a:cs typeface="Arial"/>
              </a:rPr>
              <a:t>called </a:t>
            </a:r>
            <a:r>
              <a:rPr sz="1200" b="1" dirty="0">
                <a:solidFill>
                  <a:srgbClr val="008599"/>
                </a:solidFill>
                <a:latin typeface="Arial"/>
                <a:cs typeface="Arial"/>
              </a:rPr>
              <a:t>Garbage</a:t>
            </a:r>
            <a:r>
              <a:rPr sz="1200" b="1" spc="-85" dirty="0">
                <a:solidFill>
                  <a:srgbClr val="008599"/>
                </a:solidFill>
                <a:latin typeface="Arial"/>
                <a:cs typeface="Arial"/>
              </a:rPr>
              <a:t> </a:t>
            </a:r>
            <a:r>
              <a:rPr sz="1200" b="1" spc="-15" dirty="0">
                <a:solidFill>
                  <a:srgbClr val="008599"/>
                </a:solidFill>
                <a:latin typeface="Arial"/>
                <a:cs typeface="Arial"/>
              </a:rPr>
              <a:t>Collector</a:t>
            </a:r>
            <a:endParaRPr sz="12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2" name="object 2"/>
          <p:cNvGrpSpPr/>
          <p:nvPr/>
        </p:nvGrpSpPr>
        <p:grpSpPr>
          <a:xfrm>
            <a:off x="466344" y="844293"/>
            <a:ext cx="8211820" cy="29209"/>
            <a:chOff x="466344" y="844293"/>
            <a:chExt cx="8211820" cy="29209"/>
          </a:xfrm>
        </p:grpSpPr>
        <p:sp>
          <p:nvSpPr>
            <p:cNvPr id="3" name="object 3"/>
            <p:cNvSpPr/>
            <p:nvPr/>
          </p:nvSpPr>
          <p:spPr>
            <a:xfrm>
              <a:off x="466344" y="844293"/>
              <a:ext cx="8211820" cy="29209"/>
            </a:xfrm>
            <a:custGeom>
              <a:avLst/>
              <a:gdLst/>
              <a:ahLst/>
              <a:cxnLst/>
              <a:rect l="l" t="t" r="r" b="b"/>
              <a:pathLst>
                <a:path w="8211820" h="29209">
                  <a:moveTo>
                    <a:pt x="8211311" y="0"/>
                  </a:moveTo>
                  <a:lnTo>
                    <a:pt x="0" y="0"/>
                  </a:lnTo>
                  <a:lnTo>
                    <a:pt x="0" y="28704"/>
                  </a:lnTo>
                  <a:lnTo>
                    <a:pt x="8211311" y="28704"/>
                  </a:lnTo>
                  <a:lnTo>
                    <a:pt x="8211311" y="0"/>
                  </a:lnTo>
                  <a:close/>
                </a:path>
              </a:pathLst>
            </a:custGeom>
            <a:solidFill>
              <a:srgbClr val="095A82"/>
            </a:solidFill>
          </p:spPr>
          <p:txBody>
            <a:bodyPr wrap="square" lIns="0" tIns="0" rIns="0" bIns="0" rtlCol="0"/>
            <a:lstStyle/>
            <a:p>
              <a:endParaRPr/>
            </a:p>
          </p:txBody>
        </p:sp>
        <p:sp>
          <p:nvSpPr>
            <p:cNvPr id="4" name="object 4"/>
            <p:cNvSpPr/>
            <p:nvPr/>
          </p:nvSpPr>
          <p:spPr>
            <a:xfrm>
              <a:off x="466344" y="844293"/>
              <a:ext cx="8211820" cy="29209"/>
            </a:xfrm>
            <a:custGeom>
              <a:avLst/>
              <a:gdLst/>
              <a:ahLst/>
              <a:cxnLst/>
              <a:rect l="l" t="t" r="r" b="b"/>
              <a:pathLst>
                <a:path w="8211820" h="29209">
                  <a:moveTo>
                    <a:pt x="8211311" y="0"/>
                  </a:moveTo>
                  <a:lnTo>
                    <a:pt x="0" y="0"/>
                  </a:lnTo>
                  <a:lnTo>
                    <a:pt x="0" y="28704"/>
                  </a:lnTo>
                  <a:lnTo>
                    <a:pt x="8211311" y="28704"/>
                  </a:lnTo>
                  <a:lnTo>
                    <a:pt x="8211311" y="0"/>
                  </a:lnTo>
                  <a:close/>
                </a:path>
              </a:pathLst>
            </a:custGeom>
            <a:solidFill>
              <a:srgbClr val="045180"/>
            </a:solidFill>
          </p:spPr>
          <p:txBody>
            <a:bodyPr wrap="square" lIns="0" tIns="0" rIns="0" bIns="0" rtlCol="0"/>
            <a:lstStyle/>
            <a:p>
              <a:endParaRPr/>
            </a:p>
          </p:txBody>
        </p:sp>
      </p:grpSp>
      <p:sp>
        <p:nvSpPr>
          <p:cNvPr id="5" name="object 5"/>
          <p:cNvSpPr txBox="1">
            <a:spLocks noGrp="1"/>
          </p:cNvSpPr>
          <p:nvPr>
            <p:ph type="title"/>
          </p:nvPr>
        </p:nvSpPr>
        <p:spPr>
          <a:xfrm>
            <a:off x="470712" y="300304"/>
            <a:ext cx="6350635" cy="45212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rlito"/>
                <a:cs typeface="Carlito"/>
              </a:rPr>
              <a:t>John </a:t>
            </a:r>
            <a:r>
              <a:rPr sz="2800" b="1" spc="-5" dirty="0">
                <a:latin typeface="Carlito"/>
                <a:cs typeface="Carlito"/>
              </a:rPr>
              <a:t>Learns about </a:t>
            </a:r>
            <a:r>
              <a:rPr sz="2800" b="1" spc="-15" dirty="0">
                <a:latin typeface="Carlito"/>
                <a:cs typeface="Carlito"/>
              </a:rPr>
              <a:t>Programming</a:t>
            </a:r>
            <a:r>
              <a:rPr sz="2800" b="1" spc="-229" dirty="0">
                <a:latin typeface="Carlito"/>
                <a:cs typeface="Carlito"/>
              </a:rPr>
              <a:t> </a:t>
            </a:r>
            <a:r>
              <a:rPr sz="2800" b="1" spc="-20" dirty="0">
                <a:latin typeface="Carlito"/>
                <a:cs typeface="Carlito"/>
              </a:rPr>
              <a:t>Languages</a:t>
            </a:r>
            <a:endParaRPr sz="2800">
              <a:latin typeface="Carlito"/>
              <a:cs typeface="Carlito"/>
            </a:endParaRPr>
          </a:p>
        </p:txBody>
      </p:sp>
      <p:sp>
        <p:nvSpPr>
          <p:cNvPr id="6" name="object 6"/>
          <p:cNvSpPr txBox="1"/>
          <p:nvPr/>
        </p:nvSpPr>
        <p:spPr>
          <a:xfrm>
            <a:off x="470712" y="936751"/>
            <a:ext cx="1696085" cy="239395"/>
          </a:xfrm>
          <a:prstGeom prst="rect">
            <a:avLst/>
          </a:prstGeom>
        </p:spPr>
        <p:txBody>
          <a:bodyPr vert="horz" wrap="square" lIns="0" tIns="13335" rIns="0" bIns="0" rtlCol="0">
            <a:spAutoFit/>
          </a:bodyPr>
          <a:lstStyle/>
          <a:p>
            <a:pPr marL="299085" indent="-287020">
              <a:lnSpc>
                <a:spcPct val="100000"/>
              </a:lnSpc>
              <a:spcBef>
                <a:spcPts val="105"/>
              </a:spcBef>
              <a:buClr>
                <a:srgbClr val="095A82"/>
              </a:buClr>
              <a:buFont typeface="Wingdings"/>
              <a:buChar char=""/>
              <a:tabLst>
                <a:tab pos="299085" algn="l"/>
                <a:tab pos="299720" algn="l"/>
              </a:tabLst>
            </a:pPr>
            <a:r>
              <a:rPr sz="1400" spc="-5" dirty="0">
                <a:solidFill>
                  <a:srgbClr val="5F5F5F"/>
                </a:solidFill>
                <a:latin typeface="Carlito"/>
                <a:cs typeface="Carlito"/>
              </a:rPr>
              <a:t>One day </a:t>
            </a:r>
            <a:r>
              <a:rPr sz="1400" dirty="0">
                <a:solidFill>
                  <a:srgbClr val="5F5F5F"/>
                </a:solidFill>
                <a:latin typeface="Carlito"/>
                <a:cs typeface="Carlito"/>
              </a:rPr>
              <a:t>in a</a:t>
            </a:r>
            <a:r>
              <a:rPr sz="1400" spc="-75" dirty="0">
                <a:solidFill>
                  <a:srgbClr val="5F5F5F"/>
                </a:solidFill>
                <a:latin typeface="Carlito"/>
                <a:cs typeface="Carlito"/>
              </a:rPr>
              <a:t> </a:t>
            </a:r>
            <a:r>
              <a:rPr sz="1400" spc="-15" dirty="0">
                <a:solidFill>
                  <a:srgbClr val="5F5F5F"/>
                </a:solidFill>
                <a:latin typeface="Carlito"/>
                <a:cs typeface="Carlito"/>
              </a:rPr>
              <a:t>class!!</a:t>
            </a:r>
            <a:endParaRPr sz="1400">
              <a:latin typeface="Carlito"/>
              <a:cs typeface="Carlito"/>
            </a:endParaRPr>
          </a:p>
        </p:txBody>
      </p:sp>
      <p:sp>
        <p:nvSpPr>
          <p:cNvPr id="7" name="object 7"/>
          <p:cNvSpPr/>
          <p:nvPr/>
        </p:nvSpPr>
        <p:spPr>
          <a:xfrm>
            <a:off x="2542032" y="1223772"/>
            <a:ext cx="4044696" cy="3497579"/>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883411" y="1415923"/>
            <a:ext cx="1297940" cy="1412240"/>
          </a:xfrm>
          <a:prstGeom prst="rect">
            <a:avLst/>
          </a:prstGeom>
        </p:spPr>
        <p:txBody>
          <a:bodyPr vert="horz" wrap="square" lIns="0" tIns="12065" rIns="0" bIns="0" rtlCol="0">
            <a:spAutoFit/>
          </a:bodyPr>
          <a:lstStyle/>
          <a:p>
            <a:pPr marL="12700" marR="5080">
              <a:lnSpc>
                <a:spcPct val="100000"/>
              </a:lnSpc>
              <a:spcBef>
                <a:spcPts val="95"/>
              </a:spcBef>
            </a:pPr>
            <a:r>
              <a:rPr sz="1300" spc="-5" dirty="0">
                <a:solidFill>
                  <a:srgbClr val="2E2E2E"/>
                </a:solidFill>
                <a:latin typeface="Carlito"/>
                <a:cs typeface="Carlito"/>
              </a:rPr>
              <a:t>There are </a:t>
            </a:r>
            <a:r>
              <a:rPr sz="1300" spc="-25" dirty="0">
                <a:solidFill>
                  <a:srgbClr val="2E2E2E"/>
                </a:solidFill>
                <a:latin typeface="Carlito"/>
                <a:cs typeface="Carlito"/>
              </a:rPr>
              <a:t>many  </a:t>
            </a:r>
            <a:r>
              <a:rPr sz="1300" spc="-15" dirty="0">
                <a:solidFill>
                  <a:srgbClr val="2E2E2E"/>
                </a:solidFill>
                <a:latin typeface="Carlito"/>
                <a:cs typeface="Carlito"/>
              </a:rPr>
              <a:t>programming  </a:t>
            </a:r>
            <a:r>
              <a:rPr sz="1300" spc="-5" dirty="0">
                <a:solidFill>
                  <a:srgbClr val="2E2E2E"/>
                </a:solidFill>
                <a:latin typeface="Carlito"/>
                <a:cs typeface="Carlito"/>
              </a:rPr>
              <a:t>languages. Java </a:t>
            </a:r>
            <a:r>
              <a:rPr sz="1300" spc="-15" dirty="0">
                <a:solidFill>
                  <a:srgbClr val="2E2E2E"/>
                </a:solidFill>
                <a:latin typeface="Carlito"/>
                <a:cs typeface="Carlito"/>
              </a:rPr>
              <a:t>is  </a:t>
            </a:r>
            <a:r>
              <a:rPr sz="1300" spc="-5" dirty="0">
                <a:solidFill>
                  <a:srgbClr val="2E2E2E"/>
                </a:solidFill>
                <a:latin typeface="Carlito"/>
                <a:cs typeface="Carlito"/>
              </a:rPr>
              <a:t>one of them. </a:t>
            </a:r>
            <a:r>
              <a:rPr sz="1300" spc="-25" dirty="0">
                <a:solidFill>
                  <a:srgbClr val="2E2E2E"/>
                </a:solidFill>
                <a:latin typeface="Carlito"/>
                <a:cs typeface="Carlito"/>
              </a:rPr>
              <a:t>It’s  </a:t>
            </a:r>
            <a:r>
              <a:rPr sz="1300" spc="-5" dirty="0">
                <a:solidFill>
                  <a:srgbClr val="2E2E2E"/>
                </a:solidFill>
                <a:latin typeface="Carlito"/>
                <a:cs typeface="Carlito"/>
              </a:rPr>
              <a:t>very important,</a:t>
            </a:r>
            <a:r>
              <a:rPr sz="1300" spc="-90" dirty="0">
                <a:solidFill>
                  <a:srgbClr val="2E2E2E"/>
                </a:solidFill>
                <a:latin typeface="Carlito"/>
                <a:cs typeface="Carlito"/>
              </a:rPr>
              <a:t> </a:t>
            </a:r>
            <a:r>
              <a:rPr sz="1300" spc="-20" dirty="0">
                <a:solidFill>
                  <a:srgbClr val="2E2E2E"/>
                </a:solidFill>
                <a:latin typeface="Carlito"/>
                <a:cs typeface="Carlito"/>
              </a:rPr>
              <a:t>we  </a:t>
            </a:r>
            <a:r>
              <a:rPr sz="1300" spc="-5" dirty="0">
                <a:solidFill>
                  <a:srgbClr val="2E2E2E"/>
                </a:solidFill>
                <a:latin typeface="Carlito"/>
                <a:cs typeface="Carlito"/>
              </a:rPr>
              <a:t>will learn about </a:t>
            </a:r>
            <a:r>
              <a:rPr sz="1300" spc="-15" dirty="0">
                <a:solidFill>
                  <a:srgbClr val="2E2E2E"/>
                </a:solidFill>
                <a:latin typeface="Carlito"/>
                <a:cs typeface="Carlito"/>
              </a:rPr>
              <a:t>it  </a:t>
            </a:r>
            <a:r>
              <a:rPr sz="1300" spc="-25" dirty="0">
                <a:solidFill>
                  <a:srgbClr val="2E2E2E"/>
                </a:solidFill>
                <a:latin typeface="Carlito"/>
                <a:cs typeface="Carlito"/>
              </a:rPr>
              <a:t>now.</a:t>
            </a:r>
            <a:endParaRPr sz="1300">
              <a:latin typeface="Carlito"/>
              <a:cs typeface="Carlito"/>
            </a:endParaRPr>
          </a:p>
        </p:txBody>
      </p:sp>
      <p:sp>
        <p:nvSpPr>
          <p:cNvPr id="9" name="object 9"/>
          <p:cNvSpPr/>
          <p:nvPr/>
        </p:nvSpPr>
        <p:spPr>
          <a:xfrm>
            <a:off x="7165847" y="1891283"/>
            <a:ext cx="1001394" cy="892810"/>
          </a:xfrm>
          <a:custGeom>
            <a:avLst/>
            <a:gdLst/>
            <a:ahLst/>
            <a:cxnLst/>
            <a:rect l="l" t="t" r="r" b="b"/>
            <a:pathLst>
              <a:path w="1001395" h="892810">
                <a:moveTo>
                  <a:pt x="90424" y="293750"/>
                </a:moveTo>
                <a:lnTo>
                  <a:pt x="90424" y="242823"/>
                </a:lnTo>
                <a:lnTo>
                  <a:pt x="100965" y="195325"/>
                </a:lnTo>
                <a:lnTo>
                  <a:pt x="121030" y="153288"/>
                </a:lnTo>
                <a:lnTo>
                  <a:pt x="149098" y="118617"/>
                </a:lnTo>
                <a:lnTo>
                  <a:pt x="184023" y="93598"/>
                </a:lnTo>
                <a:lnTo>
                  <a:pt x="224662" y="80009"/>
                </a:lnTo>
                <a:lnTo>
                  <a:pt x="250698" y="78358"/>
                </a:lnTo>
                <a:lnTo>
                  <a:pt x="276351" y="82041"/>
                </a:lnTo>
                <a:lnTo>
                  <a:pt x="301244" y="90677"/>
                </a:lnTo>
                <a:lnTo>
                  <a:pt x="324866" y="104393"/>
                </a:lnTo>
                <a:lnTo>
                  <a:pt x="348742" y="66039"/>
                </a:lnTo>
                <a:lnTo>
                  <a:pt x="380237" y="39623"/>
                </a:lnTo>
                <a:lnTo>
                  <a:pt x="416432" y="26161"/>
                </a:lnTo>
                <a:lnTo>
                  <a:pt x="454659" y="26669"/>
                </a:lnTo>
                <a:lnTo>
                  <a:pt x="492125" y="42163"/>
                </a:lnTo>
                <a:lnTo>
                  <a:pt x="520826" y="67817"/>
                </a:lnTo>
                <a:lnTo>
                  <a:pt x="545592" y="29336"/>
                </a:lnTo>
                <a:lnTo>
                  <a:pt x="579374" y="6095"/>
                </a:lnTo>
                <a:lnTo>
                  <a:pt x="617854" y="0"/>
                </a:lnTo>
                <a:lnTo>
                  <a:pt x="656717" y="12699"/>
                </a:lnTo>
                <a:lnTo>
                  <a:pt x="666750" y="19684"/>
                </a:lnTo>
                <a:lnTo>
                  <a:pt x="676021" y="27939"/>
                </a:lnTo>
                <a:lnTo>
                  <a:pt x="684529" y="37464"/>
                </a:lnTo>
                <a:lnTo>
                  <a:pt x="692023" y="48132"/>
                </a:lnTo>
                <a:lnTo>
                  <a:pt x="727075" y="14604"/>
                </a:lnTo>
                <a:lnTo>
                  <a:pt x="768730" y="507"/>
                </a:lnTo>
                <a:lnTo>
                  <a:pt x="811529" y="6222"/>
                </a:lnTo>
                <a:lnTo>
                  <a:pt x="850773" y="32257"/>
                </a:lnTo>
                <a:lnTo>
                  <a:pt x="864488" y="49021"/>
                </a:lnTo>
                <a:lnTo>
                  <a:pt x="875537" y="68198"/>
                </a:lnTo>
                <a:lnTo>
                  <a:pt x="883666" y="89407"/>
                </a:lnTo>
                <a:lnTo>
                  <a:pt x="888873" y="112140"/>
                </a:lnTo>
                <a:lnTo>
                  <a:pt x="924941" y="131952"/>
                </a:lnTo>
                <a:lnTo>
                  <a:pt x="953007" y="163321"/>
                </a:lnTo>
                <a:lnTo>
                  <a:pt x="971803" y="203326"/>
                </a:lnTo>
                <a:lnTo>
                  <a:pt x="979804" y="248792"/>
                </a:lnTo>
                <a:lnTo>
                  <a:pt x="975613" y="296544"/>
                </a:lnTo>
                <a:lnTo>
                  <a:pt x="974090" y="303275"/>
                </a:lnTo>
                <a:lnTo>
                  <a:pt x="972184" y="309879"/>
                </a:lnTo>
                <a:lnTo>
                  <a:pt x="969899" y="316229"/>
                </a:lnTo>
                <a:lnTo>
                  <a:pt x="990980" y="360552"/>
                </a:lnTo>
                <a:lnTo>
                  <a:pt x="1001268" y="408431"/>
                </a:lnTo>
                <a:lnTo>
                  <a:pt x="1001141" y="457199"/>
                </a:lnTo>
                <a:lnTo>
                  <a:pt x="990853" y="504316"/>
                </a:lnTo>
                <a:lnTo>
                  <a:pt x="970787" y="547242"/>
                </a:lnTo>
                <a:lnTo>
                  <a:pt x="941070" y="583438"/>
                </a:lnTo>
                <a:lnTo>
                  <a:pt x="906272" y="607948"/>
                </a:lnTo>
                <a:lnTo>
                  <a:pt x="867663" y="620902"/>
                </a:lnTo>
                <a:lnTo>
                  <a:pt x="860425" y="672338"/>
                </a:lnTo>
                <a:lnTo>
                  <a:pt x="841121" y="716788"/>
                </a:lnTo>
                <a:lnTo>
                  <a:pt x="811783" y="751713"/>
                </a:lnTo>
                <a:lnTo>
                  <a:pt x="774826" y="774318"/>
                </a:lnTo>
                <a:lnTo>
                  <a:pt x="732408" y="782319"/>
                </a:lnTo>
                <a:lnTo>
                  <a:pt x="713994" y="780541"/>
                </a:lnTo>
                <a:lnTo>
                  <a:pt x="695959" y="775842"/>
                </a:lnTo>
                <a:lnTo>
                  <a:pt x="678687" y="768095"/>
                </a:lnTo>
                <a:lnTo>
                  <a:pt x="662304" y="757554"/>
                </a:lnTo>
                <a:lnTo>
                  <a:pt x="644905" y="804036"/>
                </a:lnTo>
                <a:lnTo>
                  <a:pt x="618998" y="842009"/>
                </a:lnTo>
                <a:lnTo>
                  <a:pt x="586358" y="870203"/>
                </a:lnTo>
                <a:lnTo>
                  <a:pt x="548894" y="887602"/>
                </a:lnTo>
                <a:lnTo>
                  <a:pt x="508634" y="892809"/>
                </a:lnTo>
                <a:lnTo>
                  <a:pt x="467105" y="884554"/>
                </a:lnTo>
                <a:lnTo>
                  <a:pt x="442086" y="872489"/>
                </a:lnTo>
                <a:lnTo>
                  <a:pt x="419226" y="855344"/>
                </a:lnTo>
                <a:lnTo>
                  <a:pt x="399160" y="833754"/>
                </a:lnTo>
                <a:lnTo>
                  <a:pt x="382270" y="808227"/>
                </a:lnTo>
                <a:lnTo>
                  <a:pt x="344550" y="829055"/>
                </a:lnTo>
                <a:lnTo>
                  <a:pt x="305307" y="838580"/>
                </a:lnTo>
                <a:lnTo>
                  <a:pt x="265937" y="837438"/>
                </a:lnTo>
                <a:lnTo>
                  <a:pt x="227965" y="825880"/>
                </a:lnTo>
                <a:lnTo>
                  <a:pt x="192658" y="804417"/>
                </a:lnTo>
                <a:lnTo>
                  <a:pt x="161671" y="773683"/>
                </a:lnTo>
                <a:lnTo>
                  <a:pt x="136525" y="733805"/>
                </a:lnTo>
                <a:lnTo>
                  <a:pt x="135890" y="732408"/>
                </a:lnTo>
                <a:lnTo>
                  <a:pt x="135254" y="731138"/>
                </a:lnTo>
                <a:lnTo>
                  <a:pt x="134620" y="729868"/>
                </a:lnTo>
                <a:lnTo>
                  <a:pt x="94615" y="725804"/>
                </a:lnTo>
                <a:lnTo>
                  <a:pt x="60198" y="704341"/>
                </a:lnTo>
                <a:lnTo>
                  <a:pt x="34925" y="668782"/>
                </a:lnTo>
                <a:lnTo>
                  <a:pt x="22478" y="622553"/>
                </a:lnTo>
                <a:lnTo>
                  <a:pt x="22225" y="596010"/>
                </a:lnTo>
                <a:lnTo>
                  <a:pt x="26797" y="570229"/>
                </a:lnTo>
                <a:lnTo>
                  <a:pt x="35813" y="546226"/>
                </a:lnTo>
                <a:lnTo>
                  <a:pt x="49022" y="524890"/>
                </a:lnTo>
                <a:lnTo>
                  <a:pt x="19176" y="492378"/>
                </a:lnTo>
                <a:lnTo>
                  <a:pt x="2412" y="449833"/>
                </a:lnTo>
                <a:lnTo>
                  <a:pt x="0" y="402843"/>
                </a:lnTo>
                <a:lnTo>
                  <a:pt x="12953" y="356742"/>
                </a:lnTo>
                <a:lnTo>
                  <a:pt x="27304" y="333628"/>
                </a:lnTo>
                <a:lnTo>
                  <a:pt x="45338" y="315594"/>
                </a:lnTo>
                <a:lnTo>
                  <a:pt x="66421" y="303021"/>
                </a:lnTo>
                <a:lnTo>
                  <a:pt x="89534" y="296544"/>
                </a:lnTo>
                <a:lnTo>
                  <a:pt x="90424" y="293750"/>
                </a:lnTo>
                <a:close/>
              </a:path>
              <a:path w="1001395" h="892810">
                <a:moveTo>
                  <a:pt x="108838" y="537844"/>
                </a:moveTo>
                <a:lnTo>
                  <a:pt x="93472" y="537844"/>
                </a:lnTo>
                <a:lnTo>
                  <a:pt x="78485" y="535051"/>
                </a:lnTo>
                <a:lnTo>
                  <a:pt x="63880" y="529463"/>
                </a:lnTo>
                <a:lnTo>
                  <a:pt x="50165" y="521334"/>
                </a:lnTo>
              </a:path>
              <a:path w="1001395" h="892810">
                <a:moveTo>
                  <a:pt x="160654" y="718057"/>
                </a:moveTo>
                <a:lnTo>
                  <a:pt x="154431" y="720724"/>
                </a:lnTo>
                <a:lnTo>
                  <a:pt x="148081" y="723010"/>
                </a:lnTo>
                <a:lnTo>
                  <a:pt x="141604" y="724661"/>
                </a:lnTo>
                <a:lnTo>
                  <a:pt x="135000" y="725932"/>
                </a:lnTo>
              </a:path>
              <a:path w="1001395" h="892810">
                <a:moveTo>
                  <a:pt x="382270" y="804671"/>
                </a:moveTo>
                <a:lnTo>
                  <a:pt x="377825" y="796035"/>
                </a:lnTo>
                <a:lnTo>
                  <a:pt x="373633" y="787145"/>
                </a:lnTo>
                <a:lnTo>
                  <a:pt x="369950" y="778001"/>
                </a:lnTo>
                <a:lnTo>
                  <a:pt x="366775" y="768730"/>
                </a:lnTo>
              </a:path>
              <a:path w="1001395" h="892810">
                <a:moveTo>
                  <a:pt x="668654" y="715009"/>
                </a:moveTo>
                <a:lnTo>
                  <a:pt x="667766" y="724915"/>
                </a:lnTo>
                <a:lnTo>
                  <a:pt x="666369" y="734821"/>
                </a:lnTo>
                <a:lnTo>
                  <a:pt x="664591" y="744727"/>
                </a:lnTo>
                <a:lnTo>
                  <a:pt x="662431" y="754379"/>
                </a:lnTo>
              </a:path>
              <a:path w="1001395" h="892810">
                <a:moveTo>
                  <a:pt x="791591" y="471169"/>
                </a:moveTo>
                <a:lnTo>
                  <a:pt x="823086" y="496950"/>
                </a:lnTo>
                <a:lnTo>
                  <a:pt x="846962" y="531748"/>
                </a:lnTo>
                <a:lnTo>
                  <a:pt x="861949" y="573023"/>
                </a:lnTo>
                <a:lnTo>
                  <a:pt x="867028" y="618616"/>
                </a:lnTo>
              </a:path>
              <a:path w="1001395" h="892810">
                <a:moveTo>
                  <a:pt x="969518" y="314070"/>
                </a:moveTo>
                <a:lnTo>
                  <a:pt x="963168" y="329691"/>
                </a:lnTo>
                <a:lnTo>
                  <a:pt x="955294" y="344169"/>
                </a:lnTo>
                <a:lnTo>
                  <a:pt x="946276" y="357377"/>
                </a:lnTo>
                <a:lnTo>
                  <a:pt x="935862" y="369442"/>
                </a:lnTo>
              </a:path>
              <a:path w="1001395" h="892810">
                <a:moveTo>
                  <a:pt x="889000" y="108965"/>
                </a:moveTo>
                <a:lnTo>
                  <a:pt x="889761" y="115442"/>
                </a:lnTo>
                <a:lnTo>
                  <a:pt x="890397" y="122046"/>
                </a:lnTo>
                <a:lnTo>
                  <a:pt x="890651" y="128523"/>
                </a:lnTo>
                <a:lnTo>
                  <a:pt x="890777" y="135127"/>
                </a:lnTo>
              </a:path>
              <a:path w="1001395" h="892810">
                <a:moveTo>
                  <a:pt x="674497" y="78485"/>
                </a:moveTo>
                <a:lnTo>
                  <a:pt x="678052" y="69595"/>
                </a:lnTo>
                <a:lnTo>
                  <a:pt x="682117" y="61086"/>
                </a:lnTo>
                <a:lnTo>
                  <a:pt x="686561" y="52958"/>
                </a:lnTo>
                <a:lnTo>
                  <a:pt x="691642" y="45211"/>
                </a:lnTo>
              </a:path>
              <a:path w="1001395" h="892810">
                <a:moveTo>
                  <a:pt x="513587" y="94360"/>
                </a:moveTo>
                <a:lnTo>
                  <a:pt x="515111" y="86994"/>
                </a:lnTo>
                <a:lnTo>
                  <a:pt x="517017" y="79755"/>
                </a:lnTo>
                <a:lnTo>
                  <a:pt x="519302" y="72643"/>
                </a:lnTo>
                <a:lnTo>
                  <a:pt x="521970" y="65658"/>
                </a:lnTo>
              </a:path>
              <a:path w="1001395" h="892810">
                <a:moveTo>
                  <a:pt x="324738" y="104139"/>
                </a:moveTo>
                <a:lnTo>
                  <a:pt x="332740" y="110235"/>
                </a:lnTo>
                <a:lnTo>
                  <a:pt x="340486" y="116966"/>
                </a:lnTo>
                <a:lnTo>
                  <a:pt x="347852" y="124205"/>
                </a:lnTo>
                <a:lnTo>
                  <a:pt x="354837" y="132079"/>
                </a:lnTo>
              </a:path>
              <a:path w="1001395" h="892810">
                <a:moveTo>
                  <a:pt x="95630" y="323088"/>
                </a:moveTo>
                <a:lnTo>
                  <a:pt x="93979" y="315975"/>
                </a:lnTo>
                <a:lnTo>
                  <a:pt x="92582" y="308609"/>
                </a:lnTo>
                <a:lnTo>
                  <a:pt x="91440" y="301243"/>
                </a:lnTo>
                <a:lnTo>
                  <a:pt x="90424" y="293750"/>
                </a:lnTo>
              </a:path>
            </a:pathLst>
          </a:custGeom>
          <a:ln w="9144">
            <a:solidFill>
              <a:srgbClr val="006EC0"/>
            </a:solidFill>
          </a:ln>
        </p:spPr>
        <p:txBody>
          <a:bodyPr wrap="square" lIns="0" tIns="0" rIns="0" bIns="0" rtlCol="0"/>
          <a:lstStyle/>
          <a:p>
            <a:endParaRPr/>
          </a:p>
        </p:txBody>
      </p:sp>
      <p:grpSp>
        <p:nvGrpSpPr>
          <p:cNvPr id="10" name="object 10"/>
          <p:cNvGrpSpPr/>
          <p:nvPr/>
        </p:nvGrpSpPr>
        <p:grpSpPr>
          <a:xfrm>
            <a:off x="789431" y="1399032"/>
            <a:ext cx="5757545" cy="1609725"/>
            <a:chOff x="789431" y="1399032"/>
            <a:chExt cx="5757545" cy="1609725"/>
          </a:xfrm>
        </p:grpSpPr>
        <p:sp>
          <p:nvSpPr>
            <p:cNvPr id="11" name="object 11"/>
            <p:cNvSpPr/>
            <p:nvPr/>
          </p:nvSpPr>
          <p:spPr>
            <a:xfrm>
              <a:off x="6492240" y="2321052"/>
              <a:ext cx="50165" cy="50165"/>
            </a:xfrm>
            <a:custGeom>
              <a:avLst/>
              <a:gdLst/>
              <a:ahLst/>
              <a:cxnLst/>
              <a:rect l="l" t="t" r="r" b="b"/>
              <a:pathLst>
                <a:path w="50165" h="50164">
                  <a:moveTo>
                    <a:pt x="49784" y="24765"/>
                  </a:moveTo>
                  <a:lnTo>
                    <a:pt x="47879" y="34543"/>
                  </a:lnTo>
                  <a:lnTo>
                    <a:pt x="42544" y="42418"/>
                  </a:lnTo>
                  <a:lnTo>
                    <a:pt x="34670" y="47879"/>
                  </a:lnTo>
                  <a:lnTo>
                    <a:pt x="24891" y="49784"/>
                  </a:lnTo>
                  <a:lnTo>
                    <a:pt x="15239" y="47879"/>
                  </a:lnTo>
                  <a:lnTo>
                    <a:pt x="7365" y="42418"/>
                  </a:lnTo>
                  <a:lnTo>
                    <a:pt x="1905" y="34543"/>
                  </a:lnTo>
                  <a:lnTo>
                    <a:pt x="0" y="24765"/>
                  </a:lnTo>
                  <a:lnTo>
                    <a:pt x="1905" y="15112"/>
                  </a:lnTo>
                  <a:lnTo>
                    <a:pt x="7365" y="7239"/>
                  </a:lnTo>
                  <a:lnTo>
                    <a:pt x="15239" y="1905"/>
                  </a:lnTo>
                  <a:lnTo>
                    <a:pt x="24891" y="0"/>
                  </a:lnTo>
                  <a:lnTo>
                    <a:pt x="34670" y="1905"/>
                  </a:lnTo>
                  <a:lnTo>
                    <a:pt x="42544" y="7239"/>
                  </a:lnTo>
                  <a:lnTo>
                    <a:pt x="47879" y="15112"/>
                  </a:lnTo>
                  <a:lnTo>
                    <a:pt x="49784" y="24765"/>
                  </a:lnTo>
                  <a:close/>
                </a:path>
              </a:pathLst>
            </a:custGeom>
            <a:ln w="9144">
              <a:solidFill>
                <a:srgbClr val="006EC0"/>
              </a:solidFill>
            </a:ln>
          </p:spPr>
          <p:txBody>
            <a:bodyPr wrap="square" lIns="0" tIns="0" rIns="0" bIns="0" rtlCol="0"/>
            <a:lstStyle/>
            <a:p>
              <a:endParaRPr/>
            </a:p>
          </p:txBody>
        </p:sp>
        <p:sp>
          <p:nvSpPr>
            <p:cNvPr id="12" name="object 12"/>
            <p:cNvSpPr/>
            <p:nvPr/>
          </p:nvSpPr>
          <p:spPr>
            <a:xfrm>
              <a:off x="794003" y="1403604"/>
              <a:ext cx="2080260" cy="1600200"/>
            </a:xfrm>
            <a:custGeom>
              <a:avLst/>
              <a:gdLst/>
              <a:ahLst/>
              <a:cxnLst/>
              <a:rect l="l" t="t" r="r" b="b"/>
              <a:pathLst>
                <a:path w="2080260" h="1600200">
                  <a:moveTo>
                    <a:pt x="0" y="0"/>
                  </a:moveTo>
                  <a:lnTo>
                    <a:pt x="912748" y="0"/>
                  </a:lnTo>
                  <a:lnTo>
                    <a:pt x="1303908" y="0"/>
                  </a:lnTo>
                  <a:lnTo>
                    <a:pt x="1564639" y="0"/>
                  </a:lnTo>
                  <a:lnTo>
                    <a:pt x="1564639" y="266700"/>
                  </a:lnTo>
                  <a:lnTo>
                    <a:pt x="2080133" y="481330"/>
                  </a:lnTo>
                  <a:lnTo>
                    <a:pt x="1564639" y="666750"/>
                  </a:lnTo>
                  <a:lnTo>
                    <a:pt x="1564639" y="1600200"/>
                  </a:lnTo>
                  <a:lnTo>
                    <a:pt x="1303908" y="1600200"/>
                  </a:lnTo>
                  <a:lnTo>
                    <a:pt x="912748" y="1600200"/>
                  </a:lnTo>
                  <a:lnTo>
                    <a:pt x="0" y="1600200"/>
                  </a:lnTo>
                  <a:lnTo>
                    <a:pt x="0" y="666750"/>
                  </a:lnTo>
                  <a:lnTo>
                    <a:pt x="0" y="266700"/>
                  </a:lnTo>
                  <a:lnTo>
                    <a:pt x="0" y="0"/>
                  </a:lnTo>
                  <a:close/>
                </a:path>
              </a:pathLst>
            </a:custGeom>
            <a:ln w="9143">
              <a:solidFill>
                <a:srgbClr val="5F5F5F"/>
              </a:solidFill>
            </a:ln>
          </p:spPr>
          <p:txBody>
            <a:bodyPr wrap="square" lIns="0" tIns="0" rIns="0" bIns="0" rtlCol="0"/>
            <a:lstStyle/>
            <a:p>
              <a:endParaRPr/>
            </a:p>
          </p:txBody>
        </p:sp>
      </p:grpSp>
      <p:sp>
        <p:nvSpPr>
          <p:cNvPr id="13" name="object 13"/>
          <p:cNvSpPr/>
          <p:nvPr/>
        </p:nvSpPr>
        <p:spPr>
          <a:xfrm>
            <a:off x="6662928" y="2290572"/>
            <a:ext cx="108203" cy="108204"/>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6886956" y="2263139"/>
            <a:ext cx="158496" cy="156972"/>
          </a:xfrm>
          <a:prstGeom prst="rect">
            <a:avLst/>
          </a:prstGeom>
          <a:blipFill>
            <a:blip r:embed="rId4" cstate="print"/>
            <a:stretch>
              <a:fillRect/>
            </a:stretch>
          </a:blipFill>
        </p:spPr>
        <p:txBody>
          <a:bodyPr wrap="square" lIns="0" tIns="0" rIns="0" bIns="0" rtlCol="0"/>
          <a:lstStyle/>
          <a:p>
            <a:endParaRPr/>
          </a:p>
        </p:txBody>
      </p:sp>
      <p:sp>
        <p:nvSpPr>
          <p:cNvPr id="15" name="object 15"/>
          <p:cNvSpPr txBox="1"/>
          <p:nvPr/>
        </p:nvSpPr>
        <p:spPr>
          <a:xfrm>
            <a:off x="7495158" y="2172157"/>
            <a:ext cx="330200" cy="300355"/>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5F5F5F"/>
                </a:solidFill>
                <a:latin typeface="Arial"/>
                <a:cs typeface="Arial"/>
              </a:rPr>
              <a:t>?</a:t>
            </a:r>
            <a:r>
              <a:rPr sz="1800" spc="-50" dirty="0">
                <a:solidFill>
                  <a:srgbClr val="5F5F5F"/>
                </a:solidFill>
                <a:latin typeface="Arial"/>
                <a:cs typeface="Arial"/>
              </a:rPr>
              <a:t>!</a:t>
            </a:r>
            <a:r>
              <a:rPr sz="1800" spc="-35" dirty="0">
                <a:solidFill>
                  <a:srgbClr val="5F5F5F"/>
                </a:solidFill>
                <a:latin typeface="Arial"/>
                <a:cs typeface="Arial"/>
              </a:rPr>
              <a:t>!</a:t>
            </a:r>
            <a:r>
              <a:rPr sz="1800" dirty="0">
                <a:solidFill>
                  <a:srgbClr val="5F5F5F"/>
                </a:solidFill>
                <a:latin typeface="Arial"/>
                <a:cs typeface="Arial"/>
              </a:rPr>
              <a:t>!</a:t>
            </a:r>
            <a:endParaRPr sz="1800">
              <a:latin typeface="Arial"/>
              <a:cs typeface="Arial"/>
            </a:endParaRPr>
          </a:p>
        </p:txBody>
      </p:sp>
      <p:sp>
        <p:nvSpPr>
          <p:cNvPr id="16" name="object 16"/>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412178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Heap and </a:t>
            </a:r>
            <a:r>
              <a:rPr sz="2800" b="1" spc="-10" dirty="0">
                <a:latin typeface="Carlito"/>
                <a:cs typeface="Carlito"/>
              </a:rPr>
              <a:t>Garbage</a:t>
            </a:r>
            <a:r>
              <a:rPr sz="2800" b="1" spc="-160" dirty="0">
                <a:latin typeface="Carlito"/>
                <a:cs typeface="Carlito"/>
              </a:rPr>
              <a:t> </a:t>
            </a:r>
            <a:r>
              <a:rPr sz="2800" b="1" spc="-20" dirty="0">
                <a:latin typeface="Carlito"/>
                <a:cs typeface="Carlito"/>
              </a:rPr>
              <a:t>Collector</a:t>
            </a:r>
            <a:endParaRPr sz="2800">
              <a:latin typeface="Carlito"/>
              <a:cs typeface="Carlito"/>
            </a:endParaRPr>
          </a:p>
        </p:txBody>
      </p:sp>
      <p:grpSp>
        <p:nvGrpSpPr>
          <p:cNvPr id="4" name="object 4"/>
          <p:cNvGrpSpPr/>
          <p:nvPr/>
        </p:nvGrpSpPr>
        <p:grpSpPr>
          <a:xfrm>
            <a:off x="3904488" y="1592580"/>
            <a:ext cx="1659889" cy="2624455"/>
            <a:chOff x="3904488" y="1592580"/>
            <a:chExt cx="1659889" cy="2624455"/>
          </a:xfrm>
        </p:grpSpPr>
        <p:sp>
          <p:nvSpPr>
            <p:cNvPr id="5" name="object 5"/>
            <p:cNvSpPr/>
            <p:nvPr/>
          </p:nvSpPr>
          <p:spPr>
            <a:xfrm>
              <a:off x="4735068" y="2269236"/>
              <a:ext cx="829310" cy="220979"/>
            </a:xfrm>
            <a:custGeom>
              <a:avLst/>
              <a:gdLst/>
              <a:ahLst/>
              <a:cxnLst/>
              <a:rect l="l" t="t" r="r" b="b"/>
              <a:pathLst>
                <a:path w="829310" h="220980">
                  <a:moveTo>
                    <a:pt x="0" y="0"/>
                  </a:moveTo>
                  <a:lnTo>
                    <a:pt x="554228" y="201168"/>
                  </a:lnTo>
                  <a:lnTo>
                    <a:pt x="828802" y="220980"/>
                  </a:lnTo>
                  <a:lnTo>
                    <a:pt x="0" y="0"/>
                  </a:lnTo>
                  <a:close/>
                </a:path>
              </a:pathLst>
            </a:custGeom>
            <a:solidFill>
              <a:srgbClr val="FF3D5F"/>
            </a:solidFill>
          </p:spPr>
          <p:txBody>
            <a:bodyPr wrap="square" lIns="0" tIns="0" rIns="0" bIns="0" rtlCol="0"/>
            <a:lstStyle/>
            <a:p>
              <a:endParaRPr/>
            </a:p>
          </p:txBody>
        </p:sp>
        <p:sp>
          <p:nvSpPr>
            <p:cNvPr id="6" name="object 6"/>
            <p:cNvSpPr/>
            <p:nvPr/>
          </p:nvSpPr>
          <p:spPr>
            <a:xfrm>
              <a:off x="5289804" y="2470404"/>
              <a:ext cx="274320" cy="655320"/>
            </a:xfrm>
            <a:custGeom>
              <a:avLst/>
              <a:gdLst/>
              <a:ahLst/>
              <a:cxnLst/>
              <a:rect l="l" t="t" r="r" b="b"/>
              <a:pathLst>
                <a:path w="274320" h="655319">
                  <a:moveTo>
                    <a:pt x="0" y="0"/>
                  </a:moveTo>
                  <a:lnTo>
                    <a:pt x="0" y="655319"/>
                  </a:lnTo>
                  <a:lnTo>
                    <a:pt x="274320" y="19812"/>
                  </a:lnTo>
                  <a:lnTo>
                    <a:pt x="0" y="0"/>
                  </a:lnTo>
                  <a:close/>
                </a:path>
              </a:pathLst>
            </a:custGeom>
            <a:solidFill>
              <a:srgbClr val="ED0028"/>
            </a:solidFill>
          </p:spPr>
          <p:txBody>
            <a:bodyPr wrap="square" lIns="0" tIns="0" rIns="0" bIns="0" rtlCol="0"/>
            <a:lstStyle/>
            <a:p>
              <a:endParaRPr/>
            </a:p>
          </p:txBody>
        </p:sp>
        <p:sp>
          <p:nvSpPr>
            <p:cNvPr id="7" name="object 7"/>
            <p:cNvSpPr/>
            <p:nvPr/>
          </p:nvSpPr>
          <p:spPr>
            <a:xfrm>
              <a:off x="4735068" y="2269236"/>
              <a:ext cx="554990" cy="856615"/>
            </a:xfrm>
            <a:custGeom>
              <a:avLst/>
              <a:gdLst/>
              <a:ahLst/>
              <a:cxnLst/>
              <a:rect l="l" t="t" r="r" b="b"/>
              <a:pathLst>
                <a:path w="554989" h="856614">
                  <a:moveTo>
                    <a:pt x="0" y="0"/>
                  </a:moveTo>
                  <a:lnTo>
                    <a:pt x="0" y="660781"/>
                  </a:lnTo>
                  <a:lnTo>
                    <a:pt x="554482" y="856361"/>
                  </a:lnTo>
                  <a:lnTo>
                    <a:pt x="554482" y="200532"/>
                  </a:lnTo>
                  <a:lnTo>
                    <a:pt x="0" y="0"/>
                  </a:lnTo>
                  <a:close/>
                </a:path>
              </a:pathLst>
            </a:custGeom>
            <a:solidFill>
              <a:srgbClr val="FF8A9F"/>
            </a:solidFill>
          </p:spPr>
          <p:txBody>
            <a:bodyPr wrap="square" lIns="0" tIns="0" rIns="0" bIns="0" rtlCol="0"/>
            <a:lstStyle/>
            <a:p>
              <a:endParaRPr/>
            </a:p>
          </p:txBody>
        </p:sp>
        <p:sp>
          <p:nvSpPr>
            <p:cNvPr id="8" name="object 8"/>
            <p:cNvSpPr/>
            <p:nvPr/>
          </p:nvSpPr>
          <p:spPr>
            <a:xfrm>
              <a:off x="3904488" y="3337559"/>
              <a:ext cx="1104900" cy="396240"/>
            </a:xfrm>
            <a:custGeom>
              <a:avLst/>
              <a:gdLst/>
              <a:ahLst/>
              <a:cxnLst/>
              <a:rect l="l" t="t" r="r" b="b"/>
              <a:pathLst>
                <a:path w="1104900" h="396239">
                  <a:moveTo>
                    <a:pt x="554989" y="0"/>
                  </a:moveTo>
                  <a:lnTo>
                    <a:pt x="0" y="200659"/>
                  </a:lnTo>
                  <a:lnTo>
                    <a:pt x="554989" y="396239"/>
                  </a:lnTo>
                  <a:lnTo>
                    <a:pt x="1104900" y="200659"/>
                  </a:lnTo>
                  <a:lnTo>
                    <a:pt x="554989" y="0"/>
                  </a:lnTo>
                  <a:close/>
                </a:path>
              </a:pathLst>
            </a:custGeom>
            <a:solidFill>
              <a:srgbClr val="39FCE1"/>
            </a:solidFill>
          </p:spPr>
          <p:txBody>
            <a:bodyPr wrap="square" lIns="0" tIns="0" rIns="0" bIns="0" rtlCol="0"/>
            <a:lstStyle/>
            <a:p>
              <a:endParaRPr/>
            </a:p>
          </p:txBody>
        </p:sp>
        <p:sp>
          <p:nvSpPr>
            <p:cNvPr id="9" name="object 9"/>
            <p:cNvSpPr/>
            <p:nvPr/>
          </p:nvSpPr>
          <p:spPr>
            <a:xfrm>
              <a:off x="4459224" y="3537203"/>
              <a:ext cx="549910" cy="679450"/>
            </a:xfrm>
            <a:custGeom>
              <a:avLst/>
              <a:gdLst/>
              <a:ahLst/>
              <a:cxnLst/>
              <a:rect l="l" t="t" r="r" b="b"/>
              <a:pathLst>
                <a:path w="549910" h="679450">
                  <a:moveTo>
                    <a:pt x="549783" y="0"/>
                  </a:moveTo>
                  <a:lnTo>
                    <a:pt x="0" y="195834"/>
                  </a:lnTo>
                  <a:lnTo>
                    <a:pt x="0" y="679323"/>
                  </a:lnTo>
                  <a:lnTo>
                    <a:pt x="549783" y="0"/>
                  </a:lnTo>
                  <a:close/>
                </a:path>
              </a:pathLst>
            </a:custGeom>
            <a:solidFill>
              <a:srgbClr val="008675"/>
            </a:solidFill>
          </p:spPr>
          <p:txBody>
            <a:bodyPr wrap="square" lIns="0" tIns="0" rIns="0" bIns="0" rtlCol="0"/>
            <a:lstStyle/>
            <a:p>
              <a:endParaRPr/>
            </a:p>
          </p:txBody>
        </p:sp>
        <p:sp>
          <p:nvSpPr>
            <p:cNvPr id="10" name="object 10"/>
            <p:cNvSpPr/>
            <p:nvPr/>
          </p:nvSpPr>
          <p:spPr>
            <a:xfrm>
              <a:off x="3904488" y="3537203"/>
              <a:ext cx="554990" cy="679450"/>
            </a:xfrm>
            <a:custGeom>
              <a:avLst/>
              <a:gdLst/>
              <a:ahLst/>
              <a:cxnLst/>
              <a:rect l="l" t="t" r="r" b="b"/>
              <a:pathLst>
                <a:path w="554989" h="679450">
                  <a:moveTo>
                    <a:pt x="0" y="0"/>
                  </a:moveTo>
                  <a:lnTo>
                    <a:pt x="554482" y="679323"/>
                  </a:lnTo>
                  <a:lnTo>
                    <a:pt x="554482" y="195834"/>
                  </a:lnTo>
                  <a:lnTo>
                    <a:pt x="0" y="0"/>
                  </a:lnTo>
                  <a:close/>
                </a:path>
              </a:pathLst>
            </a:custGeom>
            <a:solidFill>
              <a:srgbClr val="00B59C"/>
            </a:solidFill>
          </p:spPr>
          <p:txBody>
            <a:bodyPr wrap="square" lIns="0" tIns="0" rIns="0" bIns="0" rtlCol="0"/>
            <a:lstStyle/>
            <a:p>
              <a:endParaRPr/>
            </a:p>
          </p:txBody>
        </p:sp>
        <p:sp>
          <p:nvSpPr>
            <p:cNvPr id="11" name="object 11"/>
            <p:cNvSpPr/>
            <p:nvPr/>
          </p:nvSpPr>
          <p:spPr>
            <a:xfrm>
              <a:off x="4459224" y="2569463"/>
              <a:ext cx="549910" cy="856615"/>
            </a:xfrm>
            <a:custGeom>
              <a:avLst/>
              <a:gdLst/>
              <a:ahLst/>
              <a:cxnLst/>
              <a:rect l="l" t="t" r="r" b="b"/>
              <a:pathLst>
                <a:path w="549910" h="856614">
                  <a:moveTo>
                    <a:pt x="549783" y="0"/>
                  </a:moveTo>
                  <a:lnTo>
                    <a:pt x="0" y="200533"/>
                  </a:lnTo>
                  <a:lnTo>
                    <a:pt x="0" y="856361"/>
                  </a:lnTo>
                  <a:lnTo>
                    <a:pt x="549783" y="658368"/>
                  </a:lnTo>
                  <a:lnTo>
                    <a:pt x="549783" y="0"/>
                  </a:lnTo>
                  <a:close/>
                </a:path>
              </a:pathLst>
            </a:custGeom>
            <a:solidFill>
              <a:srgbClr val="BDBDBD"/>
            </a:solidFill>
          </p:spPr>
          <p:txBody>
            <a:bodyPr wrap="square" lIns="0" tIns="0" rIns="0" bIns="0" rtlCol="0"/>
            <a:lstStyle/>
            <a:p>
              <a:endParaRPr/>
            </a:p>
          </p:txBody>
        </p:sp>
        <p:sp>
          <p:nvSpPr>
            <p:cNvPr id="12" name="object 12"/>
            <p:cNvSpPr/>
            <p:nvPr/>
          </p:nvSpPr>
          <p:spPr>
            <a:xfrm>
              <a:off x="3904488" y="2371344"/>
              <a:ext cx="1104900" cy="397510"/>
            </a:xfrm>
            <a:custGeom>
              <a:avLst/>
              <a:gdLst/>
              <a:ahLst/>
              <a:cxnLst/>
              <a:rect l="l" t="t" r="r" b="b"/>
              <a:pathLst>
                <a:path w="1104900" h="397510">
                  <a:moveTo>
                    <a:pt x="554989" y="0"/>
                  </a:moveTo>
                  <a:lnTo>
                    <a:pt x="0" y="197485"/>
                  </a:lnTo>
                  <a:lnTo>
                    <a:pt x="554989" y="397382"/>
                  </a:lnTo>
                  <a:lnTo>
                    <a:pt x="1104900" y="197485"/>
                  </a:lnTo>
                  <a:lnTo>
                    <a:pt x="554989" y="0"/>
                  </a:lnTo>
                  <a:close/>
                </a:path>
              </a:pathLst>
            </a:custGeom>
            <a:solidFill>
              <a:srgbClr val="D9D9D9"/>
            </a:solidFill>
          </p:spPr>
          <p:txBody>
            <a:bodyPr wrap="square" lIns="0" tIns="0" rIns="0" bIns="0" rtlCol="0"/>
            <a:lstStyle/>
            <a:p>
              <a:endParaRPr/>
            </a:p>
          </p:txBody>
        </p:sp>
        <p:sp>
          <p:nvSpPr>
            <p:cNvPr id="13" name="object 13"/>
            <p:cNvSpPr/>
            <p:nvPr/>
          </p:nvSpPr>
          <p:spPr>
            <a:xfrm>
              <a:off x="3904488" y="2569463"/>
              <a:ext cx="554990" cy="856615"/>
            </a:xfrm>
            <a:custGeom>
              <a:avLst/>
              <a:gdLst/>
              <a:ahLst/>
              <a:cxnLst/>
              <a:rect l="l" t="t" r="r" b="b"/>
              <a:pathLst>
                <a:path w="554989" h="856614">
                  <a:moveTo>
                    <a:pt x="0" y="0"/>
                  </a:moveTo>
                  <a:lnTo>
                    <a:pt x="0" y="658368"/>
                  </a:lnTo>
                  <a:lnTo>
                    <a:pt x="554482" y="856361"/>
                  </a:lnTo>
                  <a:lnTo>
                    <a:pt x="554482" y="200533"/>
                  </a:lnTo>
                  <a:lnTo>
                    <a:pt x="0" y="0"/>
                  </a:lnTo>
                  <a:close/>
                </a:path>
              </a:pathLst>
            </a:custGeom>
            <a:solidFill>
              <a:srgbClr val="A6A6A6"/>
            </a:solidFill>
          </p:spPr>
          <p:txBody>
            <a:bodyPr wrap="square" lIns="0" tIns="0" rIns="0" bIns="0" rtlCol="0"/>
            <a:lstStyle/>
            <a:p>
              <a:endParaRPr/>
            </a:p>
          </p:txBody>
        </p:sp>
        <p:sp>
          <p:nvSpPr>
            <p:cNvPr id="14" name="object 14"/>
            <p:cNvSpPr/>
            <p:nvPr/>
          </p:nvSpPr>
          <p:spPr>
            <a:xfrm>
              <a:off x="4459224" y="1592580"/>
              <a:ext cx="549910" cy="879475"/>
            </a:xfrm>
            <a:custGeom>
              <a:avLst/>
              <a:gdLst/>
              <a:ahLst/>
              <a:cxnLst/>
              <a:rect l="l" t="t" r="r" b="b"/>
              <a:pathLst>
                <a:path w="549910" h="879475">
                  <a:moveTo>
                    <a:pt x="0" y="0"/>
                  </a:moveTo>
                  <a:lnTo>
                    <a:pt x="0" y="879221"/>
                  </a:lnTo>
                  <a:lnTo>
                    <a:pt x="549783" y="678561"/>
                  </a:lnTo>
                  <a:lnTo>
                    <a:pt x="0" y="0"/>
                  </a:lnTo>
                  <a:close/>
                </a:path>
              </a:pathLst>
            </a:custGeom>
            <a:solidFill>
              <a:srgbClr val="E29400"/>
            </a:solidFill>
          </p:spPr>
          <p:txBody>
            <a:bodyPr wrap="square" lIns="0" tIns="0" rIns="0" bIns="0" rtlCol="0"/>
            <a:lstStyle/>
            <a:p>
              <a:endParaRPr/>
            </a:p>
          </p:txBody>
        </p:sp>
        <p:sp>
          <p:nvSpPr>
            <p:cNvPr id="15" name="object 15"/>
            <p:cNvSpPr/>
            <p:nvPr/>
          </p:nvSpPr>
          <p:spPr>
            <a:xfrm>
              <a:off x="3904488" y="1592580"/>
              <a:ext cx="554990" cy="879475"/>
            </a:xfrm>
            <a:custGeom>
              <a:avLst/>
              <a:gdLst/>
              <a:ahLst/>
              <a:cxnLst/>
              <a:rect l="l" t="t" r="r" b="b"/>
              <a:pathLst>
                <a:path w="554989" h="879475">
                  <a:moveTo>
                    <a:pt x="554482" y="0"/>
                  </a:moveTo>
                  <a:lnTo>
                    <a:pt x="0" y="678561"/>
                  </a:lnTo>
                  <a:lnTo>
                    <a:pt x="554482" y="879221"/>
                  </a:lnTo>
                  <a:lnTo>
                    <a:pt x="554482" y="0"/>
                  </a:lnTo>
                  <a:close/>
                </a:path>
              </a:pathLst>
            </a:custGeom>
            <a:solidFill>
              <a:srgbClr val="FCB834"/>
            </a:solidFill>
          </p:spPr>
          <p:txBody>
            <a:bodyPr wrap="square" lIns="0" tIns="0" rIns="0" bIns="0" rtlCol="0"/>
            <a:lstStyle/>
            <a:p>
              <a:endParaRPr/>
            </a:p>
          </p:txBody>
        </p:sp>
        <p:sp>
          <p:nvSpPr>
            <p:cNvPr id="16" name="object 16"/>
            <p:cNvSpPr/>
            <p:nvPr/>
          </p:nvSpPr>
          <p:spPr>
            <a:xfrm>
              <a:off x="4735068" y="2874263"/>
              <a:ext cx="829310" cy="655320"/>
            </a:xfrm>
            <a:custGeom>
              <a:avLst/>
              <a:gdLst/>
              <a:ahLst/>
              <a:cxnLst/>
              <a:rect l="l" t="t" r="r" b="b"/>
              <a:pathLst>
                <a:path w="829310" h="655320">
                  <a:moveTo>
                    <a:pt x="0" y="0"/>
                  </a:moveTo>
                  <a:lnTo>
                    <a:pt x="0" y="655320"/>
                  </a:lnTo>
                  <a:lnTo>
                    <a:pt x="828802" y="437642"/>
                  </a:lnTo>
                  <a:lnTo>
                    <a:pt x="0" y="0"/>
                  </a:lnTo>
                  <a:close/>
                </a:path>
              </a:pathLst>
            </a:custGeom>
            <a:solidFill>
              <a:srgbClr val="008599"/>
            </a:solidFill>
          </p:spPr>
          <p:txBody>
            <a:bodyPr wrap="square" lIns="0" tIns="0" rIns="0" bIns="0" rtlCol="0"/>
            <a:lstStyle/>
            <a:p>
              <a:endParaRPr/>
            </a:p>
          </p:txBody>
        </p:sp>
        <p:sp>
          <p:nvSpPr>
            <p:cNvPr id="17" name="object 17"/>
            <p:cNvSpPr/>
            <p:nvPr/>
          </p:nvSpPr>
          <p:spPr>
            <a:xfrm>
              <a:off x="4735068" y="2676144"/>
              <a:ext cx="829310" cy="635635"/>
            </a:xfrm>
            <a:custGeom>
              <a:avLst/>
              <a:gdLst/>
              <a:ahLst/>
              <a:cxnLst/>
              <a:rect l="l" t="t" r="r" b="b"/>
              <a:pathLst>
                <a:path w="829310" h="635635">
                  <a:moveTo>
                    <a:pt x="554228" y="0"/>
                  </a:moveTo>
                  <a:lnTo>
                    <a:pt x="0" y="197866"/>
                  </a:lnTo>
                  <a:lnTo>
                    <a:pt x="828802" y="635381"/>
                  </a:lnTo>
                  <a:lnTo>
                    <a:pt x="554228" y="0"/>
                  </a:lnTo>
                  <a:close/>
                </a:path>
              </a:pathLst>
            </a:custGeom>
            <a:solidFill>
              <a:srgbClr val="006273"/>
            </a:solidFill>
          </p:spPr>
          <p:txBody>
            <a:bodyPr wrap="square" lIns="0" tIns="0" rIns="0" bIns="0" rtlCol="0"/>
            <a:lstStyle/>
            <a:p>
              <a:endParaRPr/>
            </a:p>
          </p:txBody>
        </p:sp>
      </p:grpSp>
      <p:sp>
        <p:nvSpPr>
          <p:cNvPr id="18" name="object 18"/>
          <p:cNvSpPr txBox="1"/>
          <p:nvPr/>
        </p:nvSpPr>
        <p:spPr>
          <a:xfrm>
            <a:off x="2670429" y="3308426"/>
            <a:ext cx="5049520" cy="1358265"/>
          </a:xfrm>
          <a:prstGeom prst="rect">
            <a:avLst/>
          </a:prstGeom>
        </p:spPr>
        <p:txBody>
          <a:bodyPr vert="horz" wrap="square" lIns="0" tIns="12700" rIns="0" bIns="0" rtlCol="0">
            <a:spAutoFit/>
          </a:bodyPr>
          <a:lstStyle/>
          <a:p>
            <a:pPr marL="3021330" marR="5080" algn="just">
              <a:lnSpc>
                <a:spcPct val="100000"/>
              </a:lnSpc>
              <a:spcBef>
                <a:spcPts val="100"/>
              </a:spcBef>
            </a:pPr>
            <a:r>
              <a:rPr sz="1200" b="1" spc="-5" dirty="0">
                <a:solidFill>
                  <a:srgbClr val="008599"/>
                </a:solidFill>
                <a:latin typeface="Arial"/>
                <a:cs typeface="Arial"/>
              </a:rPr>
              <a:t>The </a:t>
            </a:r>
            <a:r>
              <a:rPr sz="1200" b="1" dirty="0">
                <a:solidFill>
                  <a:srgbClr val="008599"/>
                </a:solidFill>
                <a:latin typeface="Arial"/>
                <a:cs typeface="Arial"/>
              </a:rPr>
              <a:t>memory is freed </a:t>
            </a:r>
            <a:r>
              <a:rPr sz="1200" b="1" spc="-10" dirty="0">
                <a:solidFill>
                  <a:srgbClr val="008599"/>
                </a:solidFill>
                <a:latin typeface="Arial"/>
                <a:cs typeface="Arial"/>
              </a:rPr>
              <a:t>during  </a:t>
            </a:r>
            <a:r>
              <a:rPr sz="1200" b="1" spc="-5" dirty="0">
                <a:solidFill>
                  <a:srgbClr val="008599"/>
                </a:solidFill>
                <a:latin typeface="Arial"/>
                <a:cs typeface="Arial"/>
              </a:rPr>
              <a:t>runtime </a:t>
            </a:r>
            <a:r>
              <a:rPr sz="1200" b="1" dirty="0">
                <a:solidFill>
                  <a:srgbClr val="008599"/>
                </a:solidFill>
                <a:latin typeface="Arial"/>
                <a:cs typeface="Arial"/>
              </a:rPr>
              <a:t>by </a:t>
            </a:r>
            <a:r>
              <a:rPr sz="1200" b="1" spc="-5" dirty="0">
                <a:solidFill>
                  <a:srgbClr val="008599"/>
                </a:solidFill>
                <a:latin typeface="Arial"/>
                <a:cs typeface="Arial"/>
              </a:rPr>
              <a:t>a special </a:t>
            </a:r>
            <a:r>
              <a:rPr sz="1200" b="1" spc="-15" dirty="0">
                <a:solidFill>
                  <a:srgbClr val="008599"/>
                </a:solidFill>
                <a:latin typeface="Arial"/>
                <a:cs typeface="Arial"/>
              </a:rPr>
              <a:t>thread  </a:t>
            </a:r>
            <a:r>
              <a:rPr sz="1200" b="1" spc="-5" dirty="0">
                <a:solidFill>
                  <a:srgbClr val="008599"/>
                </a:solidFill>
                <a:latin typeface="Arial"/>
                <a:cs typeface="Arial"/>
              </a:rPr>
              <a:t>called </a:t>
            </a:r>
            <a:r>
              <a:rPr sz="1200" b="1" dirty="0">
                <a:solidFill>
                  <a:srgbClr val="008599"/>
                </a:solidFill>
                <a:latin typeface="Arial"/>
                <a:cs typeface="Arial"/>
              </a:rPr>
              <a:t>Garbage</a:t>
            </a:r>
            <a:r>
              <a:rPr sz="1200" b="1" spc="-80" dirty="0">
                <a:solidFill>
                  <a:srgbClr val="008599"/>
                </a:solidFill>
                <a:latin typeface="Arial"/>
                <a:cs typeface="Arial"/>
              </a:rPr>
              <a:t> </a:t>
            </a:r>
            <a:r>
              <a:rPr sz="1200" b="1" spc="-15" dirty="0">
                <a:solidFill>
                  <a:srgbClr val="008599"/>
                </a:solidFill>
                <a:latin typeface="Arial"/>
                <a:cs typeface="Arial"/>
              </a:rPr>
              <a:t>Collector</a:t>
            </a:r>
            <a:endParaRPr sz="1200">
              <a:latin typeface="Arial"/>
              <a:cs typeface="Arial"/>
            </a:endParaRPr>
          </a:p>
          <a:p>
            <a:pPr>
              <a:lnSpc>
                <a:spcPct val="100000"/>
              </a:lnSpc>
            </a:pPr>
            <a:endParaRPr sz="1300">
              <a:latin typeface="Arial"/>
              <a:cs typeface="Arial"/>
            </a:endParaRPr>
          </a:p>
          <a:p>
            <a:pPr>
              <a:lnSpc>
                <a:spcPct val="100000"/>
              </a:lnSpc>
              <a:spcBef>
                <a:spcPts val="15"/>
              </a:spcBef>
            </a:pPr>
            <a:endParaRPr sz="1550">
              <a:latin typeface="Arial"/>
              <a:cs typeface="Arial"/>
            </a:endParaRPr>
          </a:p>
          <a:p>
            <a:pPr marR="1158240" algn="ctr">
              <a:lnSpc>
                <a:spcPct val="100000"/>
              </a:lnSpc>
            </a:pPr>
            <a:r>
              <a:rPr sz="1200" b="1" spc="-5" dirty="0">
                <a:solidFill>
                  <a:srgbClr val="00B59C"/>
                </a:solidFill>
                <a:latin typeface="Arial"/>
                <a:cs typeface="Arial"/>
              </a:rPr>
              <a:t>The </a:t>
            </a:r>
            <a:r>
              <a:rPr sz="1200" b="1" dirty="0">
                <a:solidFill>
                  <a:srgbClr val="00B59C"/>
                </a:solidFill>
                <a:latin typeface="Arial"/>
                <a:cs typeface="Arial"/>
              </a:rPr>
              <a:t>Garbage </a:t>
            </a:r>
            <a:r>
              <a:rPr sz="1200" b="1" spc="-5" dirty="0">
                <a:solidFill>
                  <a:srgbClr val="00B59C"/>
                </a:solidFill>
                <a:latin typeface="Arial"/>
                <a:cs typeface="Arial"/>
              </a:rPr>
              <a:t>Collector </a:t>
            </a:r>
            <a:r>
              <a:rPr sz="1200" b="1" dirty="0">
                <a:solidFill>
                  <a:srgbClr val="00B59C"/>
                </a:solidFill>
                <a:latin typeface="Arial"/>
                <a:cs typeface="Arial"/>
              </a:rPr>
              <a:t>looks </a:t>
            </a:r>
            <a:r>
              <a:rPr sz="1200" b="1" spc="-5" dirty="0">
                <a:solidFill>
                  <a:srgbClr val="00B59C"/>
                </a:solidFill>
                <a:latin typeface="Arial"/>
                <a:cs typeface="Arial"/>
              </a:rPr>
              <a:t>for objects </a:t>
            </a:r>
            <a:r>
              <a:rPr sz="1200" b="1" spc="5" dirty="0">
                <a:solidFill>
                  <a:srgbClr val="00B59C"/>
                </a:solidFill>
                <a:latin typeface="Arial"/>
                <a:cs typeface="Arial"/>
              </a:rPr>
              <a:t>which </a:t>
            </a:r>
            <a:r>
              <a:rPr sz="1200" b="1" spc="-5" dirty="0">
                <a:solidFill>
                  <a:srgbClr val="00B59C"/>
                </a:solidFill>
                <a:latin typeface="Arial"/>
                <a:cs typeface="Arial"/>
              </a:rPr>
              <a:t>are</a:t>
            </a:r>
            <a:r>
              <a:rPr sz="1200" b="1" spc="-100" dirty="0">
                <a:solidFill>
                  <a:srgbClr val="00B59C"/>
                </a:solidFill>
                <a:latin typeface="Arial"/>
                <a:cs typeface="Arial"/>
              </a:rPr>
              <a:t> </a:t>
            </a:r>
            <a:r>
              <a:rPr sz="1200" b="1" spc="-30" dirty="0">
                <a:solidFill>
                  <a:srgbClr val="00B59C"/>
                </a:solidFill>
                <a:latin typeface="Arial"/>
                <a:cs typeface="Arial"/>
              </a:rPr>
              <a:t>no</a:t>
            </a:r>
            <a:endParaRPr sz="1200">
              <a:latin typeface="Arial"/>
              <a:cs typeface="Arial"/>
            </a:endParaRPr>
          </a:p>
          <a:p>
            <a:pPr marR="1153795" algn="ctr">
              <a:lnSpc>
                <a:spcPct val="100000"/>
              </a:lnSpc>
            </a:pPr>
            <a:r>
              <a:rPr sz="1200" b="1" spc="-5" dirty="0">
                <a:solidFill>
                  <a:srgbClr val="00B59C"/>
                </a:solidFill>
                <a:latin typeface="Arial"/>
                <a:cs typeface="Arial"/>
              </a:rPr>
              <a:t>longer </a:t>
            </a:r>
            <a:r>
              <a:rPr sz="1200" b="1" dirty="0">
                <a:solidFill>
                  <a:srgbClr val="00B59C"/>
                </a:solidFill>
                <a:latin typeface="Arial"/>
                <a:cs typeface="Arial"/>
              </a:rPr>
              <a:t>needed </a:t>
            </a:r>
            <a:r>
              <a:rPr sz="1200" b="1" spc="-5" dirty="0">
                <a:solidFill>
                  <a:srgbClr val="00B59C"/>
                </a:solidFill>
                <a:latin typeface="Arial"/>
                <a:cs typeface="Arial"/>
              </a:rPr>
              <a:t>by the </a:t>
            </a:r>
            <a:r>
              <a:rPr sz="1200" b="1" dirty="0">
                <a:solidFill>
                  <a:srgbClr val="00B59C"/>
                </a:solidFill>
                <a:latin typeface="Arial"/>
                <a:cs typeface="Arial"/>
              </a:rPr>
              <a:t>program and </a:t>
            </a:r>
            <a:r>
              <a:rPr sz="1200" b="1" spc="-5" dirty="0">
                <a:solidFill>
                  <a:srgbClr val="00B59C"/>
                </a:solidFill>
                <a:latin typeface="Arial"/>
                <a:cs typeface="Arial"/>
              </a:rPr>
              <a:t>destroys</a:t>
            </a:r>
            <a:r>
              <a:rPr sz="1200" b="1" spc="-90" dirty="0">
                <a:solidFill>
                  <a:srgbClr val="00B59C"/>
                </a:solidFill>
                <a:latin typeface="Arial"/>
                <a:cs typeface="Arial"/>
              </a:rPr>
              <a:t> </a:t>
            </a:r>
            <a:r>
              <a:rPr sz="1200" b="1" spc="-20" dirty="0">
                <a:solidFill>
                  <a:srgbClr val="00B59C"/>
                </a:solidFill>
                <a:latin typeface="Arial"/>
                <a:cs typeface="Arial"/>
              </a:rPr>
              <a:t>them</a:t>
            </a:r>
            <a:endParaRPr sz="1200">
              <a:latin typeface="Arial"/>
              <a:cs typeface="Arial"/>
            </a:endParaRPr>
          </a:p>
        </p:txBody>
      </p:sp>
      <p:sp>
        <p:nvSpPr>
          <p:cNvPr id="20" name="object 20"/>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19" name="object 19"/>
          <p:cNvSpPr txBox="1"/>
          <p:nvPr/>
        </p:nvSpPr>
        <p:spPr>
          <a:xfrm>
            <a:off x="3435858" y="963548"/>
            <a:ext cx="3756660" cy="1382395"/>
          </a:xfrm>
          <a:prstGeom prst="rect">
            <a:avLst/>
          </a:prstGeom>
        </p:spPr>
        <p:txBody>
          <a:bodyPr vert="horz" wrap="square" lIns="0" tIns="12700" rIns="0" bIns="0" rtlCol="0">
            <a:spAutoFit/>
          </a:bodyPr>
          <a:lstStyle/>
          <a:p>
            <a:pPr marL="12700" marR="1710689" indent="3810" algn="ctr">
              <a:lnSpc>
                <a:spcPct val="100000"/>
              </a:lnSpc>
              <a:spcBef>
                <a:spcPts val="100"/>
              </a:spcBef>
            </a:pPr>
            <a:r>
              <a:rPr sz="1200" b="1" spc="-5" dirty="0">
                <a:solidFill>
                  <a:srgbClr val="FCB834"/>
                </a:solidFill>
                <a:latin typeface="Arial"/>
                <a:cs typeface="Arial"/>
              </a:rPr>
              <a:t>The memory area </a:t>
            </a:r>
            <a:r>
              <a:rPr sz="1200" b="1" dirty="0">
                <a:solidFill>
                  <a:srgbClr val="FCB834"/>
                </a:solidFill>
                <a:latin typeface="Arial"/>
                <a:cs typeface="Arial"/>
              </a:rPr>
              <a:t>in </a:t>
            </a:r>
            <a:r>
              <a:rPr sz="1200" b="1" spc="-20" dirty="0">
                <a:solidFill>
                  <a:srgbClr val="FCB834"/>
                </a:solidFill>
                <a:latin typeface="Arial"/>
                <a:cs typeface="Arial"/>
              </a:rPr>
              <a:t>JVM  </a:t>
            </a:r>
            <a:r>
              <a:rPr sz="1200" b="1" dirty="0">
                <a:solidFill>
                  <a:srgbClr val="FCB834"/>
                </a:solidFill>
                <a:latin typeface="Arial"/>
                <a:cs typeface="Arial"/>
              </a:rPr>
              <a:t>where </a:t>
            </a:r>
            <a:r>
              <a:rPr sz="1200" b="1" spc="-5" dirty="0">
                <a:solidFill>
                  <a:srgbClr val="FCB834"/>
                </a:solidFill>
                <a:latin typeface="Arial"/>
                <a:cs typeface="Arial"/>
              </a:rPr>
              <a:t>objects </a:t>
            </a:r>
            <a:r>
              <a:rPr sz="1200" b="1" dirty="0">
                <a:solidFill>
                  <a:srgbClr val="FCB834"/>
                </a:solidFill>
                <a:latin typeface="Arial"/>
                <a:cs typeface="Arial"/>
              </a:rPr>
              <a:t>are </a:t>
            </a:r>
            <a:r>
              <a:rPr sz="1200" b="1" spc="-5" dirty="0">
                <a:solidFill>
                  <a:srgbClr val="FCB834"/>
                </a:solidFill>
                <a:latin typeface="Arial"/>
                <a:cs typeface="Arial"/>
              </a:rPr>
              <a:t>created</a:t>
            </a:r>
            <a:r>
              <a:rPr sz="1200" b="1" spc="-160" dirty="0">
                <a:solidFill>
                  <a:srgbClr val="FCB834"/>
                </a:solidFill>
                <a:latin typeface="Arial"/>
                <a:cs typeface="Arial"/>
              </a:rPr>
              <a:t> </a:t>
            </a:r>
            <a:r>
              <a:rPr sz="1200" b="1" spc="-15" dirty="0">
                <a:solidFill>
                  <a:srgbClr val="FCB834"/>
                </a:solidFill>
                <a:latin typeface="Arial"/>
                <a:cs typeface="Arial"/>
              </a:rPr>
              <a:t>is  </a:t>
            </a:r>
            <a:r>
              <a:rPr sz="1200" b="1" dirty="0">
                <a:solidFill>
                  <a:srgbClr val="FCB834"/>
                </a:solidFill>
                <a:latin typeface="Arial"/>
                <a:cs typeface="Arial"/>
              </a:rPr>
              <a:t>called</a:t>
            </a:r>
            <a:r>
              <a:rPr sz="1200" b="1" spc="-55" dirty="0">
                <a:solidFill>
                  <a:srgbClr val="FCB834"/>
                </a:solidFill>
                <a:latin typeface="Arial"/>
                <a:cs typeface="Arial"/>
              </a:rPr>
              <a:t> </a:t>
            </a:r>
            <a:r>
              <a:rPr sz="1200" b="1" spc="-20" dirty="0">
                <a:solidFill>
                  <a:srgbClr val="FCB834"/>
                </a:solidFill>
                <a:latin typeface="Arial"/>
                <a:cs typeface="Arial"/>
              </a:rPr>
              <a:t>Heap</a:t>
            </a:r>
            <a:endParaRPr sz="1200">
              <a:latin typeface="Arial"/>
              <a:cs typeface="Arial"/>
            </a:endParaRPr>
          </a:p>
          <a:p>
            <a:pPr>
              <a:lnSpc>
                <a:spcPct val="100000"/>
              </a:lnSpc>
              <a:spcBef>
                <a:spcPts val="30"/>
              </a:spcBef>
            </a:pPr>
            <a:endParaRPr sz="1750">
              <a:latin typeface="Arial"/>
              <a:cs typeface="Arial"/>
            </a:endParaRPr>
          </a:p>
          <a:p>
            <a:pPr marL="2256155" marR="5080">
              <a:lnSpc>
                <a:spcPct val="100000"/>
              </a:lnSpc>
            </a:pPr>
            <a:r>
              <a:rPr sz="1200" b="1" dirty="0">
                <a:solidFill>
                  <a:srgbClr val="FF3D5F"/>
                </a:solidFill>
                <a:latin typeface="Arial"/>
                <a:cs typeface="Arial"/>
              </a:rPr>
              <a:t>Heap </a:t>
            </a:r>
            <a:r>
              <a:rPr sz="1200" b="1" spc="-5" dirty="0">
                <a:solidFill>
                  <a:srgbClr val="FF3D5F"/>
                </a:solidFill>
                <a:latin typeface="Arial"/>
                <a:cs typeface="Arial"/>
              </a:rPr>
              <a:t>is divided </a:t>
            </a:r>
            <a:r>
              <a:rPr sz="1200" b="1" spc="-25" dirty="0">
                <a:solidFill>
                  <a:srgbClr val="FF3D5F"/>
                </a:solidFill>
                <a:latin typeface="Arial"/>
                <a:cs typeface="Arial"/>
              </a:rPr>
              <a:t>into  </a:t>
            </a:r>
            <a:r>
              <a:rPr sz="1200" b="1" spc="5" dirty="0">
                <a:solidFill>
                  <a:srgbClr val="FF3D5F"/>
                </a:solidFill>
                <a:latin typeface="Arial"/>
                <a:cs typeface="Arial"/>
              </a:rPr>
              <a:t>two </a:t>
            </a:r>
            <a:r>
              <a:rPr sz="1200" b="1" dirty="0">
                <a:solidFill>
                  <a:srgbClr val="FF3D5F"/>
                </a:solidFill>
                <a:latin typeface="Arial"/>
                <a:cs typeface="Arial"/>
              </a:rPr>
              <a:t>parts. </a:t>
            </a:r>
            <a:r>
              <a:rPr sz="1200" b="1" spc="-25" dirty="0">
                <a:solidFill>
                  <a:srgbClr val="FF3D5F"/>
                </a:solidFill>
                <a:latin typeface="Arial"/>
                <a:cs typeface="Arial"/>
              </a:rPr>
              <a:t>Young  </a:t>
            </a:r>
            <a:r>
              <a:rPr sz="1200" b="1" spc="-5" dirty="0">
                <a:solidFill>
                  <a:srgbClr val="FF3D5F"/>
                </a:solidFill>
                <a:latin typeface="Arial"/>
                <a:cs typeface="Arial"/>
              </a:rPr>
              <a:t>space and </a:t>
            </a:r>
            <a:r>
              <a:rPr sz="1200" b="1" dirty="0">
                <a:solidFill>
                  <a:srgbClr val="FF3D5F"/>
                </a:solidFill>
                <a:latin typeface="Arial"/>
                <a:cs typeface="Arial"/>
              </a:rPr>
              <a:t>old</a:t>
            </a:r>
            <a:r>
              <a:rPr sz="1200" b="1" spc="-60" dirty="0">
                <a:solidFill>
                  <a:srgbClr val="FF3D5F"/>
                </a:solidFill>
                <a:latin typeface="Arial"/>
                <a:cs typeface="Arial"/>
              </a:rPr>
              <a:t> </a:t>
            </a:r>
            <a:r>
              <a:rPr sz="1200" b="1" spc="-10" dirty="0">
                <a:solidFill>
                  <a:srgbClr val="FF3D5F"/>
                </a:solidFill>
                <a:latin typeface="Arial"/>
                <a:cs typeface="Arial"/>
              </a:rPr>
              <a:t>space</a:t>
            </a:r>
            <a:endParaRPr sz="1200">
              <a:latin typeface="Arial"/>
              <a:cs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412178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Heap and </a:t>
            </a:r>
            <a:r>
              <a:rPr sz="2800" b="1" spc="-10" dirty="0">
                <a:latin typeface="Carlito"/>
                <a:cs typeface="Carlito"/>
              </a:rPr>
              <a:t>Garbage</a:t>
            </a:r>
            <a:r>
              <a:rPr sz="2800" b="1" spc="-160" dirty="0">
                <a:latin typeface="Carlito"/>
                <a:cs typeface="Carlito"/>
              </a:rPr>
              <a:t> </a:t>
            </a:r>
            <a:r>
              <a:rPr sz="2800" b="1" spc="-20" dirty="0">
                <a:latin typeface="Carlito"/>
                <a:cs typeface="Carlito"/>
              </a:rPr>
              <a:t>Collector</a:t>
            </a:r>
            <a:endParaRPr sz="2800">
              <a:latin typeface="Carlito"/>
              <a:cs typeface="Carlito"/>
            </a:endParaRPr>
          </a:p>
        </p:txBody>
      </p:sp>
      <p:grpSp>
        <p:nvGrpSpPr>
          <p:cNvPr id="4" name="object 4"/>
          <p:cNvGrpSpPr/>
          <p:nvPr/>
        </p:nvGrpSpPr>
        <p:grpSpPr>
          <a:xfrm>
            <a:off x="3363467" y="1592580"/>
            <a:ext cx="2200910" cy="2624455"/>
            <a:chOff x="3363467" y="1592580"/>
            <a:chExt cx="2200910" cy="2624455"/>
          </a:xfrm>
        </p:grpSpPr>
        <p:sp>
          <p:nvSpPr>
            <p:cNvPr id="5" name="object 5"/>
            <p:cNvSpPr/>
            <p:nvPr/>
          </p:nvSpPr>
          <p:spPr>
            <a:xfrm>
              <a:off x="4735067" y="2269236"/>
              <a:ext cx="829310" cy="220979"/>
            </a:xfrm>
            <a:custGeom>
              <a:avLst/>
              <a:gdLst/>
              <a:ahLst/>
              <a:cxnLst/>
              <a:rect l="l" t="t" r="r" b="b"/>
              <a:pathLst>
                <a:path w="829310" h="220980">
                  <a:moveTo>
                    <a:pt x="0" y="0"/>
                  </a:moveTo>
                  <a:lnTo>
                    <a:pt x="554228" y="201168"/>
                  </a:lnTo>
                  <a:lnTo>
                    <a:pt x="828802" y="220980"/>
                  </a:lnTo>
                  <a:lnTo>
                    <a:pt x="0" y="0"/>
                  </a:lnTo>
                  <a:close/>
                </a:path>
              </a:pathLst>
            </a:custGeom>
            <a:solidFill>
              <a:srgbClr val="FF3D5F"/>
            </a:solidFill>
          </p:spPr>
          <p:txBody>
            <a:bodyPr wrap="square" lIns="0" tIns="0" rIns="0" bIns="0" rtlCol="0"/>
            <a:lstStyle/>
            <a:p>
              <a:endParaRPr/>
            </a:p>
          </p:txBody>
        </p:sp>
        <p:sp>
          <p:nvSpPr>
            <p:cNvPr id="6" name="object 6"/>
            <p:cNvSpPr/>
            <p:nvPr/>
          </p:nvSpPr>
          <p:spPr>
            <a:xfrm>
              <a:off x="5289803" y="2470404"/>
              <a:ext cx="274320" cy="655320"/>
            </a:xfrm>
            <a:custGeom>
              <a:avLst/>
              <a:gdLst/>
              <a:ahLst/>
              <a:cxnLst/>
              <a:rect l="l" t="t" r="r" b="b"/>
              <a:pathLst>
                <a:path w="274320" h="655319">
                  <a:moveTo>
                    <a:pt x="0" y="0"/>
                  </a:moveTo>
                  <a:lnTo>
                    <a:pt x="0" y="655319"/>
                  </a:lnTo>
                  <a:lnTo>
                    <a:pt x="274320" y="19812"/>
                  </a:lnTo>
                  <a:lnTo>
                    <a:pt x="0" y="0"/>
                  </a:lnTo>
                  <a:close/>
                </a:path>
              </a:pathLst>
            </a:custGeom>
            <a:solidFill>
              <a:srgbClr val="ED0028"/>
            </a:solidFill>
          </p:spPr>
          <p:txBody>
            <a:bodyPr wrap="square" lIns="0" tIns="0" rIns="0" bIns="0" rtlCol="0"/>
            <a:lstStyle/>
            <a:p>
              <a:endParaRPr/>
            </a:p>
          </p:txBody>
        </p:sp>
        <p:sp>
          <p:nvSpPr>
            <p:cNvPr id="7" name="object 7"/>
            <p:cNvSpPr/>
            <p:nvPr/>
          </p:nvSpPr>
          <p:spPr>
            <a:xfrm>
              <a:off x="4735067" y="2269236"/>
              <a:ext cx="554990" cy="856615"/>
            </a:xfrm>
            <a:custGeom>
              <a:avLst/>
              <a:gdLst/>
              <a:ahLst/>
              <a:cxnLst/>
              <a:rect l="l" t="t" r="r" b="b"/>
              <a:pathLst>
                <a:path w="554989" h="856614">
                  <a:moveTo>
                    <a:pt x="0" y="0"/>
                  </a:moveTo>
                  <a:lnTo>
                    <a:pt x="0" y="660781"/>
                  </a:lnTo>
                  <a:lnTo>
                    <a:pt x="554482" y="856361"/>
                  </a:lnTo>
                  <a:lnTo>
                    <a:pt x="554482" y="200532"/>
                  </a:lnTo>
                  <a:lnTo>
                    <a:pt x="0" y="0"/>
                  </a:lnTo>
                  <a:close/>
                </a:path>
              </a:pathLst>
            </a:custGeom>
            <a:solidFill>
              <a:srgbClr val="FF8A9F"/>
            </a:solidFill>
          </p:spPr>
          <p:txBody>
            <a:bodyPr wrap="square" lIns="0" tIns="0" rIns="0" bIns="0" rtlCol="0"/>
            <a:lstStyle/>
            <a:p>
              <a:endParaRPr/>
            </a:p>
          </p:txBody>
        </p:sp>
        <p:sp>
          <p:nvSpPr>
            <p:cNvPr id="8" name="object 8"/>
            <p:cNvSpPr/>
            <p:nvPr/>
          </p:nvSpPr>
          <p:spPr>
            <a:xfrm>
              <a:off x="3904487" y="3337559"/>
              <a:ext cx="1104900" cy="396240"/>
            </a:xfrm>
            <a:custGeom>
              <a:avLst/>
              <a:gdLst/>
              <a:ahLst/>
              <a:cxnLst/>
              <a:rect l="l" t="t" r="r" b="b"/>
              <a:pathLst>
                <a:path w="1104900" h="396239">
                  <a:moveTo>
                    <a:pt x="554989" y="0"/>
                  </a:moveTo>
                  <a:lnTo>
                    <a:pt x="0" y="200659"/>
                  </a:lnTo>
                  <a:lnTo>
                    <a:pt x="554989" y="396239"/>
                  </a:lnTo>
                  <a:lnTo>
                    <a:pt x="1104900" y="200659"/>
                  </a:lnTo>
                  <a:lnTo>
                    <a:pt x="554989" y="0"/>
                  </a:lnTo>
                  <a:close/>
                </a:path>
              </a:pathLst>
            </a:custGeom>
            <a:solidFill>
              <a:srgbClr val="39FCE1"/>
            </a:solidFill>
          </p:spPr>
          <p:txBody>
            <a:bodyPr wrap="square" lIns="0" tIns="0" rIns="0" bIns="0" rtlCol="0"/>
            <a:lstStyle/>
            <a:p>
              <a:endParaRPr/>
            </a:p>
          </p:txBody>
        </p:sp>
        <p:sp>
          <p:nvSpPr>
            <p:cNvPr id="9" name="object 9"/>
            <p:cNvSpPr/>
            <p:nvPr/>
          </p:nvSpPr>
          <p:spPr>
            <a:xfrm>
              <a:off x="4459223" y="3537203"/>
              <a:ext cx="549910" cy="679450"/>
            </a:xfrm>
            <a:custGeom>
              <a:avLst/>
              <a:gdLst/>
              <a:ahLst/>
              <a:cxnLst/>
              <a:rect l="l" t="t" r="r" b="b"/>
              <a:pathLst>
                <a:path w="549910" h="679450">
                  <a:moveTo>
                    <a:pt x="549783" y="0"/>
                  </a:moveTo>
                  <a:lnTo>
                    <a:pt x="0" y="195834"/>
                  </a:lnTo>
                  <a:lnTo>
                    <a:pt x="0" y="679323"/>
                  </a:lnTo>
                  <a:lnTo>
                    <a:pt x="549783" y="0"/>
                  </a:lnTo>
                  <a:close/>
                </a:path>
              </a:pathLst>
            </a:custGeom>
            <a:solidFill>
              <a:srgbClr val="008675"/>
            </a:solidFill>
          </p:spPr>
          <p:txBody>
            <a:bodyPr wrap="square" lIns="0" tIns="0" rIns="0" bIns="0" rtlCol="0"/>
            <a:lstStyle/>
            <a:p>
              <a:endParaRPr/>
            </a:p>
          </p:txBody>
        </p:sp>
        <p:sp>
          <p:nvSpPr>
            <p:cNvPr id="10" name="object 10"/>
            <p:cNvSpPr/>
            <p:nvPr/>
          </p:nvSpPr>
          <p:spPr>
            <a:xfrm>
              <a:off x="3904487" y="3537203"/>
              <a:ext cx="554990" cy="679450"/>
            </a:xfrm>
            <a:custGeom>
              <a:avLst/>
              <a:gdLst/>
              <a:ahLst/>
              <a:cxnLst/>
              <a:rect l="l" t="t" r="r" b="b"/>
              <a:pathLst>
                <a:path w="554989" h="679450">
                  <a:moveTo>
                    <a:pt x="0" y="0"/>
                  </a:moveTo>
                  <a:lnTo>
                    <a:pt x="554482" y="679323"/>
                  </a:lnTo>
                  <a:lnTo>
                    <a:pt x="554482" y="195834"/>
                  </a:lnTo>
                  <a:lnTo>
                    <a:pt x="0" y="0"/>
                  </a:lnTo>
                  <a:close/>
                </a:path>
              </a:pathLst>
            </a:custGeom>
            <a:solidFill>
              <a:srgbClr val="00B59C"/>
            </a:solidFill>
          </p:spPr>
          <p:txBody>
            <a:bodyPr wrap="square" lIns="0" tIns="0" rIns="0" bIns="0" rtlCol="0"/>
            <a:lstStyle/>
            <a:p>
              <a:endParaRPr/>
            </a:p>
          </p:txBody>
        </p:sp>
        <p:sp>
          <p:nvSpPr>
            <p:cNvPr id="11" name="object 11"/>
            <p:cNvSpPr/>
            <p:nvPr/>
          </p:nvSpPr>
          <p:spPr>
            <a:xfrm>
              <a:off x="4459223" y="2569463"/>
              <a:ext cx="549910" cy="856615"/>
            </a:xfrm>
            <a:custGeom>
              <a:avLst/>
              <a:gdLst/>
              <a:ahLst/>
              <a:cxnLst/>
              <a:rect l="l" t="t" r="r" b="b"/>
              <a:pathLst>
                <a:path w="549910" h="856614">
                  <a:moveTo>
                    <a:pt x="549783" y="0"/>
                  </a:moveTo>
                  <a:lnTo>
                    <a:pt x="0" y="200533"/>
                  </a:lnTo>
                  <a:lnTo>
                    <a:pt x="0" y="856361"/>
                  </a:lnTo>
                  <a:lnTo>
                    <a:pt x="549783" y="658368"/>
                  </a:lnTo>
                  <a:lnTo>
                    <a:pt x="549783" y="0"/>
                  </a:lnTo>
                  <a:close/>
                </a:path>
              </a:pathLst>
            </a:custGeom>
            <a:solidFill>
              <a:srgbClr val="BDBDBD"/>
            </a:solidFill>
          </p:spPr>
          <p:txBody>
            <a:bodyPr wrap="square" lIns="0" tIns="0" rIns="0" bIns="0" rtlCol="0"/>
            <a:lstStyle/>
            <a:p>
              <a:endParaRPr/>
            </a:p>
          </p:txBody>
        </p:sp>
        <p:sp>
          <p:nvSpPr>
            <p:cNvPr id="12" name="object 12"/>
            <p:cNvSpPr/>
            <p:nvPr/>
          </p:nvSpPr>
          <p:spPr>
            <a:xfrm>
              <a:off x="3904487" y="2371344"/>
              <a:ext cx="1104900" cy="397510"/>
            </a:xfrm>
            <a:custGeom>
              <a:avLst/>
              <a:gdLst/>
              <a:ahLst/>
              <a:cxnLst/>
              <a:rect l="l" t="t" r="r" b="b"/>
              <a:pathLst>
                <a:path w="1104900" h="397510">
                  <a:moveTo>
                    <a:pt x="554989" y="0"/>
                  </a:moveTo>
                  <a:lnTo>
                    <a:pt x="0" y="197485"/>
                  </a:lnTo>
                  <a:lnTo>
                    <a:pt x="554989" y="397382"/>
                  </a:lnTo>
                  <a:lnTo>
                    <a:pt x="1104900" y="197485"/>
                  </a:lnTo>
                  <a:lnTo>
                    <a:pt x="554989" y="0"/>
                  </a:lnTo>
                  <a:close/>
                </a:path>
              </a:pathLst>
            </a:custGeom>
            <a:solidFill>
              <a:srgbClr val="D9D9D9"/>
            </a:solidFill>
          </p:spPr>
          <p:txBody>
            <a:bodyPr wrap="square" lIns="0" tIns="0" rIns="0" bIns="0" rtlCol="0"/>
            <a:lstStyle/>
            <a:p>
              <a:endParaRPr/>
            </a:p>
          </p:txBody>
        </p:sp>
        <p:sp>
          <p:nvSpPr>
            <p:cNvPr id="13" name="object 13"/>
            <p:cNvSpPr/>
            <p:nvPr/>
          </p:nvSpPr>
          <p:spPr>
            <a:xfrm>
              <a:off x="3904487" y="2569463"/>
              <a:ext cx="554990" cy="856615"/>
            </a:xfrm>
            <a:custGeom>
              <a:avLst/>
              <a:gdLst/>
              <a:ahLst/>
              <a:cxnLst/>
              <a:rect l="l" t="t" r="r" b="b"/>
              <a:pathLst>
                <a:path w="554989" h="856614">
                  <a:moveTo>
                    <a:pt x="0" y="0"/>
                  </a:moveTo>
                  <a:lnTo>
                    <a:pt x="0" y="658368"/>
                  </a:lnTo>
                  <a:lnTo>
                    <a:pt x="554482" y="856361"/>
                  </a:lnTo>
                  <a:lnTo>
                    <a:pt x="554482" y="200533"/>
                  </a:lnTo>
                  <a:lnTo>
                    <a:pt x="0" y="0"/>
                  </a:lnTo>
                  <a:close/>
                </a:path>
              </a:pathLst>
            </a:custGeom>
            <a:solidFill>
              <a:srgbClr val="A6A6A6"/>
            </a:solidFill>
          </p:spPr>
          <p:txBody>
            <a:bodyPr wrap="square" lIns="0" tIns="0" rIns="0" bIns="0" rtlCol="0"/>
            <a:lstStyle/>
            <a:p>
              <a:endParaRPr/>
            </a:p>
          </p:txBody>
        </p:sp>
        <p:sp>
          <p:nvSpPr>
            <p:cNvPr id="14" name="object 14"/>
            <p:cNvSpPr/>
            <p:nvPr/>
          </p:nvSpPr>
          <p:spPr>
            <a:xfrm>
              <a:off x="4459223" y="1592580"/>
              <a:ext cx="549910" cy="879475"/>
            </a:xfrm>
            <a:custGeom>
              <a:avLst/>
              <a:gdLst/>
              <a:ahLst/>
              <a:cxnLst/>
              <a:rect l="l" t="t" r="r" b="b"/>
              <a:pathLst>
                <a:path w="549910" h="879475">
                  <a:moveTo>
                    <a:pt x="0" y="0"/>
                  </a:moveTo>
                  <a:lnTo>
                    <a:pt x="0" y="879221"/>
                  </a:lnTo>
                  <a:lnTo>
                    <a:pt x="549783" y="678561"/>
                  </a:lnTo>
                  <a:lnTo>
                    <a:pt x="0" y="0"/>
                  </a:lnTo>
                  <a:close/>
                </a:path>
              </a:pathLst>
            </a:custGeom>
            <a:solidFill>
              <a:srgbClr val="E29400"/>
            </a:solidFill>
          </p:spPr>
          <p:txBody>
            <a:bodyPr wrap="square" lIns="0" tIns="0" rIns="0" bIns="0" rtlCol="0"/>
            <a:lstStyle/>
            <a:p>
              <a:endParaRPr/>
            </a:p>
          </p:txBody>
        </p:sp>
        <p:sp>
          <p:nvSpPr>
            <p:cNvPr id="15" name="object 15"/>
            <p:cNvSpPr/>
            <p:nvPr/>
          </p:nvSpPr>
          <p:spPr>
            <a:xfrm>
              <a:off x="3904487" y="1592580"/>
              <a:ext cx="554990" cy="879475"/>
            </a:xfrm>
            <a:custGeom>
              <a:avLst/>
              <a:gdLst/>
              <a:ahLst/>
              <a:cxnLst/>
              <a:rect l="l" t="t" r="r" b="b"/>
              <a:pathLst>
                <a:path w="554989" h="879475">
                  <a:moveTo>
                    <a:pt x="554482" y="0"/>
                  </a:moveTo>
                  <a:lnTo>
                    <a:pt x="0" y="678561"/>
                  </a:lnTo>
                  <a:lnTo>
                    <a:pt x="554482" y="879221"/>
                  </a:lnTo>
                  <a:lnTo>
                    <a:pt x="554482" y="0"/>
                  </a:lnTo>
                  <a:close/>
                </a:path>
              </a:pathLst>
            </a:custGeom>
            <a:solidFill>
              <a:srgbClr val="FCB834"/>
            </a:solidFill>
          </p:spPr>
          <p:txBody>
            <a:bodyPr wrap="square" lIns="0" tIns="0" rIns="0" bIns="0" rtlCol="0"/>
            <a:lstStyle/>
            <a:p>
              <a:endParaRPr/>
            </a:p>
          </p:txBody>
        </p:sp>
        <p:sp>
          <p:nvSpPr>
            <p:cNvPr id="16" name="object 16"/>
            <p:cNvSpPr/>
            <p:nvPr/>
          </p:nvSpPr>
          <p:spPr>
            <a:xfrm>
              <a:off x="3363467" y="2880360"/>
              <a:ext cx="830580" cy="656590"/>
            </a:xfrm>
            <a:custGeom>
              <a:avLst/>
              <a:gdLst/>
              <a:ahLst/>
              <a:cxnLst/>
              <a:rect l="l" t="t" r="r" b="b"/>
              <a:pathLst>
                <a:path w="830579" h="656589">
                  <a:moveTo>
                    <a:pt x="830580" y="0"/>
                  </a:moveTo>
                  <a:lnTo>
                    <a:pt x="0" y="435990"/>
                  </a:lnTo>
                  <a:lnTo>
                    <a:pt x="830580" y="656462"/>
                  </a:lnTo>
                  <a:lnTo>
                    <a:pt x="830580" y="0"/>
                  </a:lnTo>
                  <a:close/>
                </a:path>
              </a:pathLst>
            </a:custGeom>
            <a:solidFill>
              <a:srgbClr val="544A46"/>
            </a:solidFill>
          </p:spPr>
          <p:txBody>
            <a:bodyPr wrap="square" lIns="0" tIns="0" rIns="0" bIns="0" rtlCol="0"/>
            <a:lstStyle/>
            <a:p>
              <a:endParaRPr/>
            </a:p>
          </p:txBody>
        </p:sp>
        <p:sp>
          <p:nvSpPr>
            <p:cNvPr id="17" name="object 17"/>
            <p:cNvSpPr/>
            <p:nvPr/>
          </p:nvSpPr>
          <p:spPr>
            <a:xfrm>
              <a:off x="3363467" y="2680716"/>
              <a:ext cx="830580" cy="636905"/>
            </a:xfrm>
            <a:custGeom>
              <a:avLst/>
              <a:gdLst/>
              <a:ahLst/>
              <a:cxnLst/>
              <a:rect l="l" t="t" r="r" b="b"/>
              <a:pathLst>
                <a:path w="830579" h="636904">
                  <a:moveTo>
                    <a:pt x="277749" y="0"/>
                  </a:moveTo>
                  <a:lnTo>
                    <a:pt x="0" y="636523"/>
                  </a:lnTo>
                  <a:lnTo>
                    <a:pt x="830580" y="200659"/>
                  </a:lnTo>
                  <a:lnTo>
                    <a:pt x="277749" y="0"/>
                  </a:lnTo>
                  <a:close/>
                </a:path>
              </a:pathLst>
            </a:custGeom>
            <a:solidFill>
              <a:srgbClr val="73635D"/>
            </a:solidFill>
          </p:spPr>
          <p:txBody>
            <a:bodyPr wrap="square" lIns="0" tIns="0" rIns="0" bIns="0" rtlCol="0"/>
            <a:lstStyle/>
            <a:p>
              <a:endParaRPr/>
            </a:p>
          </p:txBody>
        </p:sp>
        <p:sp>
          <p:nvSpPr>
            <p:cNvPr id="18" name="object 18"/>
            <p:cNvSpPr/>
            <p:nvPr/>
          </p:nvSpPr>
          <p:spPr>
            <a:xfrm>
              <a:off x="4735067" y="2874263"/>
              <a:ext cx="829310" cy="655320"/>
            </a:xfrm>
            <a:custGeom>
              <a:avLst/>
              <a:gdLst/>
              <a:ahLst/>
              <a:cxnLst/>
              <a:rect l="l" t="t" r="r" b="b"/>
              <a:pathLst>
                <a:path w="829310" h="655320">
                  <a:moveTo>
                    <a:pt x="0" y="0"/>
                  </a:moveTo>
                  <a:lnTo>
                    <a:pt x="0" y="655320"/>
                  </a:lnTo>
                  <a:lnTo>
                    <a:pt x="828802" y="437642"/>
                  </a:lnTo>
                  <a:lnTo>
                    <a:pt x="0" y="0"/>
                  </a:lnTo>
                  <a:close/>
                </a:path>
              </a:pathLst>
            </a:custGeom>
            <a:solidFill>
              <a:srgbClr val="008599"/>
            </a:solidFill>
          </p:spPr>
          <p:txBody>
            <a:bodyPr wrap="square" lIns="0" tIns="0" rIns="0" bIns="0" rtlCol="0"/>
            <a:lstStyle/>
            <a:p>
              <a:endParaRPr/>
            </a:p>
          </p:txBody>
        </p:sp>
        <p:sp>
          <p:nvSpPr>
            <p:cNvPr id="19" name="object 19"/>
            <p:cNvSpPr/>
            <p:nvPr/>
          </p:nvSpPr>
          <p:spPr>
            <a:xfrm>
              <a:off x="4735067" y="2676144"/>
              <a:ext cx="829310" cy="635635"/>
            </a:xfrm>
            <a:custGeom>
              <a:avLst/>
              <a:gdLst/>
              <a:ahLst/>
              <a:cxnLst/>
              <a:rect l="l" t="t" r="r" b="b"/>
              <a:pathLst>
                <a:path w="829310" h="635635">
                  <a:moveTo>
                    <a:pt x="554228" y="0"/>
                  </a:moveTo>
                  <a:lnTo>
                    <a:pt x="0" y="197866"/>
                  </a:lnTo>
                  <a:lnTo>
                    <a:pt x="828802" y="635381"/>
                  </a:lnTo>
                  <a:lnTo>
                    <a:pt x="554228" y="0"/>
                  </a:lnTo>
                  <a:close/>
                </a:path>
              </a:pathLst>
            </a:custGeom>
            <a:solidFill>
              <a:srgbClr val="006273"/>
            </a:solidFill>
          </p:spPr>
          <p:txBody>
            <a:bodyPr wrap="square" lIns="0" tIns="0" rIns="0" bIns="0" rtlCol="0"/>
            <a:lstStyle/>
            <a:p>
              <a:endParaRPr/>
            </a:p>
          </p:txBody>
        </p:sp>
      </p:grpSp>
      <p:sp>
        <p:nvSpPr>
          <p:cNvPr id="20" name="object 20"/>
          <p:cNvSpPr txBox="1"/>
          <p:nvPr/>
        </p:nvSpPr>
        <p:spPr>
          <a:xfrm>
            <a:off x="3435858" y="963548"/>
            <a:ext cx="3756660" cy="1382395"/>
          </a:xfrm>
          <a:prstGeom prst="rect">
            <a:avLst/>
          </a:prstGeom>
        </p:spPr>
        <p:txBody>
          <a:bodyPr vert="horz" wrap="square" lIns="0" tIns="12700" rIns="0" bIns="0" rtlCol="0">
            <a:spAutoFit/>
          </a:bodyPr>
          <a:lstStyle/>
          <a:p>
            <a:pPr marL="12700" marR="1710689" indent="3810" algn="ctr">
              <a:lnSpc>
                <a:spcPct val="100000"/>
              </a:lnSpc>
              <a:spcBef>
                <a:spcPts val="100"/>
              </a:spcBef>
            </a:pPr>
            <a:r>
              <a:rPr sz="1200" b="1" spc="-5" dirty="0">
                <a:solidFill>
                  <a:srgbClr val="FCB834"/>
                </a:solidFill>
                <a:latin typeface="Arial"/>
                <a:cs typeface="Arial"/>
              </a:rPr>
              <a:t>The memory area </a:t>
            </a:r>
            <a:r>
              <a:rPr sz="1200" b="1" dirty="0">
                <a:solidFill>
                  <a:srgbClr val="FCB834"/>
                </a:solidFill>
                <a:latin typeface="Arial"/>
                <a:cs typeface="Arial"/>
              </a:rPr>
              <a:t>in </a:t>
            </a:r>
            <a:r>
              <a:rPr sz="1200" b="1" spc="-20" dirty="0">
                <a:solidFill>
                  <a:srgbClr val="FCB834"/>
                </a:solidFill>
                <a:latin typeface="Arial"/>
                <a:cs typeface="Arial"/>
              </a:rPr>
              <a:t>JVM  </a:t>
            </a:r>
            <a:r>
              <a:rPr sz="1200" b="1" dirty="0">
                <a:solidFill>
                  <a:srgbClr val="FCB834"/>
                </a:solidFill>
                <a:latin typeface="Arial"/>
                <a:cs typeface="Arial"/>
              </a:rPr>
              <a:t>where </a:t>
            </a:r>
            <a:r>
              <a:rPr sz="1200" b="1" spc="-5" dirty="0">
                <a:solidFill>
                  <a:srgbClr val="FCB834"/>
                </a:solidFill>
                <a:latin typeface="Arial"/>
                <a:cs typeface="Arial"/>
              </a:rPr>
              <a:t>objects </a:t>
            </a:r>
            <a:r>
              <a:rPr sz="1200" b="1" dirty="0">
                <a:solidFill>
                  <a:srgbClr val="FCB834"/>
                </a:solidFill>
                <a:latin typeface="Arial"/>
                <a:cs typeface="Arial"/>
              </a:rPr>
              <a:t>are </a:t>
            </a:r>
            <a:r>
              <a:rPr sz="1200" b="1" spc="-5" dirty="0">
                <a:solidFill>
                  <a:srgbClr val="FCB834"/>
                </a:solidFill>
                <a:latin typeface="Arial"/>
                <a:cs typeface="Arial"/>
              </a:rPr>
              <a:t>created</a:t>
            </a:r>
            <a:r>
              <a:rPr sz="1200" b="1" spc="-160" dirty="0">
                <a:solidFill>
                  <a:srgbClr val="FCB834"/>
                </a:solidFill>
                <a:latin typeface="Arial"/>
                <a:cs typeface="Arial"/>
              </a:rPr>
              <a:t> </a:t>
            </a:r>
            <a:r>
              <a:rPr sz="1200" b="1" spc="-15" dirty="0">
                <a:solidFill>
                  <a:srgbClr val="FCB834"/>
                </a:solidFill>
                <a:latin typeface="Arial"/>
                <a:cs typeface="Arial"/>
              </a:rPr>
              <a:t>is  </a:t>
            </a:r>
            <a:r>
              <a:rPr sz="1200" b="1" dirty="0">
                <a:solidFill>
                  <a:srgbClr val="FCB834"/>
                </a:solidFill>
                <a:latin typeface="Arial"/>
                <a:cs typeface="Arial"/>
              </a:rPr>
              <a:t>called</a:t>
            </a:r>
            <a:r>
              <a:rPr sz="1200" b="1" spc="-55" dirty="0">
                <a:solidFill>
                  <a:srgbClr val="FCB834"/>
                </a:solidFill>
                <a:latin typeface="Arial"/>
                <a:cs typeface="Arial"/>
              </a:rPr>
              <a:t> </a:t>
            </a:r>
            <a:r>
              <a:rPr sz="1200" b="1" spc="-20" dirty="0">
                <a:solidFill>
                  <a:srgbClr val="FCB834"/>
                </a:solidFill>
                <a:latin typeface="Arial"/>
                <a:cs typeface="Arial"/>
              </a:rPr>
              <a:t>Heap</a:t>
            </a:r>
            <a:endParaRPr sz="1200">
              <a:latin typeface="Arial"/>
              <a:cs typeface="Arial"/>
            </a:endParaRPr>
          </a:p>
          <a:p>
            <a:pPr>
              <a:lnSpc>
                <a:spcPct val="100000"/>
              </a:lnSpc>
              <a:spcBef>
                <a:spcPts val="30"/>
              </a:spcBef>
            </a:pPr>
            <a:endParaRPr sz="1750">
              <a:latin typeface="Arial"/>
              <a:cs typeface="Arial"/>
            </a:endParaRPr>
          </a:p>
          <a:p>
            <a:pPr marL="2256155" marR="5080">
              <a:lnSpc>
                <a:spcPct val="100000"/>
              </a:lnSpc>
            </a:pPr>
            <a:r>
              <a:rPr sz="1200" b="1" dirty="0">
                <a:solidFill>
                  <a:srgbClr val="FF3D5F"/>
                </a:solidFill>
                <a:latin typeface="Arial"/>
                <a:cs typeface="Arial"/>
              </a:rPr>
              <a:t>Heap </a:t>
            </a:r>
            <a:r>
              <a:rPr sz="1200" b="1" spc="-5" dirty="0">
                <a:solidFill>
                  <a:srgbClr val="FF3D5F"/>
                </a:solidFill>
                <a:latin typeface="Arial"/>
                <a:cs typeface="Arial"/>
              </a:rPr>
              <a:t>is divided </a:t>
            </a:r>
            <a:r>
              <a:rPr sz="1200" b="1" spc="-25" dirty="0">
                <a:solidFill>
                  <a:srgbClr val="FF3D5F"/>
                </a:solidFill>
                <a:latin typeface="Arial"/>
                <a:cs typeface="Arial"/>
              </a:rPr>
              <a:t>into  </a:t>
            </a:r>
            <a:r>
              <a:rPr sz="1200" b="1" spc="5" dirty="0">
                <a:solidFill>
                  <a:srgbClr val="FF3D5F"/>
                </a:solidFill>
                <a:latin typeface="Arial"/>
                <a:cs typeface="Arial"/>
              </a:rPr>
              <a:t>two </a:t>
            </a:r>
            <a:r>
              <a:rPr sz="1200" b="1" dirty="0">
                <a:solidFill>
                  <a:srgbClr val="FF3D5F"/>
                </a:solidFill>
                <a:latin typeface="Arial"/>
                <a:cs typeface="Arial"/>
              </a:rPr>
              <a:t>parts. </a:t>
            </a:r>
            <a:r>
              <a:rPr sz="1200" b="1" spc="-25" dirty="0">
                <a:solidFill>
                  <a:srgbClr val="FF3D5F"/>
                </a:solidFill>
                <a:latin typeface="Arial"/>
                <a:cs typeface="Arial"/>
              </a:rPr>
              <a:t>Young  </a:t>
            </a:r>
            <a:r>
              <a:rPr sz="1200" b="1" spc="-5" dirty="0">
                <a:solidFill>
                  <a:srgbClr val="FF3D5F"/>
                </a:solidFill>
                <a:latin typeface="Arial"/>
                <a:cs typeface="Arial"/>
              </a:rPr>
              <a:t>space and </a:t>
            </a:r>
            <a:r>
              <a:rPr sz="1200" b="1" dirty="0">
                <a:solidFill>
                  <a:srgbClr val="FF3D5F"/>
                </a:solidFill>
                <a:latin typeface="Arial"/>
                <a:cs typeface="Arial"/>
              </a:rPr>
              <a:t>old</a:t>
            </a:r>
            <a:r>
              <a:rPr sz="1200" b="1" spc="-60" dirty="0">
                <a:solidFill>
                  <a:srgbClr val="FF3D5F"/>
                </a:solidFill>
                <a:latin typeface="Arial"/>
                <a:cs typeface="Arial"/>
              </a:rPr>
              <a:t> </a:t>
            </a:r>
            <a:r>
              <a:rPr sz="1200" b="1" spc="-10" dirty="0">
                <a:solidFill>
                  <a:srgbClr val="FF3D5F"/>
                </a:solidFill>
                <a:latin typeface="Arial"/>
                <a:cs typeface="Arial"/>
              </a:rPr>
              <a:t>space</a:t>
            </a:r>
            <a:endParaRPr sz="1200">
              <a:latin typeface="Arial"/>
              <a:cs typeface="Arial"/>
            </a:endParaRPr>
          </a:p>
        </p:txBody>
      </p:sp>
      <p:sp>
        <p:nvSpPr>
          <p:cNvPr id="24" name="object 24"/>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21" name="object 21"/>
          <p:cNvSpPr txBox="1"/>
          <p:nvPr/>
        </p:nvSpPr>
        <p:spPr>
          <a:xfrm>
            <a:off x="5678804" y="3308426"/>
            <a:ext cx="2039620" cy="574675"/>
          </a:xfrm>
          <a:prstGeom prst="rect">
            <a:avLst/>
          </a:prstGeom>
        </p:spPr>
        <p:txBody>
          <a:bodyPr vert="horz" wrap="square" lIns="0" tIns="12700" rIns="0" bIns="0" rtlCol="0">
            <a:spAutoFit/>
          </a:bodyPr>
          <a:lstStyle/>
          <a:p>
            <a:pPr marL="12700" marR="5080" algn="just">
              <a:lnSpc>
                <a:spcPct val="100000"/>
              </a:lnSpc>
              <a:spcBef>
                <a:spcPts val="100"/>
              </a:spcBef>
            </a:pPr>
            <a:r>
              <a:rPr sz="1200" b="1" spc="-5" dirty="0">
                <a:solidFill>
                  <a:srgbClr val="008599"/>
                </a:solidFill>
                <a:latin typeface="Arial"/>
                <a:cs typeface="Arial"/>
              </a:rPr>
              <a:t>The </a:t>
            </a:r>
            <a:r>
              <a:rPr sz="1200" b="1" dirty="0">
                <a:solidFill>
                  <a:srgbClr val="008599"/>
                </a:solidFill>
                <a:latin typeface="Arial"/>
                <a:cs typeface="Arial"/>
              </a:rPr>
              <a:t>memory is freed </a:t>
            </a:r>
            <a:r>
              <a:rPr sz="1200" b="1" spc="-10" dirty="0">
                <a:solidFill>
                  <a:srgbClr val="008599"/>
                </a:solidFill>
                <a:latin typeface="Arial"/>
                <a:cs typeface="Arial"/>
              </a:rPr>
              <a:t>during  </a:t>
            </a:r>
            <a:r>
              <a:rPr sz="1200" b="1" spc="-5" dirty="0">
                <a:solidFill>
                  <a:srgbClr val="008599"/>
                </a:solidFill>
                <a:latin typeface="Arial"/>
                <a:cs typeface="Arial"/>
              </a:rPr>
              <a:t>runtime </a:t>
            </a:r>
            <a:r>
              <a:rPr sz="1200" b="1" dirty="0">
                <a:solidFill>
                  <a:srgbClr val="008599"/>
                </a:solidFill>
                <a:latin typeface="Arial"/>
                <a:cs typeface="Arial"/>
              </a:rPr>
              <a:t>by </a:t>
            </a:r>
            <a:r>
              <a:rPr sz="1200" b="1" spc="-5" dirty="0">
                <a:solidFill>
                  <a:srgbClr val="008599"/>
                </a:solidFill>
                <a:latin typeface="Arial"/>
                <a:cs typeface="Arial"/>
              </a:rPr>
              <a:t>a special </a:t>
            </a:r>
            <a:r>
              <a:rPr sz="1200" b="1" spc="-15" dirty="0">
                <a:solidFill>
                  <a:srgbClr val="008599"/>
                </a:solidFill>
                <a:latin typeface="Arial"/>
                <a:cs typeface="Arial"/>
              </a:rPr>
              <a:t>thread  </a:t>
            </a:r>
            <a:r>
              <a:rPr sz="1200" b="1" spc="-5" dirty="0">
                <a:solidFill>
                  <a:srgbClr val="008599"/>
                </a:solidFill>
                <a:latin typeface="Arial"/>
                <a:cs typeface="Arial"/>
              </a:rPr>
              <a:t>called </a:t>
            </a:r>
            <a:r>
              <a:rPr sz="1200" b="1" dirty="0">
                <a:solidFill>
                  <a:srgbClr val="008599"/>
                </a:solidFill>
                <a:latin typeface="Arial"/>
                <a:cs typeface="Arial"/>
              </a:rPr>
              <a:t>Garbage</a:t>
            </a:r>
            <a:r>
              <a:rPr sz="1200" b="1" spc="-85" dirty="0">
                <a:solidFill>
                  <a:srgbClr val="008599"/>
                </a:solidFill>
                <a:latin typeface="Arial"/>
                <a:cs typeface="Arial"/>
              </a:rPr>
              <a:t> </a:t>
            </a:r>
            <a:r>
              <a:rPr sz="1200" b="1" spc="-15" dirty="0">
                <a:solidFill>
                  <a:srgbClr val="008599"/>
                </a:solidFill>
                <a:latin typeface="Arial"/>
                <a:cs typeface="Arial"/>
              </a:rPr>
              <a:t>Collector</a:t>
            </a:r>
            <a:endParaRPr sz="1200">
              <a:latin typeface="Arial"/>
              <a:cs typeface="Arial"/>
            </a:endParaRPr>
          </a:p>
        </p:txBody>
      </p:sp>
      <p:sp>
        <p:nvSpPr>
          <p:cNvPr id="22" name="object 22"/>
          <p:cNvSpPr txBox="1"/>
          <p:nvPr/>
        </p:nvSpPr>
        <p:spPr>
          <a:xfrm>
            <a:off x="709980" y="2909061"/>
            <a:ext cx="2526030" cy="940435"/>
          </a:xfrm>
          <a:prstGeom prst="rect">
            <a:avLst/>
          </a:prstGeom>
        </p:spPr>
        <p:txBody>
          <a:bodyPr vert="horz" wrap="square" lIns="0" tIns="12700" rIns="0" bIns="0" rtlCol="0">
            <a:spAutoFit/>
          </a:bodyPr>
          <a:lstStyle/>
          <a:p>
            <a:pPr marL="42545" marR="5080" indent="-30480" algn="just">
              <a:lnSpc>
                <a:spcPct val="100000"/>
              </a:lnSpc>
              <a:spcBef>
                <a:spcPts val="100"/>
              </a:spcBef>
            </a:pPr>
            <a:r>
              <a:rPr sz="1200" b="1" spc="-10" dirty="0">
                <a:solidFill>
                  <a:srgbClr val="73635D"/>
                </a:solidFill>
                <a:latin typeface="Arial"/>
                <a:cs typeface="Arial"/>
              </a:rPr>
              <a:t>All </a:t>
            </a:r>
            <a:r>
              <a:rPr sz="1200" b="1" dirty="0">
                <a:solidFill>
                  <a:srgbClr val="73635D"/>
                </a:solidFill>
                <a:latin typeface="Arial"/>
                <a:cs typeface="Arial"/>
              </a:rPr>
              <a:t>the newly </a:t>
            </a:r>
            <a:r>
              <a:rPr sz="1200" b="1" spc="-5" dirty="0">
                <a:solidFill>
                  <a:srgbClr val="73635D"/>
                </a:solidFill>
                <a:latin typeface="Arial"/>
                <a:cs typeface="Arial"/>
              </a:rPr>
              <a:t>allocated objects </a:t>
            </a:r>
            <a:r>
              <a:rPr sz="1200" b="1" spc="-25" dirty="0">
                <a:solidFill>
                  <a:srgbClr val="73635D"/>
                </a:solidFill>
                <a:latin typeface="Arial"/>
                <a:cs typeface="Arial"/>
              </a:rPr>
              <a:t>are  </a:t>
            </a:r>
            <a:r>
              <a:rPr sz="1200" b="1" spc="-5" dirty="0">
                <a:solidFill>
                  <a:srgbClr val="73635D"/>
                </a:solidFill>
                <a:latin typeface="Arial"/>
                <a:cs typeface="Arial"/>
              </a:rPr>
              <a:t>created </a:t>
            </a:r>
            <a:r>
              <a:rPr sz="1200" b="1" dirty="0">
                <a:solidFill>
                  <a:srgbClr val="73635D"/>
                </a:solidFill>
                <a:latin typeface="Arial"/>
                <a:cs typeface="Arial"/>
              </a:rPr>
              <a:t>in </a:t>
            </a:r>
            <a:r>
              <a:rPr sz="1200" b="1" spc="-5" dirty="0">
                <a:solidFill>
                  <a:srgbClr val="73635D"/>
                </a:solidFill>
                <a:latin typeface="Arial"/>
                <a:cs typeface="Arial"/>
              </a:rPr>
              <a:t>young space. </a:t>
            </a:r>
            <a:r>
              <a:rPr sz="1200" b="1" dirty="0">
                <a:solidFill>
                  <a:srgbClr val="73635D"/>
                </a:solidFill>
                <a:latin typeface="Arial"/>
                <a:cs typeface="Arial"/>
              </a:rPr>
              <a:t>Once </a:t>
            </a:r>
            <a:r>
              <a:rPr sz="1200" b="1" spc="-25" dirty="0">
                <a:solidFill>
                  <a:srgbClr val="73635D"/>
                </a:solidFill>
                <a:latin typeface="Arial"/>
                <a:cs typeface="Arial"/>
              </a:rPr>
              <a:t>the  </a:t>
            </a:r>
            <a:r>
              <a:rPr sz="1200" b="1" spc="-5" dirty="0">
                <a:solidFill>
                  <a:srgbClr val="73635D"/>
                </a:solidFill>
                <a:latin typeface="Arial"/>
                <a:cs typeface="Arial"/>
              </a:rPr>
              <a:t>young space is full </a:t>
            </a:r>
            <a:r>
              <a:rPr sz="1200" b="1" dirty="0">
                <a:solidFill>
                  <a:srgbClr val="73635D"/>
                </a:solidFill>
                <a:latin typeface="Arial"/>
                <a:cs typeface="Arial"/>
              </a:rPr>
              <a:t>then </a:t>
            </a:r>
            <a:r>
              <a:rPr sz="1200" b="1" spc="-15" dirty="0">
                <a:solidFill>
                  <a:srgbClr val="73635D"/>
                </a:solidFill>
                <a:latin typeface="Arial"/>
                <a:cs typeface="Arial"/>
              </a:rPr>
              <a:t>garbage  </a:t>
            </a:r>
            <a:r>
              <a:rPr sz="1200" b="1" spc="-5" dirty="0">
                <a:solidFill>
                  <a:srgbClr val="73635D"/>
                </a:solidFill>
                <a:latin typeface="Arial"/>
                <a:cs typeface="Arial"/>
              </a:rPr>
              <a:t>collector is called so that</a:t>
            </a:r>
            <a:r>
              <a:rPr sz="1200" b="1" spc="-20" dirty="0">
                <a:solidFill>
                  <a:srgbClr val="73635D"/>
                </a:solidFill>
                <a:latin typeface="Arial"/>
                <a:cs typeface="Arial"/>
              </a:rPr>
              <a:t> </a:t>
            </a:r>
            <a:r>
              <a:rPr sz="1200" b="1" spc="-15" dirty="0">
                <a:solidFill>
                  <a:srgbClr val="73635D"/>
                </a:solidFill>
                <a:latin typeface="Arial"/>
                <a:cs typeface="Arial"/>
              </a:rPr>
              <a:t>memory</a:t>
            </a:r>
            <a:endParaRPr sz="1200">
              <a:latin typeface="Arial"/>
              <a:cs typeface="Arial"/>
            </a:endParaRPr>
          </a:p>
          <a:p>
            <a:pPr marL="1353185" algn="just">
              <a:lnSpc>
                <a:spcPct val="100000"/>
              </a:lnSpc>
            </a:pPr>
            <a:r>
              <a:rPr sz="1200" b="1" dirty="0">
                <a:solidFill>
                  <a:srgbClr val="73635D"/>
                </a:solidFill>
                <a:latin typeface="Arial"/>
                <a:cs typeface="Arial"/>
              </a:rPr>
              <a:t>can </a:t>
            </a:r>
            <a:r>
              <a:rPr sz="1200" b="1" spc="-5" dirty="0">
                <a:solidFill>
                  <a:srgbClr val="73635D"/>
                </a:solidFill>
                <a:latin typeface="Arial"/>
                <a:cs typeface="Arial"/>
              </a:rPr>
              <a:t>be</a:t>
            </a:r>
            <a:r>
              <a:rPr sz="1200" b="1" spc="-75" dirty="0">
                <a:solidFill>
                  <a:srgbClr val="73635D"/>
                </a:solidFill>
                <a:latin typeface="Arial"/>
                <a:cs typeface="Arial"/>
              </a:rPr>
              <a:t> </a:t>
            </a:r>
            <a:r>
              <a:rPr sz="1200" b="1" spc="-15" dirty="0">
                <a:solidFill>
                  <a:srgbClr val="73635D"/>
                </a:solidFill>
                <a:latin typeface="Arial"/>
                <a:cs typeface="Arial"/>
              </a:rPr>
              <a:t>released</a:t>
            </a:r>
            <a:endParaRPr sz="1200">
              <a:latin typeface="Arial"/>
              <a:cs typeface="Arial"/>
            </a:endParaRPr>
          </a:p>
        </p:txBody>
      </p:sp>
      <p:sp>
        <p:nvSpPr>
          <p:cNvPr id="23" name="object 23"/>
          <p:cNvSpPr txBox="1"/>
          <p:nvPr/>
        </p:nvSpPr>
        <p:spPr>
          <a:xfrm>
            <a:off x="2665857" y="4251452"/>
            <a:ext cx="3883660" cy="391160"/>
          </a:xfrm>
          <a:prstGeom prst="rect">
            <a:avLst/>
          </a:prstGeom>
        </p:spPr>
        <p:txBody>
          <a:bodyPr vert="horz" wrap="square" lIns="0" tIns="12700" rIns="0" bIns="0" rtlCol="0">
            <a:spAutoFit/>
          </a:bodyPr>
          <a:lstStyle/>
          <a:p>
            <a:pPr marL="157480" marR="5080" indent="-144780">
              <a:lnSpc>
                <a:spcPct val="100000"/>
              </a:lnSpc>
              <a:spcBef>
                <a:spcPts val="100"/>
              </a:spcBef>
            </a:pPr>
            <a:r>
              <a:rPr sz="1200" b="1" spc="-5" dirty="0">
                <a:solidFill>
                  <a:srgbClr val="00B59C"/>
                </a:solidFill>
                <a:latin typeface="Arial"/>
                <a:cs typeface="Arial"/>
              </a:rPr>
              <a:t>The </a:t>
            </a:r>
            <a:r>
              <a:rPr sz="1200" b="1" dirty="0">
                <a:solidFill>
                  <a:srgbClr val="00B59C"/>
                </a:solidFill>
                <a:latin typeface="Arial"/>
                <a:cs typeface="Arial"/>
              </a:rPr>
              <a:t>Garbage </a:t>
            </a:r>
            <a:r>
              <a:rPr sz="1200" b="1" spc="-5" dirty="0">
                <a:solidFill>
                  <a:srgbClr val="00B59C"/>
                </a:solidFill>
                <a:latin typeface="Arial"/>
                <a:cs typeface="Arial"/>
              </a:rPr>
              <a:t>Collector </a:t>
            </a:r>
            <a:r>
              <a:rPr sz="1200" b="1" dirty="0">
                <a:solidFill>
                  <a:srgbClr val="00B59C"/>
                </a:solidFill>
                <a:latin typeface="Arial"/>
                <a:cs typeface="Arial"/>
              </a:rPr>
              <a:t>looks </a:t>
            </a:r>
            <a:r>
              <a:rPr sz="1200" b="1" spc="-5" dirty="0">
                <a:solidFill>
                  <a:srgbClr val="00B59C"/>
                </a:solidFill>
                <a:latin typeface="Arial"/>
                <a:cs typeface="Arial"/>
              </a:rPr>
              <a:t>for objects </a:t>
            </a:r>
            <a:r>
              <a:rPr sz="1200" b="1" spc="5" dirty="0">
                <a:solidFill>
                  <a:srgbClr val="00B59C"/>
                </a:solidFill>
                <a:latin typeface="Arial"/>
                <a:cs typeface="Arial"/>
              </a:rPr>
              <a:t>which </a:t>
            </a:r>
            <a:r>
              <a:rPr sz="1200" b="1" spc="-5" dirty="0">
                <a:solidFill>
                  <a:srgbClr val="00B59C"/>
                </a:solidFill>
                <a:latin typeface="Arial"/>
                <a:cs typeface="Arial"/>
              </a:rPr>
              <a:t>are</a:t>
            </a:r>
            <a:r>
              <a:rPr sz="1200" b="1" spc="-95" dirty="0">
                <a:solidFill>
                  <a:srgbClr val="00B59C"/>
                </a:solidFill>
                <a:latin typeface="Arial"/>
                <a:cs typeface="Arial"/>
              </a:rPr>
              <a:t> </a:t>
            </a:r>
            <a:r>
              <a:rPr sz="1200" b="1" spc="-30" dirty="0">
                <a:solidFill>
                  <a:srgbClr val="00B59C"/>
                </a:solidFill>
                <a:latin typeface="Arial"/>
                <a:cs typeface="Arial"/>
              </a:rPr>
              <a:t>no  </a:t>
            </a:r>
            <a:r>
              <a:rPr sz="1200" b="1" dirty="0">
                <a:solidFill>
                  <a:srgbClr val="00B59C"/>
                </a:solidFill>
                <a:latin typeface="Arial"/>
                <a:cs typeface="Arial"/>
              </a:rPr>
              <a:t>longer </a:t>
            </a:r>
            <a:r>
              <a:rPr sz="1200" b="1" spc="-5" dirty="0">
                <a:solidFill>
                  <a:srgbClr val="00B59C"/>
                </a:solidFill>
                <a:latin typeface="Arial"/>
                <a:cs typeface="Arial"/>
              </a:rPr>
              <a:t>needed by the program and destroys</a:t>
            </a:r>
            <a:r>
              <a:rPr sz="1200" b="1" spc="-30" dirty="0">
                <a:solidFill>
                  <a:srgbClr val="00B59C"/>
                </a:solidFill>
                <a:latin typeface="Arial"/>
                <a:cs typeface="Arial"/>
              </a:rPr>
              <a:t> </a:t>
            </a:r>
            <a:r>
              <a:rPr sz="1200" b="1" spc="-25" dirty="0">
                <a:solidFill>
                  <a:srgbClr val="00B59C"/>
                </a:solidFill>
                <a:latin typeface="Arial"/>
                <a:cs typeface="Arial"/>
              </a:rPr>
              <a:t>them</a:t>
            </a:r>
            <a:endParaRPr sz="1200">
              <a:latin typeface="Arial"/>
              <a:cs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412178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Heap and </a:t>
            </a:r>
            <a:r>
              <a:rPr sz="2800" b="1" spc="-10" dirty="0">
                <a:latin typeface="Carlito"/>
                <a:cs typeface="Carlito"/>
              </a:rPr>
              <a:t>Garbage</a:t>
            </a:r>
            <a:r>
              <a:rPr sz="2800" b="1" spc="-160" dirty="0">
                <a:latin typeface="Carlito"/>
                <a:cs typeface="Carlito"/>
              </a:rPr>
              <a:t> </a:t>
            </a:r>
            <a:r>
              <a:rPr sz="2800" b="1" spc="-20" dirty="0">
                <a:latin typeface="Carlito"/>
                <a:cs typeface="Carlito"/>
              </a:rPr>
              <a:t>Collector</a:t>
            </a:r>
            <a:endParaRPr sz="2800">
              <a:latin typeface="Carlito"/>
              <a:cs typeface="Carlito"/>
            </a:endParaRPr>
          </a:p>
        </p:txBody>
      </p:sp>
      <p:grpSp>
        <p:nvGrpSpPr>
          <p:cNvPr id="4" name="object 4"/>
          <p:cNvGrpSpPr/>
          <p:nvPr/>
        </p:nvGrpSpPr>
        <p:grpSpPr>
          <a:xfrm>
            <a:off x="3349752" y="1592580"/>
            <a:ext cx="2214880" cy="2624455"/>
            <a:chOff x="3349752" y="1592580"/>
            <a:chExt cx="2214880" cy="2624455"/>
          </a:xfrm>
        </p:grpSpPr>
        <p:sp>
          <p:nvSpPr>
            <p:cNvPr id="5" name="object 5"/>
            <p:cNvSpPr/>
            <p:nvPr/>
          </p:nvSpPr>
          <p:spPr>
            <a:xfrm>
              <a:off x="4735068" y="2269236"/>
              <a:ext cx="829310" cy="220979"/>
            </a:xfrm>
            <a:custGeom>
              <a:avLst/>
              <a:gdLst/>
              <a:ahLst/>
              <a:cxnLst/>
              <a:rect l="l" t="t" r="r" b="b"/>
              <a:pathLst>
                <a:path w="829310" h="220980">
                  <a:moveTo>
                    <a:pt x="0" y="0"/>
                  </a:moveTo>
                  <a:lnTo>
                    <a:pt x="554228" y="201168"/>
                  </a:lnTo>
                  <a:lnTo>
                    <a:pt x="828802" y="220980"/>
                  </a:lnTo>
                  <a:lnTo>
                    <a:pt x="0" y="0"/>
                  </a:lnTo>
                  <a:close/>
                </a:path>
              </a:pathLst>
            </a:custGeom>
            <a:solidFill>
              <a:srgbClr val="FF3D5F"/>
            </a:solidFill>
          </p:spPr>
          <p:txBody>
            <a:bodyPr wrap="square" lIns="0" tIns="0" rIns="0" bIns="0" rtlCol="0"/>
            <a:lstStyle/>
            <a:p>
              <a:endParaRPr/>
            </a:p>
          </p:txBody>
        </p:sp>
        <p:sp>
          <p:nvSpPr>
            <p:cNvPr id="6" name="object 6"/>
            <p:cNvSpPr/>
            <p:nvPr/>
          </p:nvSpPr>
          <p:spPr>
            <a:xfrm>
              <a:off x="5289804" y="2470404"/>
              <a:ext cx="274320" cy="655320"/>
            </a:xfrm>
            <a:custGeom>
              <a:avLst/>
              <a:gdLst/>
              <a:ahLst/>
              <a:cxnLst/>
              <a:rect l="l" t="t" r="r" b="b"/>
              <a:pathLst>
                <a:path w="274320" h="655319">
                  <a:moveTo>
                    <a:pt x="0" y="0"/>
                  </a:moveTo>
                  <a:lnTo>
                    <a:pt x="0" y="655319"/>
                  </a:lnTo>
                  <a:lnTo>
                    <a:pt x="274320" y="19812"/>
                  </a:lnTo>
                  <a:lnTo>
                    <a:pt x="0" y="0"/>
                  </a:lnTo>
                  <a:close/>
                </a:path>
              </a:pathLst>
            </a:custGeom>
            <a:solidFill>
              <a:srgbClr val="ED0028"/>
            </a:solidFill>
          </p:spPr>
          <p:txBody>
            <a:bodyPr wrap="square" lIns="0" tIns="0" rIns="0" bIns="0" rtlCol="0"/>
            <a:lstStyle/>
            <a:p>
              <a:endParaRPr/>
            </a:p>
          </p:txBody>
        </p:sp>
        <p:sp>
          <p:nvSpPr>
            <p:cNvPr id="7" name="object 7"/>
            <p:cNvSpPr/>
            <p:nvPr/>
          </p:nvSpPr>
          <p:spPr>
            <a:xfrm>
              <a:off x="4735068" y="2269236"/>
              <a:ext cx="554990" cy="856615"/>
            </a:xfrm>
            <a:custGeom>
              <a:avLst/>
              <a:gdLst/>
              <a:ahLst/>
              <a:cxnLst/>
              <a:rect l="l" t="t" r="r" b="b"/>
              <a:pathLst>
                <a:path w="554989" h="856614">
                  <a:moveTo>
                    <a:pt x="0" y="0"/>
                  </a:moveTo>
                  <a:lnTo>
                    <a:pt x="0" y="660781"/>
                  </a:lnTo>
                  <a:lnTo>
                    <a:pt x="554482" y="856361"/>
                  </a:lnTo>
                  <a:lnTo>
                    <a:pt x="554482" y="200532"/>
                  </a:lnTo>
                  <a:lnTo>
                    <a:pt x="0" y="0"/>
                  </a:lnTo>
                  <a:close/>
                </a:path>
              </a:pathLst>
            </a:custGeom>
            <a:solidFill>
              <a:srgbClr val="FF8A9F"/>
            </a:solidFill>
          </p:spPr>
          <p:txBody>
            <a:bodyPr wrap="square" lIns="0" tIns="0" rIns="0" bIns="0" rtlCol="0"/>
            <a:lstStyle/>
            <a:p>
              <a:endParaRPr/>
            </a:p>
          </p:txBody>
        </p:sp>
        <p:sp>
          <p:nvSpPr>
            <p:cNvPr id="8" name="object 8"/>
            <p:cNvSpPr/>
            <p:nvPr/>
          </p:nvSpPr>
          <p:spPr>
            <a:xfrm>
              <a:off x="3904488" y="3337559"/>
              <a:ext cx="1104900" cy="396240"/>
            </a:xfrm>
            <a:custGeom>
              <a:avLst/>
              <a:gdLst/>
              <a:ahLst/>
              <a:cxnLst/>
              <a:rect l="l" t="t" r="r" b="b"/>
              <a:pathLst>
                <a:path w="1104900" h="396239">
                  <a:moveTo>
                    <a:pt x="554989" y="0"/>
                  </a:moveTo>
                  <a:lnTo>
                    <a:pt x="0" y="200659"/>
                  </a:lnTo>
                  <a:lnTo>
                    <a:pt x="554989" y="396239"/>
                  </a:lnTo>
                  <a:lnTo>
                    <a:pt x="1104900" y="200659"/>
                  </a:lnTo>
                  <a:lnTo>
                    <a:pt x="554989" y="0"/>
                  </a:lnTo>
                  <a:close/>
                </a:path>
              </a:pathLst>
            </a:custGeom>
            <a:solidFill>
              <a:srgbClr val="39FCE1"/>
            </a:solidFill>
          </p:spPr>
          <p:txBody>
            <a:bodyPr wrap="square" lIns="0" tIns="0" rIns="0" bIns="0" rtlCol="0"/>
            <a:lstStyle/>
            <a:p>
              <a:endParaRPr/>
            </a:p>
          </p:txBody>
        </p:sp>
        <p:sp>
          <p:nvSpPr>
            <p:cNvPr id="9" name="object 9"/>
            <p:cNvSpPr/>
            <p:nvPr/>
          </p:nvSpPr>
          <p:spPr>
            <a:xfrm>
              <a:off x="4459224" y="3537203"/>
              <a:ext cx="549910" cy="679450"/>
            </a:xfrm>
            <a:custGeom>
              <a:avLst/>
              <a:gdLst/>
              <a:ahLst/>
              <a:cxnLst/>
              <a:rect l="l" t="t" r="r" b="b"/>
              <a:pathLst>
                <a:path w="549910" h="679450">
                  <a:moveTo>
                    <a:pt x="549783" y="0"/>
                  </a:moveTo>
                  <a:lnTo>
                    <a:pt x="0" y="195834"/>
                  </a:lnTo>
                  <a:lnTo>
                    <a:pt x="0" y="679323"/>
                  </a:lnTo>
                  <a:lnTo>
                    <a:pt x="549783" y="0"/>
                  </a:lnTo>
                  <a:close/>
                </a:path>
              </a:pathLst>
            </a:custGeom>
            <a:solidFill>
              <a:srgbClr val="008675"/>
            </a:solidFill>
          </p:spPr>
          <p:txBody>
            <a:bodyPr wrap="square" lIns="0" tIns="0" rIns="0" bIns="0" rtlCol="0"/>
            <a:lstStyle/>
            <a:p>
              <a:endParaRPr/>
            </a:p>
          </p:txBody>
        </p:sp>
        <p:sp>
          <p:nvSpPr>
            <p:cNvPr id="10" name="object 10"/>
            <p:cNvSpPr/>
            <p:nvPr/>
          </p:nvSpPr>
          <p:spPr>
            <a:xfrm>
              <a:off x="3904488" y="3537203"/>
              <a:ext cx="554990" cy="679450"/>
            </a:xfrm>
            <a:custGeom>
              <a:avLst/>
              <a:gdLst/>
              <a:ahLst/>
              <a:cxnLst/>
              <a:rect l="l" t="t" r="r" b="b"/>
              <a:pathLst>
                <a:path w="554989" h="679450">
                  <a:moveTo>
                    <a:pt x="0" y="0"/>
                  </a:moveTo>
                  <a:lnTo>
                    <a:pt x="554482" y="679323"/>
                  </a:lnTo>
                  <a:lnTo>
                    <a:pt x="554482" y="195834"/>
                  </a:lnTo>
                  <a:lnTo>
                    <a:pt x="0" y="0"/>
                  </a:lnTo>
                  <a:close/>
                </a:path>
              </a:pathLst>
            </a:custGeom>
            <a:solidFill>
              <a:srgbClr val="00B59C"/>
            </a:solidFill>
          </p:spPr>
          <p:txBody>
            <a:bodyPr wrap="square" lIns="0" tIns="0" rIns="0" bIns="0" rtlCol="0"/>
            <a:lstStyle/>
            <a:p>
              <a:endParaRPr/>
            </a:p>
          </p:txBody>
        </p:sp>
        <p:sp>
          <p:nvSpPr>
            <p:cNvPr id="11" name="object 11"/>
            <p:cNvSpPr/>
            <p:nvPr/>
          </p:nvSpPr>
          <p:spPr>
            <a:xfrm>
              <a:off x="4459224" y="2569463"/>
              <a:ext cx="549910" cy="856615"/>
            </a:xfrm>
            <a:custGeom>
              <a:avLst/>
              <a:gdLst/>
              <a:ahLst/>
              <a:cxnLst/>
              <a:rect l="l" t="t" r="r" b="b"/>
              <a:pathLst>
                <a:path w="549910" h="856614">
                  <a:moveTo>
                    <a:pt x="549783" y="0"/>
                  </a:moveTo>
                  <a:lnTo>
                    <a:pt x="0" y="200533"/>
                  </a:lnTo>
                  <a:lnTo>
                    <a:pt x="0" y="856361"/>
                  </a:lnTo>
                  <a:lnTo>
                    <a:pt x="549783" y="658368"/>
                  </a:lnTo>
                  <a:lnTo>
                    <a:pt x="549783" y="0"/>
                  </a:lnTo>
                  <a:close/>
                </a:path>
              </a:pathLst>
            </a:custGeom>
            <a:solidFill>
              <a:srgbClr val="BDBDBD"/>
            </a:solidFill>
          </p:spPr>
          <p:txBody>
            <a:bodyPr wrap="square" lIns="0" tIns="0" rIns="0" bIns="0" rtlCol="0"/>
            <a:lstStyle/>
            <a:p>
              <a:endParaRPr/>
            </a:p>
          </p:txBody>
        </p:sp>
        <p:sp>
          <p:nvSpPr>
            <p:cNvPr id="12" name="object 12"/>
            <p:cNvSpPr/>
            <p:nvPr/>
          </p:nvSpPr>
          <p:spPr>
            <a:xfrm>
              <a:off x="3349752" y="2269236"/>
              <a:ext cx="829310" cy="220979"/>
            </a:xfrm>
            <a:custGeom>
              <a:avLst/>
              <a:gdLst/>
              <a:ahLst/>
              <a:cxnLst/>
              <a:rect l="l" t="t" r="r" b="b"/>
              <a:pathLst>
                <a:path w="829310" h="220980">
                  <a:moveTo>
                    <a:pt x="828801" y="0"/>
                  </a:moveTo>
                  <a:lnTo>
                    <a:pt x="0" y="220980"/>
                  </a:lnTo>
                  <a:lnTo>
                    <a:pt x="276987" y="201168"/>
                  </a:lnTo>
                  <a:lnTo>
                    <a:pt x="828801" y="0"/>
                  </a:lnTo>
                  <a:close/>
                </a:path>
              </a:pathLst>
            </a:custGeom>
            <a:solidFill>
              <a:srgbClr val="39C5E0"/>
            </a:solidFill>
          </p:spPr>
          <p:txBody>
            <a:bodyPr wrap="square" lIns="0" tIns="0" rIns="0" bIns="0" rtlCol="0"/>
            <a:lstStyle/>
            <a:p>
              <a:endParaRPr/>
            </a:p>
          </p:txBody>
        </p:sp>
        <p:sp>
          <p:nvSpPr>
            <p:cNvPr id="13" name="object 13"/>
            <p:cNvSpPr/>
            <p:nvPr/>
          </p:nvSpPr>
          <p:spPr>
            <a:xfrm>
              <a:off x="3349752" y="2470404"/>
              <a:ext cx="277495" cy="655320"/>
            </a:xfrm>
            <a:custGeom>
              <a:avLst/>
              <a:gdLst/>
              <a:ahLst/>
              <a:cxnLst/>
              <a:rect l="l" t="t" r="r" b="b"/>
              <a:pathLst>
                <a:path w="277495" h="655319">
                  <a:moveTo>
                    <a:pt x="277240" y="0"/>
                  </a:moveTo>
                  <a:lnTo>
                    <a:pt x="0" y="19812"/>
                  </a:lnTo>
                  <a:lnTo>
                    <a:pt x="277240" y="655319"/>
                  </a:lnTo>
                  <a:lnTo>
                    <a:pt x="277240" y="0"/>
                  </a:lnTo>
                  <a:close/>
                </a:path>
              </a:pathLst>
            </a:custGeom>
            <a:solidFill>
              <a:srgbClr val="1C9FB8"/>
            </a:solidFill>
          </p:spPr>
          <p:txBody>
            <a:bodyPr wrap="square" lIns="0" tIns="0" rIns="0" bIns="0" rtlCol="0"/>
            <a:lstStyle/>
            <a:p>
              <a:endParaRPr/>
            </a:p>
          </p:txBody>
        </p:sp>
        <p:sp>
          <p:nvSpPr>
            <p:cNvPr id="14" name="object 14"/>
            <p:cNvSpPr/>
            <p:nvPr/>
          </p:nvSpPr>
          <p:spPr>
            <a:xfrm>
              <a:off x="3627120" y="2269236"/>
              <a:ext cx="551815" cy="856615"/>
            </a:xfrm>
            <a:custGeom>
              <a:avLst/>
              <a:gdLst/>
              <a:ahLst/>
              <a:cxnLst/>
              <a:rect l="l" t="t" r="r" b="b"/>
              <a:pathLst>
                <a:path w="551814" h="856614">
                  <a:moveTo>
                    <a:pt x="551560" y="0"/>
                  </a:moveTo>
                  <a:lnTo>
                    <a:pt x="0" y="200532"/>
                  </a:lnTo>
                  <a:lnTo>
                    <a:pt x="0" y="856361"/>
                  </a:lnTo>
                  <a:lnTo>
                    <a:pt x="551560" y="660781"/>
                  </a:lnTo>
                  <a:lnTo>
                    <a:pt x="551560" y="0"/>
                  </a:lnTo>
                  <a:close/>
                </a:path>
              </a:pathLst>
            </a:custGeom>
            <a:solidFill>
              <a:srgbClr val="87DDEC"/>
            </a:solidFill>
          </p:spPr>
          <p:txBody>
            <a:bodyPr wrap="square" lIns="0" tIns="0" rIns="0" bIns="0" rtlCol="0"/>
            <a:lstStyle/>
            <a:p>
              <a:endParaRPr/>
            </a:p>
          </p:txBody>
        </p:sp>
        <p:sp>
          <p:nvSpPr>
            <p:cNvPr id="15" name="object 15"/>
            <p:cNvSpPr/>
            <p:nvPr/>
          </p:nvSpPr>
          <p:spPr>
            <a:xfrm>
              <a:off x="3904488" y="2371344"/>
              <a:ext cx="1104900" cy="397510"/>
            </a:xfrm>
            <a:custGeom>
              <a:avLst/>
              <a:gdLst/>
              <a:ahLst/>
              <a:cxnLst/>
              <a:rect l="l" t="t" r="r" b="b"/>
              <a:pathLst>
                <a:path w="1104900" h="397510">
                  <a:moveTo>
                    <a:pt x="554989" y="0"/>
                  </a:moveTo>
                  <a:lnTo>
                    <a:pt x="0" y="197485"/>
                  </a:lnTo>
                  <a:lnTo>
                    <a:pt x="554989" y="397382"/>
                  </a:lnTo>
                  <a:lnTo>
                    <a:pt x="1104900" y="197485"/>
                  </a:lnTo>
                  <a:lnTo>
                    <a:pt x="554989" y="0"/>
                  </a:lnTo>
                  <a:close/>
                </a:path>
              </a:pathLst>
            </a:custGeom>
            <a:solidFill>
              <a:srgbClr val="D9D9D9"/>
            </a:solidFill>
          </p:spPr>
          <p:txBody>
            <a:bodyPr wrap="square" lIns="0" tIns="0" rIns="0" bIns="0" rtlCol="0"/>
            <a:lstStyle/>
            <a:p>
              <a:endParaRPr/>
            </a:p>
          </p:txBody>
        </p:sp>
        <p:sp>
          <p:nvSpPr>
            <p:cNvPr id="16" name="object 16"/>
            <p:cNvSpPr/>
            <p:nvPr/>
          </p:nvSpPr>
          <p:spPr>
            <a:xfrm>
              <a:off x="3904488" y="2569463"/>
              <a:ext cx="554990" cy="856615"/>
            </a:xfrm>
            <a:custGeom>
              <a:avLst/>
              <a:gdLst/>
              <a:ahLst/>
              <a:cxnLst/>
              <a:rect l="l" t="t" r="r" b="b"/>
              <a:pathLst>
                <a:path w="554989" h="856614">
                  <a:moveTo>
                    <a:pt x="0" y="0"/>
                  </a:moveTo>
                  <a:lnTo>
                    <a:pt x="0" y="658368"/>
                  </a:lnTo>
                  <a:lnTo>
                    <a:pt x="554482" y="856361"/>
                  </a:lnTo>
                  <a:lnTo>
                    <a:pt x="554482" y="200533"/>
                  </a:lnTo>
                  <a:lnTo>
                    <a:pt x="0" y="0"/>
                  </a:lnTo>
                  <a:close/>
                </a:path>
              </a:pathLst>
            </a:custGeom>
            <a:solidFill>
              <a:srgbClr val="A6A6A6"/>
            </a:solidFill>
          </p:spPr>
          <p:txBody>
            <a:bodyPr wrap="square" lIns="0" tIns="0" rIns="0" bIns="0" rtlCol="0"/>
            <a:lstStyle/>
            <a:p>
              <a:endParaRPr/>
            </a:p>
          </p:txBody>
        </p:sp>
        <p:sp>
          <p:nvSpPr>
            <p:cNvPr id="17" name="object 17"/>
            <p:cNvSpPr/>
            <p:nvPr/>
          </p:nvSpPr>
          <p:spPr>
            <a:xfrm>
              <a:off x="4459224" y="1592580"/>
              <a:ext cx="549910" cy="879475"/>
            </a:xfrm>
            <a:custGeom>
              <a:avLst/>
              <a:gdLst/>
              <a:ahLst/>
              <a:cxnLst/>
              <a:rect l="l" t="t" r="r" b="b"/>
              <a:pathLst>
                <a:path w="549910" h="879475">
                  <a:moveTo>
                    <a:pt x="0" y="0"/>
                  </a:moveTo>
                  <a:lnTo>
                    <a:pt x="0" y="879221"/>
                  </a:lnTo>
                  <a:lnTo>
                    <a:pt x="549783" y="678561"/>
                  </a:lnTo>
                  <a:lnTo>
                    <a:pt x="0" y="0"/>
                  </a:lnTo>
                  <a:close/>
                </a:path>
              </a:pathLst>
            </a:custGeom>
            <a:solidFill>
              <a:srgbClr val="E29400"/>
            </a:solidFill>
          </p:spPr>
          <p:txBody>
            <a:bodyPr wrap="square" lIns="0" tIns="0" rIns="0" bIns="0" rtlCol="0"/>
            <a:lstStyle/>
            <a:p>
              <a:endParaRPr/>
            </a:p>
          </p:txBody>
        </p:sp>
        <p:sp>
          <p:nvSpPr>
            <p:cNvPr id="18" name="object 18"/>
            <p:cNvSpPr/>
            <p:nvPr/>
          </p:nvSpPr>
          <p:spPr>
            <a:xfrm>
              <a:off x="3904488" y="1592580"/>
              <a:ext cx="554990" cy="879475"/>
            </a:xfrm>
            <a:custGeom>
              <a:avLst/>
              <a:gdLst/>
              <a:ahLst/>
              <a:cxnLst/>
              <a:rect l="l" t="t" r="r" b="b"/>
              <a:pathLst>
                <a:path w="554989" h="879475">
                  <a:moveTo>
                    <a:pt x="554482" y="0"/>
                  </a:moveTo>
                  <a:lnTo>
                    <a:pt x="0" y="678561"/>
                  </a:lnTo>
                  <a:lnTo>
                    <a:pt x="554482" y="879221"/>
                  </a:lnTo>
                  <a:lnTo>
                    <a:pt x="554482" y="0"/>
                  </a:lnTo>
                  <a:close/>
                </a:path>
              </a:pathLst>
            </a:custGeom>
            <a:solidFill>
              <a:srgbClr val="FCB834"/>
            </a:solidFill>
          </p:spPr>
          <p:txBody>
            <a:bodyPr wrap="square" lIns="0" tIns="0" rIns="0" bIns="0" rtlCol="0"/>
            <a:lstStyle/>
            <a:p>
              <a:endParaRPr/>
            </a:p>
          </p:txBody>
        </p:sp>
        <p:sp>
          <p:nvSpPr>
            <p:cNvPr id="19" name="object 19"/>
            <p:cNvSpPr/>
            <p:nvPr/>
          </p:nvSpPr>
          <p:spPr>
            <a:xfrm>
              <a:off x="3363468" y="2880360"/>
              <a:ext cx="830580" cy="656590"/>
            </a:xfrm>
            <a:custGeom>
              <a:avLst/>
              <a:gdLst/>
              <a:ahLst/>
              <a:cxnLst/>
              <a:rect l="l" t="t" r="r" b="b"/>
              <a:pathLst>
                <a:path w="830579" h="656589">
                  <a:moveTo>
                    <a:pt x="830580" y="0"/>
                  </a:moveTo>
                  <a:lnTo>
                    <a:pt x="0" y="435990"/>
                  </a:lnTo>
                  <a:lnTo>
                    <a:pt x="830580" y="656462"/>
                  </a:lnTo>
                  <a:lnTo>
                    <a:pt x="830580" y="0"/>
                  </a:lnTo>
                  <a:close/>
                </a:path>
              </a:pathLst>
            </a:custGeom>
            <a:solidFill>
              <a:srgbClr val="544A46"/>
            </a:solidFill>
          </p:spPr>
          <p:txBody>
            <a:bodyPr wrap="square" lIns="0" tIns="0" rIns="0" bIns="0" rtlCol="0"/>
            <a:lstStyle/>
            <a:p>
              <a:endParaRPr/>
            </a:p>
          </p:txBody>
        </p:sp>
        <p:sp>
          <p:nvSpPr>
            <p:cNvPr id="20" name="object 20"/>
            <p:cNvSpPr/>
            <p:nvPr/>
          </p:nvSpPr>
          <p:spPr>
            <a:xfrm>
              <a:off x="3363468" y="2680716"/>
              <a:ext cx="830580" cy="636905"/>
            </a:xfrm>
            <a:custGeom>
              <a:avLst/>
              <a:gdLst/>
              <a:ahLst/>
              <a:cxnLst/>
              <a:rect l="l" t="t" r="r" b="b"/>
              <a:pathLst>
                <a:path w="830579" h="636904">
                  <a:moveTo>
                    <a:pt x="277749" y="0"/>
                  </a:moveTo>
                  <a:lnTo>
                    <a:pt x="0" y="636523"/>
                  </a:lnTo>
                  <a:lnTo>
                    <a:pt x="830580" y="200659"/>
                  </a:lnTo>
                  <a:lnTo>
                    <a:pt x="277749" y="0"/>
                  </a:lnTo>
                  <a:close/>
                </a:path>
              </a:pathLst>
            </a:custGeom>
            <a:solidFill>
              <a:srgbClr val="73635D"/>
            </a:solidFill>
          </p:spPr>
          <p:txBody>
            <a:bodyPr wrap="square" lIns="0" tIns="0" rIns="0" bIns="0" rtlCol="0"/>
            <a:lstStyle/>
            <a:p>
              <a:endParaRPr/>
            </a:p>
          </p:txBody>
        </p:sp>
        <p:sp>
          <p:nvSpPr>
            <p:cNvPr id="21" name="object 21"/>
            <p:cNvSpPr/>
            <p:nvPr/>
          </p:nvSpPr>
          <p:spPr>
            <a:xfrm>
              <a:off x="4735068" y="2874263"/>
              <a:ext cx="829310" cy="655320"/>
            </a:xfrm>
            <a:custGeom>
              <a:avLst/>
              <a:gdLst/>
              <a:ahLst/>
              <a:cxnLst/>
              <a:rect l="l" t="t" r="r" b="b"/>
              <a:pathLst>
                <a:path w="829310" h="655320">
                  <a:moveTo>
                    <a:pt x="0" y="0"/>
                  </a:moveTo>
                  <a:lnTo>
                    <a:pt x="0" y="655320"/>
                  </a:lnTo>
                  <a:lnTo>
                    <a:pt x="828802" y="437642"/>
                  </a:lnTo>
                  <a:lnTo>
                    <a:pt x="0" y="0"/>
                  </a:lnTo>
                  <a:close/>
                </a:path>
              </a:pathLst>
            </a:custGeom>
            <a:solidFill>
              <a:srgbClr val="008599"/>
            </a:solidFill>
          </p:spPr>
          <p:txBody>
            <a:bodyPr wrap="square" lIns="0" tIns="0" rIns="0" bIns="0" rtlCol="0"/>
            <a:lstStyle/>
            <a:p>
              <a:endParaRPr/>
            </a:p>
          </p:txBody>
        </p:sp>
        <p:sp>
          <p:nvSpPr>
            <p:cNvPr id="22" name="object 22"/>
            <p:cNvSpPr/>
            <p:nvPr/>
          </p:nvSpPr>
          <p:spPr>
            <a:xfrm>
              <a:off x="4735068" y="2676144"/>
              <a:ext cx="829310" cy="635635"/>
            </a:xfrm>
            <a:custGeom>
              <a:avLst/>
              <a:gdLst/>
              <a:ahLst/>
              <a:cxnLst/>
              <a:rect l="l" t="t" r="r" b="b"/>
              <a:pathLst>
                <a:path w="829310" h="635635">
                  <a:moveTo>
                    <a:pt x="554228" y="0"/>
                  </a:moveTo>
                  <a:lnTo>
                    <a:pt x="0" y="197866"/>
                  </a:lnTo>
                  <a:lnTo>
                    <a:pt x="828802" y="635381"/>
                  </a:lnTo>
                  <a:lnTo>
                    <a:pt x="554228" y="0"/>
                  </a:lnTo>
                  <a:close/>
                </a:path>
              </a:pathLst>
            </a:custGeom>
            <a:solidFill>
              <a:srgbClr val="006273"/>
            </a:solidFill>
          </p:spPr>
          <p:txBody>
            <a:bodyPr wrap="square" lIns="0" tIns="0" rIns="0" bIns="0" rtlCol="0"/>
            <a:lstStyle/>
            <a:p>
              <a:endParaRPr/>
            </a:p>
          </p:txBody>
        </p:sp>
      </p:grpSp>
      <p:sp>
        <p:nvSpPr>
          <p:cNvPr id="23" name="object 23"/>
          <p:cNvSpPr txBox="1"/>
          <p:nvPr/>
        </p:nvSpPr>
        <p:spPr>
          <a:xfrm>
            <a:off x="5678804" y="1764538"/>
            <a:ext cx="1513205" cy="574040"/>
          </a:xfrm>
          <a:prstGeom prst="rect">
            <a:avLst/>
          </a:prstGeom>
        </p:spPr>
        <p:txBody>
          <a:bodyPr vert="horz" wrap="square" lIns="0" tIns="12700" rIns="0" bIns="0" rtlCol="0">
            <a:spAutoFit/>
          </a:bodyPr>
          <a:lstStyle/>
          <a:p>
            <a:pPr marL="12700" marR="5080">
              <a:lnSpc>
                <a:spcPct val="100000"/>
              </a:lnSpc>
              <a:spcBef>
                <a:spcPts val="100"/>
              </a:spcBef>
            </a:pPr>
            <a:r>
              <a:rPr sz="1200" b="1" dirty="0">
                <a:solidFill>
                  <a:srgbClr val="FF3D5F"/>
                </a:solidFill>
                <a:latin typeface="Arial"/>
                <a:cs typeface="Arial"/>
              </a:rPr>
              <a:t>Heap </a:t>
            </a:r>
            <a:r>
              <a:rPr sz="1200" b="1" spc="-5" dirty="0">
                <a:solidFill>
                  <a:srgbClr val="FF3D5F"/>
                </a:solidFill>
                <a:latin typeface="Arial"/>
                <a:cs typeface="Arial"/>
              </a:rPr>
              <a:t>is divided </a:t>
            </a:r>
            <a:r>
              <a:rPr sz="1200" b="1" spc="-25" dirty="0">
                <a:solidFill>
                  <a:srgbClr val="FF3D5F"/>
                </a:solidFill>
                <a:latin typeface="Arial"/>
                <a:cs typeface="Arial"/>
              </a:rPr>
              <a:t>into  </a:t>
            </a:r>
            <a:r>
              <a:rPr sz="1200" b="1" spc="5" dirty="0">
                <a:solidFill>
                  <a:srgbClr val="FF3D5F"/>
                </a:solidFill>
                <a:latin typeface="Arial"/>
                <a:cs typeface="Arial"/>
              </a:rPr>
              <a:t>two </a:t>
            </a:r>
            <a:r>
              <a:rPr sz="1200" b="1" spc="-5" dirty="0">
                <a:solidFill>
                  <a:srgbClr val="FF3D5F"/>
                </a:solidFill>
                <a:latin typeface="Arial"/>
                <a:cs typeface="Arial"/>
              </a:rPr>
              <a:t>parts. </a:t>
            </a:r>
            <a:r>
              <a:rPr sz="1200" b="1" spc="-25" dirty="0">
                <a:solidFill>
                  <a:srgbClr val="FF3D5F"/>
                </a:solidFill>
                <a:latin typeface="Arial"/>
                <a:cs typeface="Arial"/>
              </a:rPr>
              <a:t>Young  </a:t>
            </a:r>
            <a:r>
              <a:rPr sz="1200" b="1" spc="-5" dirty="0">
                <a:solidFill>
                  <a:srgbClr val="FF3D5F"/>
                </a:solidFill>
                <a:latin typeface="Arial"/>
                <a:cs typeface="Arial"/>
              </a:rPr>
              <a:t>space </a:t>
            </a:r>
            <a:r>
              <a:rPr sz="1200" b="1" dirty="0">
                <a:solidFill>
                  <a:srgbClr val="FF3D5F"/>
                </a:solidFill>
                <a:latin typeface="Arial"/>
                <a:cs typeface="Arial"/>
              </a:rPr>
              <a:t>and old</a:t>
            </a:r>
            <a:r>
              <a:rPr sz="1200" b="1" spc="-75" dirty="0">
                <a:solidFill>
                  <a:srgbClr val="FF3D5F"/>
                </a:solidFill>
                <a:latin typeface="Arial"/>
                <a:cs typeface="Arial"/>
              </a:rPr>
              <a:t> </a:t>
            </a:r>
            <a:r>
              <a:rPr sz="1200" b="1" spc="-10" dirty="0">
                <a:solidFill>
                  <a:srgbClr val="FF3D5F"/>
                </a:solidFill>
                <a:latin typeface="Arial"/>
                <a:cs typeface="Arial"/>
              </a:rPr>
              <a:t>space</a:t>
            </a:r>
            <a:endParaRPr sz="1200">
              <a:latin typeface="Arial"/>
              <a:cs typeface="Arial"/>
            </a:endParaRPr>
          </a:p>
        </p:txBody>
      </p:sp>
      <p:sp>
        <p:nvSpPr>
          <p:cNvPr id="29" name="object 29"/>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24" name="object 24"/>
          <p:cNvSpPr txBox="1"/>
          <p:nvPr/>
        </p:nvSpPr>
        <p:spPr>
          <a:xfrm>
            <a:off x="5678804" y="3308426"/>
            <a:ext cx="2039620" cy="574675"/>
          </a:xfrm>
          <a:prstGeom prst="rect">
            <a:avLst/>
          </a:prstGeom>
        </p:spPr>
        <p:txBody>
          <a:bodyPr vert="horz" wrap="square" lIns="0" tIns="12700" rIns="0" bIns="0" rtlCol="0">
            <a:spAutoFit/>
          </a:bodyPr>
          <a:lstStyle/>
          <a:p>
            <a:pPr marL="12700" marR="5080" algn="just">
              <a:lnSpc>
                <a:spcPct val="100000"/>
              </a:lnSpc>
              <a:spcBef>
                <a:spcPts val="100"/>
              </a:spcBef>
            </a:pPr>
            <a:r>
              <a:rPr sz="1200" b="1" spc="-5" dirty="0">
                <a:solidFill>
                  <a:srgbClr val="008599"/>
                </a:solidFill>
                <a:latin typeface="Arial"/>
                <a:cs typeface="Arial"/>
              </a:rPr>
              <a:t>The </a:t>
            </a:r>
            <a:r>
              <a:rPr sz="1200" b="1" dirty="0">
                <a:solidFill>
                  <a:srgbClr val="008599"/>
                </a:solidFill>
                <a:latin typeface="Arial"/>
                <a:cs typeface="Arial"/>
              </a:rPr>
              <a:t>memory is freed </a:t>
            </a:r>
            <a:r>
              <a:rPr sz="1200" b="1" spc="-10" dirty="0">
                <a:solidFill>
                  <a:srgbClr val="008599"/>
                </a:solidFill>
                <a:latin typeface="Arial"/>
                <a:cs typeface="Arial"/>
              </a:rPr>
              <a:t>during  </a:t>
            </a:r>
            <a:r>
              <a:rPr sz="1200" b="1" spc="-5" dirty="0">
                <a:solidFill>
                  <a:srgbClr val="008599"/>
                </a:solidFill>
                <a:latin typeface="Arial"/>
                <a:cs typeface="Arial"/>
              </a:rPr>
              <a:t>runtime </a:t>
            </a:r>
            <a:r>
              <a:rPr sz="1200" b="1" dirty="0">
                <a:solidFill>
                  <a:srgbClr val="008599"/>
                </a:solidFill>
                <a:latin typeface="Arial"/>
                <a:cs typeface="Arial"/>
              </a:rPr>
              <a:t>by </a:t>
            </a:r>
            <a:r>
              <a:rPr sz="1200" b="1" spc="-5" dirty="0">
                <a:solidFill>
                  <a:srgbClr val="008599"/>
                </a:solidFill>
                <a:latin typeface="Arial"/>
                <a:cs typeface="Arial"/>
              </a:rPr>
              <a:t>a special </a:t>
            </a:r>
            <a:r>
              <a:rPr sz="1200" b="1" spc="-15" dirty="0">
                <a:solidFill>
                  <a:srgbClr val="008599"/>
                </a:solidFill>
                <a:latin typeface="Arial"/>
                <a:cs typeface="Arial"/>
              </a:rPr>
              <a:t>thread  </a:t>
            </a:r>
            <a:r>
              <a:rPr sz="1200" b="1" spc="-5" dirty="0">
                <a:solidFill>
                  <a:srgbClr val="008599"/>
                </a:solidFill>
                <a:latin typeface="Arial"/>
                <a:cs typeface="Arial"/>
              </a:rPr>
              <a:t>called </a:t>
            </a:r>
            <a:r>
              <a:rPr sz="1200" b="1" dirty="0">
                <a:solidFill>
                  <a:srgbClr val="008599"/>
                </a:solidFill>
                <a:latin typeface="Arial"/>
                <a:cs typeface="Arial"/>
              </a:rPr>
              <a:t>Garbage</a:t>
            </a:r>
            <a:r>
              <a:rPr sz="1200" b="1" spc="-85" dirty="0">
                <a:solidFill>
                  <a:srgbClr val="008599"/>
                </a:solidFill>
                <a:latin typeface="Arial"/>
                <a:cs typeface="Arial"/>
              </a:rPr>
              <a:t> </a:t>
            </a:r>
            <a:r>
              <a:rPr sz="1200" b="1" spc="-15" dirty="0">
                <a:solidFill>
                  <a:srgbClr val="008599"/>
                </a:solidFill>
                <a:latin typeface="Arial"/>
                <a:cs typeface="Arial"/>
              </a:rPr>
              <a:t>Collector</a:t>
            </a:r>
            <a:endParaRPr sz="1200">
              <a:latin typeface="Arial"/>
              <a:cs typeface="Arial"/>
            </a:endParaRPr>
          </a:p>
        </p:txBody>
      </p:sp>
      <p:sp>
        <p:nvSpPr>
          <p:cNvPr id="25" name="object 25"/>
          <p:cNvSpPr txBox="1"/>
          <p:nvPr/>
        </p:nvSpPr>
        <p:spPr>
          <a:xfrm>
            <a:off x="524052" y="1764538"/>
            <a:ext cx="2708275" cy="940435"/>
          </a:xfrm>
          <a:prstGeom prst="rect">
            <a:avLst/>
          </a:prstGeom>
        </p:spPr>
        <p:txBody>
          <a:bodyPr vert="horz" wrap="square" lIns="0" tIns="12700" rIns="0" bIns="0" rtlCol="0">
            <a:spAutoFit/>
          </a:bodyPr>
          <a:lstStyle/>
          <a:p>
            <a:pPr marL="12700" marR="5080" indent="345440" algn="r">
              <a:lnSpc>
                <a:spcPct val="100000"/>
              </a:lnSpc>
              <a:spcBef>
                <a:spcPts val="100"/>
              </a:spcBef>
            </a:pPr>
            <a:r>
              <a:rPr sz="1200" b="1" dirty="0">
                <a:solidFill>
                  <a:srgbClr val="39C5E0"/>
                </a:solidFill>
                <a:latin typeface="Arial"/>
                <a:cs typeface="Arial"/>
              </a:rPr>
              <a:t>If </a:t>
            </a:r>
            <a:r>
              <a:rPr sz="1200" b="1" spc="-5" dirty="0">
                <a:solidFill>
                  <a:srgbClr val="39C5E0"/>
                </a:solidFill>
                <a:latin typeface="Arial"/>
                <a:cs typeface="Arial"/>
              </a:rPr>
              <a:t>the object has lived for</a:t>
            </a:r>
            <a:r>
              <a:rPr sz="1200" b="1" spc="-20" dirty="0">
                <a:solidFill>
                  <a:srgbClr val="39C5E0"/>
                </a:solidFill>
                <a:latin typeface="Arial"/>
                <a:cs typeface="Arial"/>
              </a:rPr>
              <a:t> </a:t>
            </a:r>
            <a:r>
              <a:rPr sz="1200" b="1" dirty="0">
                <a:solidFill>
                  <a:srgbClr val="39C5E0"/>
                </a:solidFill>
                <a:latin typeface="Arial"/>
                <a:cs typeface="Arial"/>
              </a:rPr>
              <a:t>long</a:t>
            </a:r>
            <a:r>
              <a:rPr sz="1200" b="1" spc="20" dirty="0">
                <a:solidFill>
                  <a:srgbClr val="39C5E0"/>
                </a:solidFill>
                <a:latin typeface="Arial"/>
                <a:cs typeface="Arial"/>
              </a:rPr>
              <a:t> </a:t>
            </a:r>
            <a:r>
              <a:rPr sz="1200" b="1" spc="-15" dirty="0">
                <a:solidFill>
                  <a:srgbClr val="39C5E0"/>
                </a:solidFill>
                <a:latin typeface="Arial"/>
                <a:cs typeface="Arial"/>
              </a:rPr>
              <a:t>in </a:t>
            </a:r>
            <a:r>
              <a:rPr sz="1200" b="1" dirty="0">
                <a:solidFill>
                  <a:srgbClr val="39C5E0"/>
                </a:solidFill>
                <a:latin typeface="Arial"/>
                <a:cs typeface="Arial"/>
              </a:rPr>
              <a:t> </a:t>
            </a:r>
            <a:r>
              <a:rPr sz="1200" b="1" spc="-10" dirty="0">
                <a:solidFill>
                  <a:srgbClr val="39C5E0"/>
                </a:solidFill>
                <a:latin typeface="Arial"/>
                <a:cs typeface="Arial"/>
              </a:rPr>
              <a:t>young </a:t>
            </a:r>
            <a:r>
              <a:rPr sz="1200" b="1" spc="-5" dirty="0">
                <a:solidFill>
                  <a:srgbClr val="39C5E0"/>
                </a:solidFill>
                <a:latin typeface="Arial"/>
                <a:cs typeface="Arial"/>
              </a:rPr>
              <a:t>space then they </a:t>
            </a:r>
            <a:r>
              <a:rPr sz="1200" b="1" spc="5" dirty="0">
                <a:solidFill>
                  <a:srgbClr val="39C5E0"/>
                </a:solidFill>
                <a:latin typeface="Arial"/>
                <a:cs typeface="Arial"/>
              </a:rPr>
              <a:t>will</a:t>
            </a:r>
            <a:r>
              <a:rPr sz="1200" b="1" spc="20" dirty="0">
                <a:solidFill>
                  <a:srgbClr val="39C5E0"/>
                </a:solidFill>
                <a:latin typeface="Arial"/>
                <a:cs typeface="Arial"/>
              </a:rPr>
              <a:t> </a:t>
            </a:r>
            <a:r>
              <a:rPr sz="1200" b="1" spc="-5" dirty="0">
                <a:solidFill>
                  <a:srgbClr val="39C5E0"/>
                </a:solidFill>
                <a:latin typeface="Arial"/>
                <a:cs typeface="Arial"/>
              </a:rPr>
              <a:t>be</a:t>
            </a:r>
            <a:r>
              <a:rPr sz="1200" b="1" spc="5" dirty="0">
                <a:solidFill>
                  <a:srgbClr val="39C5E0"/>
                </a:solidFill>
                <a:latin typeface="Arial"/>
                <a:cs typeface="Arial"/>
              </a:rPr>
              <a:t> </a:t>
            </a:r>
            <a:r>
              <a:rPr sz="1200" b="1" spc="-25" dirty="0">
                <a:solidFill>
                  <a:srgbClr val="39C5E0"/>
                </a:solidFill>
                <a:latin typeface="Arial"/>
                <a:cs typeface="Arial"/>
              </a:rPr>
              <a:t>moved </a:t>
            </a:r>
            <a:r>
              <a:rPr sz="1200" b="1" dirty="0">
                <a:solidFill>
                  <a:srgbClr val="39C5E0"/>
                </a:solidFill>
                <a:latin typeface="Arial"/>
                <a:cs typeface="Arial"/>
              </a:rPr>
              <a:t> to old </a:t>
            </a:r>
            <a:r>
              <a:rPr sz="1200" b="1" spc="-5" dirty="0">
                <a:solidFill>
                  <a:srgbClr val="39C5E0"/>
                </a:solidFill>
                <a:latin typeface="Arial"/>
                <a:cs typeface="Arial"/>
              </a:rPr>
              <a:t>space. </a:t>
            </a:r>
            <a:r>
              <a:rPr sz="1200" b="1" dirty="0">
                <a:solidFill>
                  <a:srgbClr val="39C5E0"/>
                </a:solidFill>
                <a:latin typeface="Arial"/>
                <a:cs typeface="Arial"/>
              </a:rPr>
              <a:t>Once </a:t>
            </a:r>
            <a:r>
              <a:rPr sz="1200" b="1" spc="-5" dirty="0">
                <a:solidFill>
                  <a:srgbClr val="39C5E0"/>
                </a:solidFill>
                <a:latin typeface="Arial"/>
                <a:cs typeface="Arial"/>
              </a:rPr>
              <a:t>the </a:t>
            </a:r>
            <a:r>
              <a:rPr sz="1200" b="1" dirty="0">
                <a:solidFill>
                  <a:srgbClr val="39C5E0"/>
                </a:solidFill>
                <a:latin typeface="Arial"/>
                <a:cs typeface="Arial"/>
              </a:rPr>
              <a:t>old</a:t>
            </a:r>
            <a:r>
              <a:rPr sz="1200" b="1" spc="-5" dirty="0">
                <a:solidFill>
                  <a:srgbClr val="39C5E0"/>
                </a:solidFill>
                <a:latin typeface="Arial"/>
                <a:cs typeface="Arial"/>
              </a:rPr>
              <a:t> space</a:t>
            </a:r>
            <a:r>
              <a:rPr sz="1200" b="1" spc="-55" dirty="0">
                <a:solidFill>
                  <a:srgbClr val="39C5E0"/>
                </a:solidFill>
                <a:latin typeface="Arial"/>
                <a:cs typeface="Arial"/>
              </a:rPr>
              <a:t> </a:t>
            </a:r>
            <a:r>
              <a:rPr sz="1200" b="1" spc="-15" dirty="0">
                <a:solidFill>
                  <a:srgbClr val="39C5E0"/>
                </a:solidFill>
                <a:latin typeface="Arial"/>
                <a:cs typeface="Arial"/>
              </a:rPr>
              <a:t>is </a:t>
            </a:r>
            <a:r>
              <a:rPr sz="1200" b="1" spc="-5" dirty="0">
                <a:solidFill>
                  <a:srgbClr val="39C5E0"/>
                </a:solidFill>
                <a:latin typeface="Arial"/>
                <a:cs typeface="Arial"/>
              </a:rPr>
              <a:t> full, garbage collector is</a:t>
            </a:r>
            <a:r>
              <a:rPr sz="1200" b="1" spc="20" dirty="0">
                <a:solidFill>
                  <a:srgbClr val="39C5E0"/>
                </a:solidFill>
                <a:latin typeface="Arial"/>
                <a:cs typeface="Arial"/>
              </a:rPr>
              <a:t> </a:t>
            </a:r>
            <a:r>
              <a:rPr sz="1200" b="1" spc="-5" dirty="0">
                <a:solidFill>
                  <a:srgbClr val="39C5E0"/>
                </a:solidFill>
                <a:latin typeface="Arial"/>
                <a:cs typeface="Arial"/>
              </a:rPr>
              <a:t>called</a:t>
            </a:r>
            <a:r>
              <a:rPr sz="1200" b="1" spc="-25" dirty="0">
                <a:solidFill>
                  <a:srgbClr val="39C5E0"/>
                </a:solidFill>
                <a:latin typeface="Arial"/>
                <a:cs typeface="Arial"/>
              </a:rPr>
              <a:t> </a:t>
            </a:r>
            <a:r>
              <a:rPr sz="1200" b="1" spc="-15" dirty="0">
                <a:solidFill>
                  <a:srgbClr val="39C5E0"/>
                </a:solidFill>
                <a:latin typeface="Arial"/>
                <a:cs typeface="Arial"/>
              </a:rPr>
              <a:t>to </a:t>
            </a:r>
            <a:r>
              <a:rPr sz="1200" b="1" dirty="0">
                <a:solidFill>
                  <a:srgbClr val="39C5E0"/>
                </a:solidFill>
                <a:latin typeface="Arial"/>
                <a:cs typeface="Arial"/>
              </a:rPr>
              <a:t> </a:t>
            </a:r>
            <a:r>
              <a:rPr sz="1200" b="1" spc="-5" dirty="0">
                <a:solidFill>
                  <a:srgbClr val="39C5E0"/>
                </a:solidFill>
                <a:latin typeface="Arial"/>
                <a:cs typeface="Arial"/>
              </a:rPr>
              <a:t>release the </a:t>
            </a:r>
            <a:r>
              <a:rPr sz="1200" b="1" dirty="0">
                <a:solidFill>
                  <a:srgbClr val="39C5E0"/>
                </a:solidFill>
                <a:latin typeface="Arial"/>
                <a:cs typeface="Arial"/>
              </a:rPr>
              <a:t>space in</a:t>
            </a:r>
            <a:r>
              <a:rPr sz="1200" b="1" spc="-140" dirty="0">
                <a:solidFill>
                  <a:srgbClr val="39C5E0"/>
                </a:solidFill>
                <a:latin typeface="Arial"/>
                <a:cs typeface="Arial"/>
              </a:rPr>
              <a:t> </a:t>
            </a:r>
            <a:r>
              <a:rPr sz="1200" b="1" spc="-20" dirty="0">
                <a:solidFill>
                  <a:srgbClr val="39C5E0"/>
                </a:solidFill>
                <a:latin typeface="Arial"/>
                <a:cs typeface="Arial"/>
              </a:rPr>
              <a:t>heap</a:t>
            </a:r>
            <a:endParaRPr sz="1200">
              <a:latin typeface="Arial"/>
              <a:cs typeface="Arial"/>
            </a:endParaRPr>
          </a:p>
        </p:txBody>
      </p:sp>
      <p:sp>
        <p:nvSpPr>
          <p:cNvPr id="26" name="object 26"/>
          <p:cNvSpPr txBox="1"/>
          <p:nvPr/>
        </p:nvSpPr>
        <p:spPr>
          <a:xfrm>
            <a:off x="709980" y="2909061"/>
            <a:ext cx="2526030" cy="940435"/>
          </a:xfrm>
          <a:prstGeom prst="rect">
            <a:avLst/>
          </a:prstGeom>
        </p:spPr>
        <p:txBody>
          <a:bodyPr vert="horz" wrap="square" lIns="0" tIns="12700" rIns="0" bIns="0" rtlCol="0">
            <a:spAutoFit/>
          </a:bodyPr>
          <a:lstStyle/>
          <a:p>
            <a:pPr marL="42545" marR="5080" indent="-30480" algn="just">
              <a:lnSpc>
                <a:spcPct val="100000"/>
              </a:lnSpc>
              <a:spcBef>
                <a:spcPts val="100"/>
              </a:spcBef>
            </a:pPr>
            <a:r>
              <a:rPr sz="1200" b="1" spc="-10" dirty="0">
                <a:solidFill>
                  <a:srgbClr val="73635D"/>
                </a:solidFill>
                <a:latin typeface="Arial"/>
                <a:cs typeface="Arial"/>
              </a:rPr>
              <a:t>All </a:t>
            </a:r>
            <a:r>
              <a:rPr sz="1200" b="1" dirty="0">
                <a:solidFill>
                  <a:srgbClr val="73635D"/>
                </a:solidFill>
                <a:latin typeface="Arial"/>
                <a:cs typeface="Arial"/>
              </a:rPr>
              <a:t>the newly </a:t>
            </a:r>
            <a:r>
              <a:rPr sz="1200" b="1" spc="-5" dirty="0">
                <a:solidFill>
                  <a:srgbClr val="73635D"/>
                </a:solidFill>
                <a:latin typeface="Arial"/>
                <a:cs typeface="Arial"/>
              </a:rPr>
              <a:t>allocated objects </a:t>
            </a:r>
            <a:r>
              <a:rPr sz="1200" b="1" spc="-25" dirty="0">
                <a:solidFill>
                  <a:srgbClr val="73635D"/>
                </a:solidFill>
                <a:latin typeface="Arial"/>
                <a:cs typeface="Arial"/>
              </a:rPr>
              <a:t>are  </a:t>
            </a:r>
            <a:r>
              <a:rPr sz="1200" b="1" spc="-5" dirty="0">
                <a:solidFill>
                  <a:srgbClr val="73635D"/>
                </a:solidFill>
                <a:latin typeface="Arial"/>
                <a:cs typeface="Arial"/>
              </a:rPr>
              <a:t>created </a:t>
            </a:r>
            <a:r>
              <a:rPr sz="1200" b="1" dirty="0">
                <a:solidFill>
                  <a:srgbClr val="73635D"/>
                </a:solidFill>
                <a:latin typeface="Arial"/>
                <a:cs typeface="Arial"/>
              </a:rPr>
              <a:t>in </a:t>
            </a:r>
            <a:r>
              <a:rPr sz="1200" b="1" spc="-5" dirty="0">
                <a:solidFill>
                  <a:srgbClr val="73635D"/>
                </a:solidFill>
                <a:latin typeface="Arial"/>
                <a:cs typeface="Arial"/>
              </a:rPr>
              <a:t>young space. </a:t>
            </a:r>
            <a:r>
              <a:rPr sz="1200" b="1" dirty="0">
                <a:solidFill>
                  <a:srgbClr val="73635D"/>
                </a:solidFill>
                <a:latin typeface="Arial"/>
                <a:cs typeface="Arial"/>
              </a:rPr>
              <a:t>Once </a:t>
            </a:r>
            <a:r>
              <a:rPr sz="1200" b="1" spc="-25" dirty="0">
                <a:solidFill>
                  <a:srgbClr val="73635D"/>
                </a:solidFill>
                <a:latin typeface="Arial"/>
                <a:cs typeface="Arial"/>
              </a:rPr>
              <a:t>the  </a:t>
            </a:r>
            <a:r>
              <a:rPr sz="1200" b="1" spc="-5" dirty="0">
                <a:solidFill>
                  <a:srgbClr val="73635D"/>
                </a:solidFill>
                <a:latin typeface="Arial"/>
                <a:cs typeface="Arial"/>
              </a:rPr>
              <a:t>young space is full </a:t>
            </a:r>
            <a:r>
              <a:rPr sz="1200" b="1" dirty="0">
                <a:solidFill>
                  <a:srgbClr val="73635D"/>
                </a:solidFill>
                <a:latin typeface="Arial"/>
                <a:cs typeface="Arial"/>
              </a:rPr>
              <a:t>then </a:t>
            </a:r>
            <a:r>
              <a:rPr sz="1200" b="1" spc="-15" dirty="0">
                <a:solidFill>
                  <a:srgbClr val="73635D"/>
                </a:solidFill>
                <a:latin typeface="Arial"/>
                <a:cs typeface="Arial"/>
              </a:rPr>
              <a:t>garbage  </a:t>
            </a:r>
            <a:r>
              <a:rPr sz="1200" b="1" spc="-5" dirty="0">
                <a:solidFill>
                  <a:srgbClr val="73635D"/>
                </a:solidFill>
                <a:latin typeface="Arial"/>
                <a:cs typeface="Arial"/>
              </a:rPr>
              <a:t>collector is called so that</a:t>
            </a:r>
            <a:r>
              <a:rPr sz="1200" b="1" spc="-20" dirty="0">
                <a:solidFill>
                  <a:srgbClr val="73635D"/>
                </a:solidFill>
                <a:latin typeface="Arial"/>
                <a:cs typeface="Arial"/>
              </a:rPr>
              <a:t> </a:t>
            </a:r>
            <a:r>
              <a:rPr sz="1200" b="1" spc="-15" dirty="0">
                <a:solidFill>
                  <a:srgbClr val="73635D"/>
                </a:solidFill>
                <a:latin typeface="Arial"/>
                <a:cs typeface="Arial"/>
              </a:rPr>
              <a:t>memory</a:t>
            </a:r>
            <a:endParaRPr sz="1200">
              <a:latin typeface="Arial"/>
              <a:cs typeface="Arial"/>
            </a:endParaRPr>
          </a:p>
          <a:p>
            <a:pPr marL="1353185" algn="just">
              <a:lnSpc>
                <a:spcPct val="100000"/>
              </a:lnSpc>
            </a:pPr>
            <a:r>
              <a:rPr sz="1200" b="1" dirty="0">
                <a:solidFill>
                  <a:srgbClr val="73635D"/>
                </a:solidFill>
                <a:latin typeface="Arial"/>
                <a:cs typeface="Arial"/>
              </a:rPr>
              <a:t>can </a:t>
            </a:r>
            <a:r>
              <a:rPr sz="1200" b="1" spc="-5" dirty="0">
                <a:solidFill>
                  <a:srgbClr val="73635D"/>
                </a:solidFill>
                <a:latin typeface="Arial"/>
                <a:cs typeface="Arial"/>
              </a:rPr>
              <a:t>be</a:t>
            </a:r>
            <a:r>
              <a:rPr sz="1200" b="1" spc="-75" dirty="0">
                <a:solidFill>
                  <a:srgbClr val="73635D"/>
                </a:solidFill>
                <a:latin typeface="Arial"/>
                <a:cs typeface="Arial"/>
              </a:rPr>
              <a:t> </a:t>
            </a:r>
            <a:r>
              <a:rPr sz="1200" b="1" spc="-15" dirty="0">
                <a:solidFill>
                  <a:srgbClr val="73635D"/>
                </a:solidFill>
                <a:latin typeface="Arial"/>
                <a:cs typeface="Arial"/>
              </a:rPr>
              <a:t>released</a:t>
            </a:r>
            <a:endParaRPr sz="1200">
              <a:latin typeface="Arial"/>
              <a:cs typeface="Arial"/>
            </a:endParaRPr>
          </a:p>
        </p:txBody>
      </p:sp>
      <p:sp>
        <p:nvSpPr>
          <p:cNvPr id="27" name="object 27"/>
          <p:cNvSpPr txBox="1"/>
          <p:nvPr/>
        </p:nvSpPr>
        <p:spPr>
          <a:xfrm>
            <a:off x="2665857" y="4251452"/>
            <a:ext cx="3883660" cy="391160"/>
          </a:xfrm>
          <a:prstGeom prst="rect">
            <a:avLst/>
          </a:prstGeom>
        </p:spPr>
        <p:txBody>
          <a:bodyPr vert="horz" wrap="square" lIns="0" tIns="12700" rIns="0" bIns="0" rtlCol="0">
            <a:spAutoFit/>
          </a:bodyPr>
          <a:lstStyle/>
          <a:p>
            <a:pPr marL="157480" marR="5080" indent="-144780">
              <a:lnSpc>
                <a:spcPct val="100000"/>
              </a:lnSpc>
              <a:spcBef>
                <a:spcPts val="100"/>
              </a:spcBef>
            </a:pPr>
            <a:r>
              <a:rPr sz="1200" b="1" spc="-5" dirty="0">
                <a:solidFill>
                  <a:srgbClr val="00B59C"/>
                </a:solidFill>
                <a:latin typeface="Arial"/>
                <a:cs typeface="Arial"/>
              </a:rPr>
              <a:t>The </a:t>
            </a:r>
            <a:r>
              <a:rPr sz="1200" b="1" dirty="0">
                <a:solidFill>
                  <a:srgbClr val="00B59C"/>
                </a:solidFill>
                <a:latin typeface="Arial"/>
                <a:cs typeface="Arial"/>
              </a:rPr>
              <a:t>Garbage </a:t>
            </a:r>
            <a:r>
              <a:rPr sz="1200" b="1" spc="-5" dirty="0">
                <a:solidFill>
                  <a:srgbClr val="00B59C"/>
                </a:solidFill>
                <a:latin typeface="Arial"/>
                <a:cs typeface="Arial"/>
              </a:rPr>
              <a:t>Collector </a:t>
            </a:r>
            <a:r>
              <a:rPr sz="1200" b="1" dirty="0">
                <a:solidFill>
                  <a:srgbClr val="00B59C"/>
                </a:solidFill>
                <a:latin typeface="Arial"/>
                <a:cs typeface="Arial"/>
              </a:rPr>
              <a:t>looks </a:t>
            </a:r>
            <a:r>
              <a:rPr sz="1200" b="1" spc="-5" dirty="0">
                <a:solidFill>
                  <a:srgbClr val="00B59C"/>
                </a:solidFill>
                <a:latin typeface="Arial"/>
                <a:cs typeface="Arial"/>
              </a:rPr>
              <a:t>for objects </a:t>
            </a:r>
            <a:r>
              <a:rPr sz="1200" b="1" spc="5" dirty="0">
                <a:solidFill>
                  <a:srgbClr val="00B59C"/>
                </a:solidFill>
                <a:latin typeface="Arial"/>
                <a:cs typeface="Arial"/>
              </a:rPr>
              <a:t>which </a:t>
            </a:r>
            <a:r>
              <a:rPr sz="1200" b="1" spc="-5" dirty="0">
                <a:solidFill>
                  <a:srgbClr val="00B59C"/>
                </a:solidFill>
                <a:latin typeface="Arial"/>
                <a:cs typeface="Arial"/>
              </a:rPr>
              <a:t>are</a:t>
            </a:r>
            <a:r>
              <a:rPr sz="1200" b="1" spc="-95" dirty="0">
                <a:solidFill>
                  <a:srgbClr val="00B59C"/>
                </a:solidFill>
                <a:latin typeface="Arial"/>
                <a:cs typeface="Arial"/>
              </a:rPr>
              <a:t> </a:t>
            </a:r>
            <a:r>
              <a:rPr sz="1200" b="1" spc="-30" dirty="0">
                <a:solidFill>
                  <a:srgbClr val="00B59C"/>
                </a:solidFill>
                <a:latin typeface="Arial"/>
                <a:cs typeface="Arial"/>
              </a:rPr>
              <a:t>no  </a:t>
            </a:r>
            <a:r>
              <a:rPr sz="1200" b="1" dirty="0">
                <a:solidFill>
                  <a:srgbClr val="00B59C"/>
                </a:solidFill>
                <a:latin typeface="Arial"/>
                <a:cs typeface="Arial"/>
              </a:rPr>
              <a:t>longer </a:t>
            </a:r>
            <a:r>
              <a:rPr sz="1200" b="1" spc="-5" dirty="0">
                <a:solidFill>
                  <a:srgbClr val="00B59C"/>
                </a:solidFill>
                <a:latin typeface="Arial"/>
                <a:cs typeface="Arial"/>
              </a:rPr>
              <a:t>needed by the program and destroys</a:t>
            </a:r>
            <a:r>
              <a:rPr sz="1200" b="1" spc="-30" dirty="0">
                <a:solidFill>
                  <a:srgbClr val="00B59C"/>
                </a:solidFill>
                <a:latin typeface="Arial"/>
                <a:cs typeface="Arial"/>
              </a:rPr>
              <a:t> </a:t>
            </a:r>
            <a:r>
              <a:rPr sz="1200" b="1" spc="-25" dirty="0">
                <a:solidFill>
                  <a:srgbClr val="00B59C"/>
                </a:solidFill>
                <a:latin typeface="Arial"/>
                <a:cs typeface="Arial"/>
              </a:rPr>
              <a:t>them</a:t>
            </a:r>
            <a:endParaRPr sz="1200">
              <a:latin typeface="Arial"/>
              <a:cs typeface="Arial"/>
            </a:endParaRPr>
          </a:p>
        </p:txBody>
      </p:sp>
      <p:sp>
        <p:nvSpPr>
          <p:cNvPr id="28" name="object 28"/>
          <p:cNvSpPr txBox="1"/>
          <p:nvPr/>
        </p:nvSpPr>
        <p:spPr>
          <a:xfrm>
            <a:off x="3436111" y="963548"/>
            <a:ext cx="2051050" cy="574675"/>
          </a:xfrm>
          <a:prstGeom prst="rect">
            <a:avLst/>
          </a:prstGeom>
        </p:spPr>
        <p:txBody>
          <a:bodyPr vert="horz" wrap="square" lIns="0" tIns="12700" rIns="0" bIns="0" rtlCol="0">
            <a:spAutoFit/>
          </a:bodyPr>
          <a:lstStyle/>
          <a:p>
            <a:pPr marL="12700" marR="5080" indent="3810" algn="ctr">
              <a:lnSpc>
                <a:spcPct val="100000"/>
              </a:lnSpc>
              <a:spcBef>
                <a:spcPts val="100"/>
              </a:spcBef>
            </a:pPr>
            <a:r>
              <a:rPr sz="1200" b="1" spc="-5" dirty="0">
                <a:solidFill>
                  <a:srgbClr val="FCB834"/>
                </a:solidFill>
                <a:latin typeface="Arial"/>
                <a:cs typeface="Arial"/>
              </a:rPr>
              <a:t>The memory area </a:t>
            </a:r>
            <a:r>
              <a:rPr sz="1200" b="1" dirty="0">
                <a:solidFill>
                  <a:srgbClr val="FCB834"/>
                </a:solidFill>
                <a:latin typeface="Arial"/>
                <a:cs typeface="Arial"/>
              </a:rPr>
              <a:t>in </a:t>
            </a:r>
            <a:r>
              <a:rPr sz="1200" b="1" spc="-20" dirty="0">
                <a:solidFill>
                  <a:srgbClr val="FCB834"/>
                </a:solidFill>
                <a:latin typeface="Arial"/>
                <a:cs typeface="Arial"/>
              </a:rPr>
              <a:t>JVM  </a:t>
            </a:r>
            <a:r>
              <a:rPr sz="1200" b="1" dirty="0">
                <a:solidFill>
                  <a:srgbClr val="FCB834"/>
                </a:solidFill>
                <a:latin typeface="Arial"/>
                <a:cs typeface="Arial"/>
              </a:rPr>
              <a:t>where </a:t>
            </a:r>
            <a:r>
              <a:rPr sz="1200" b="1" spc="-5" dirty="0">
                <a:solidFill>
                  <a:srgbClr val="FCB834"/>
                </a:solidFill>
                <a:latin typeface="Arial"/>
                <a:cs typeface="Arial"/>
              </a:rPr>
              <a:t>objects </a:t>
            </a:r>
            <a:r>
              <a:rPr sz="1200" b="1" dirty="0">
                <a:solidFill>
                  <a:srgbClr val="FCB834"/>
                </a:solidFill>
                <a:latin typeface="Arial"/>
                <a:cs typeface="Arial"/>
              </a:rPr>
              <a:t>are created</a:t>
            </a:r>
            <a:r>
              <a:rPr sz="1200" b="1" spc="-195" dirty="0">
                <a:solidFill>
                  <a:srgbClr val="FCB834"/>
                </a:solidFill>
                <a:latin typeface="Arial"/>
                <a:cs typeface="Arial"/>
              </a:rPr>
              <a:t> </a:t>
            </a:r>
            <a:r>
              <a:rPr sz="1200" b="1" spc="-15" dirty="0">
                <a:solidFill>
                  <a:srgbClr val="FCB834"/>
                </a:solidFill>
                <a:latin typeface="Arial"/>
                <a:cs typeface="Arial"/>
              </a:rPr>
              <a:t>is  </a:t>
            </a:r>
            <a:r>
              <a:rPr sz="1200" b="1" spc="-5" dirty="0">
                <a:solidFill>
                  <a:srgbClr val="FCB834"/>
                </a:solidFill>
                <a:latin typeface="Arial"/>
                <a:cs typeface="Arial"/>
              </a:rPr>
              <a:t>called</a:t>
            </a:r>
            <a:r>
              <a:rPr sz="1200" b="1" spc="-50" dirty="0">
                <a:solidFill>
                  <a:srgbClr val="FCB834"/>
                </a:solidFill>
                <a:latin typeface="Arial"/>
                <a:cs typeface="Arial"/>
              </a:rPr>
              <a:t> </a:t>
            </a:r>
            <a:r>
              <a:rPr sz="1200" b="1" spc="-20" dirty="0">
                <a:solidFill>
                  <a:srgbClr val="FCB834"/>
                </a:solidFill>
                <a:latin typeface="Arial"/>
                <a:cs typeface="Arial"/>
              </a:rPr>
              <a:t>Heap</a:t>
            </a:r>
            <a:endParaRPr sz="1200">
              <a:latin typeface="Arial"/>
              <a:cs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239712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How Java</a:t>
            </a:r>
            <a:r>
              <a:rPr sz="2800" b="1" spc="-155" dirty="0">
                <a:latin typeface="Carlito"/>
                <a:cs typeface="Carlito"/>
              </a:rPr>
              <a:t> </a:t>
            </a:r>
            <a:r>
              <a:rPr sz="2800" b="1" spc="-25" dirty="0">
                <a:latin typeface="Carlito"/>
                <a:cs typeface="Carlito"/>
              </a:rPr>
              <a:t>work?</a:t>
            </a:r>
            <a:endParaRPr sz="2800">
              <a:latin typeface="Carlito"/>
              <a:cs typeface="Carlito"/>
            </a:endParaRPr>
          </a:p>
        </p:txBody>
      </p:sp>
      <p:sp>
        <p:nvSpPr>
          <p:cNvPr id="4" name="object 4"/>
          <p:cNvSpPr txBox="1"/>
          <p:nvPr/>
        </p:nvSpPr>
        <p:spPr>
          <a:xfrm>
            <a:off x="759053" y="1919097"/>
            <a:ext cx="798830" cy="391160"/>
          </a:xfrm>
          <a:prstGeom prst="rect">
            <a:avLst/>
          </a:prstGeom>
        </p:spPr>
        <p:txBody>
          <a:bodyPr vert="horz" wrap="square" lIns="0" tIns="12700" rIns="0" bIns="0" rtlCol="0">
            <a:spAutoFit/>
          </a:bodyPr>
          <a:lstStyle/>
          <a:p>
            <a:pPr marL="208915" marR="5080" indent="-196850">
              <a:lnSpc>
                <a:spcPct val="100000"/>
              </a:lnSpc>
              <a:spcBef>
                <a:spcPts val="100"/>
              </a:spcBef>
            </a:pPr>
            <a:r>
              <a:rPr sz="1200" spc="-229" dirty="0">
                <a:latin typeface="Arial Black"/>
                <a:cs typeface="Arial Black"/>
              </a:rPr>
              <a:t>Java </a:t>
            </a:r>
            <a:r>
              <a:rPr sz="1200" spc="-175" dirty="0">
                <a:latin typeface="Arial Black"/>
                <a:cs typeface="Arial Black"/>
              </a:rPr>
              <a:t>Source  </a:t>
            </a:r>
            <a:r>
              <a:rPr sz="1200" spc="-155" dirty="0">
                <a:latin typeface="Arial Black"/>
                <a:cs typeface="Arial Black"/>
              </a:rPr>
              <a:t>(.java)</a:t>
            </a:r>
            <a:endParaRPr sz="1200">
              <a:latin typeface="Arial Black"/>
              <a:cs typeface="Arial Black"/>
            </a:endParaRPr>
          </a:p>
        </p:txBody>
      </p:sp>
      <p:sp>
        <p:nvSpPr>
          <p:cNvPr id="5" name="object 5"/>
          <p:cNvSpPr/>
          <p:nvPr/>
        </p:nvSpPr>
        <p:spPr>
          <a:xfrm>
            <a:off x="801623" y="1126236"/>
            <a:ext cx="597408" cy="69189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892795" y="2215895"/>
            <a:ext cx="437515" cy="774065"/>
          </a:xfrm>
          <a:custGeom>
            <a:avLst/>
            <a:gdLst/>
            <a:ahLst/>
            <a:cxnLst/>
            <a:rect l="l" t="t" r="r" b="b"/>
            <a:pathLst>
              <a:path w="437515" h="774064">
                <a:moveTo>
                  <a:pt x="327913" y="0"/>
                </a:moveTo>
                <a:lnTo>
                  <a:pt x="109347" y="0"/>
                </a:lnTo>
                <a:lnTo>
                  <a:pt x="109347" y="555117"/>
                </a:lnTo>
                <a:lnTo>
                  <a:pt x="0" y="555117"/>
                </a:lnTo>
                <a:lnTo>
                  <a:pt x="218694" y="773684"/>
                </a:lnTo>
                <a:lnTo>
                  <a:pt x="437260" y="555117"/>
                </a:lnTo>
                <a:lnTo>
                  <a:pt x="327913" y="555117"/>
                </a:lnTo>
                <a:lnTo>
                  <a:pt x="327913" y="0"/>
                </a:lnTo>
                <a:close/>
              </a:path>
            </a:pathLst>
          </a:custGeom>
          <a:solidFill>
            <a:srgbClr val="095A82"/>
          </a:solidFill>
        </p:spPr>
        <p:txBody>
          <a:bodyPr wrap="square" lIns="0" tIns="0" rIns="0" bIns="0" rtlCol="0"/>
          <a:lstStyle/>
          <a:p>
            <a:endParaRPr/>
          </a:p>
        </p:txBody>
      </p:sp>
      <p:sp>
        <p:nvSpPr>
          <p:cNvPr id="7" name="object 7"/>
          <p:cNvSpPr/>
          <p:nvPr/>
        </p:nvSpPr>
        <p:spPr>
          <a:xfrm>
            <a:off x="7726680" y="928116"/>
            <a:ext cx="708659" cy="966216"/>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4581144" y="3409188"/>
            <a:ext cx="708660" cy="96469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86155" y="3255264"/>
            <a:ext cx="1924812" cy="1126236"/>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632866" y="3511041"/>
            <a:ext cx="1018540" cy="269240"/>
          </a:xfrm>
          <a:prstGeom prst="rect">
            <a:avLst/>
          </a:prstGeom>
        </p:spPr>
        <p:txBody>
          <a:bodyPr vert="horz" wrap="square" lIns="0" tIns="12065" rIns="0" bIns="0" rtlCol="0">
            <a:spAutoFit/>
          </a:bodyPr>
          <a:lstStyle/>
          <a:p>
            <a:pPr marL="12700">
              <a:lnSpc>
                <a:spcPct val="100000"/>
              </a:lnSpc>
              <a:spcBef>
                <a:spcPts val="95"/>
              </a:spcBef>
            </a:pPr>
            <a:r>
              <a:rPr sz="1600" spc="-310" dirty="0">
                <a:latin typeface="Arial Black"/>
                <a:cs typeface="Arial Black"/>
              </a:rPr>
              <a:t>Java </a:t>
            </a:r>
            <a:r>
              <a:rPr sz="1600" spc="-229" dirty="0">
                <a:latin typeface="Arial Black"/>
                <a:cs typeface="Arial Black"/>
              </a:rPr>
              <a:t>is</a:t>
            </a:r>
            <a:r>
              <a:rPr sz="1600" spc="-270" dirty="0">
                <a:latin typeface="Arial Black"/>
                <a:cs typeface="Arial Black"/>
              </a:rPr>
              <a:t> easy</a:t>
            </a:r>
            <a:endParaRPr sz="1600">
              <a:latin typeface="Arial Black"/>
              <a:cs typeface="Arial Black"/>
            </a:endParaRPr>
          </a:p>
        </p:txBody>
      </p:sp>
      <p:sp>
        <p:nvSpPr>
          <p:cNvPr id="11" name="object 11"/>
          <p:cNvSpPr/>
          <p:nvPr/>
        </p:nvSpPr>
        <p:spPr>
          <a:xfrm>
            <a:off x="4059173" y="1017269"/>
            <a:ext cx="1263650" cy="1136650"/>
          </a:xfrm>
          <a:custGeom>
            <a:avLst/>
            <a:gdLst/>
            <a:ahLst/>
            <a:cxnLst/>
            <a:rect l="l" t="t" r="r" b="b"/>
            <a:pathLst>
              <a:path w="1263650" h="1136650">
                <a:moveTo>
                  <a:pt x="0" y="189356"/>
                </a:moveTo>
                <a:lnTo>
                  <a:pt x="6730" y="139064"/>
                </a:lnTo>
                <a:lnTo>
                  <a:pt x="25908" y="93852"/>
                </a:lnTo>
                <a:lnTo>
                  <a:pt x="55499" y="55499"/>
                </a:lnTo>
                <a:lnTo>
                  <a:pt x="93852" y="25907"/>
                </a:lnTo>
                <a:lnTo>
                  <a:pt x="139064" y="6730"/>
                </a:lnTo>
                <a:lnTo>
                  <a:pt x="189484" y="0"/>
                </a:lnTo>
                <a:lnTo>
                  <a:pt x="1073658" y="0"/>
                </a:lnTo>
                <a:lnTo>
                  <a:pt x="1124077" y="6730"/>
                </a:lnTo>
                <a:lnTo>
                  <a:pt x="1169289" y="25907"/>
                </a:lnTo>
                <a:lnTo>
                  <a:pt x="1207642" y="55499"/>
                </a:lnTo>
                <a:lnTo>
                  <a:pt x="1237234" y="93852"/>
                </a:lnTo>
                <a:lnTo>
                  <a:pt x="1256411" y="139064"/>
                </a:lnTo>
                <a:lnTo>
                  <a:pt x="1263141" y="189356"/>
                </a:lnTo>
                <a:lnTo>
                  <a:pt x="1263141" y="947038"/>
                </a:lnTo>
                <a:lnTo>
                  <a:pt x="1256411" y="997457"/>
                </a:lnTo>
                <a:lnTo>
                  <a:pt x="1237234" y="1042669"/>
                </a:lnTo>
                <a:lnTo>
                  <a:pt x="1207642" y="1081023"/>
                </a:lnTo>
                <a:lnTo>
                  <a:pt x="1169289" y="1110614"/>
                </a:lnTo>
                <a:lnTo>
                  <a:pt x="1124077" y="1129791"/>
                </a:lnTo>
                <a:lnTo>
                  <a:pt x="1073658" y="1136522"/>
                </a:lnTo>
                <a:lnTo>
                  <a:pt x="189484" y="1136522"/>
                </a:lnTo>
                <a:lnTo>
                  <a:pt x="139064" y="1129791"/>
                </a:lnTo>
                <a:lnTo>
                  <a:pt x="93852" y="1110614"/>
                </a:lnTo>
                <a:lnTo>
                  <a:pt x="55499" y="1081023"/>
                </a:lnTo>
                <a:lnTo>
                  <a:pt x="25908" y="1042669"/>
                </a:lnTo>
                <a:lnTo>
                  <a:pt x="6730" y="997457"/>
                </a:lnTo>
                <a:lnTo>
                  <a:pt x="0" y="947038"/>
                </a:lnTo>
                <a:lnTo>
                  <a:pt x="0" y="189356"/>
                </a:lnTo>
                <a:close/>
              </a:path>
            </a:pathLst>
          </a:custGeom>
          <a:ln w="38100">
            <a:solidFill>
              <a:srgbClr val="095A82"/>
            </a:solidFill>
          </a:ln>
        </p:spPr>
        <p:txBody>
          <a:bodyPr wrap="square" lIns="0" tIns="0" rIns="0" bIns="0" rtlCol="0"/>
          <a:lstStyle/>
          <a:p>
            <a:endParaRPr/>
          </a:p>
        </p:txBody>
      </p:sp>
      <p:sp>
        <p:nvSpPr>
          <p:cNvPr id="12" name="object 12"/>
          <p:cNvSpPr txBox="1"/>
          <p:nvPr/>
        </p:nvSpPr>
        <p:spPr>
          <a:xfrm>
            <a:off x="4119753" y="1839595"/>
            <a:ext cx="1077595" cy="208279"/>
          </a:xfrm>
          <a:prstGeom prst="rect">
            <a:avLst/>
          </a:prstGeom>
        </p:spPr>
        <p:txBody>
          <a:bodyPr vert="horz" wrap="square" lIns="0" tIns="12700" rIns="0" bIns="0" rtlCol="0">
            <a:spAutoFit/>
          </a:bodyPr>
          <a:lstStyle/>
          <a:p>
            <a:pPr marL="12700">
              <a:lnSpc>
                <a:spcPct val="100000"/>
              </a:lnSpc>
              <a:spcBef>
                <a:spcPts val="100"/>
              </a:spcBef>
            </a:pPr>
            <a:r>
              <a:rPr sz="1200" spc="-229" dirty="0">
                <a:latin typeface="Arial Black"/>
                <a:cs typeface="Arial Black"/>
              </a:rPr>
              <a:t>Java </a:t>
            </a:r>
            <a:r>
              <a:rPr sz="1200" spc="-195" dirty="0">
                <a:latin typeface="Arial Black"/>
                <a:cs typeface="Arial Black"/>
              </a:rPr>
              <a:t>C</a:t>
            </a:r>
            <a:r>
              <a:rPr sz="1200" spc="-229" dirty="0">
                <a:latin typeface="Arial Black"/>
                <a:cs typeface="Arial Black"/>
              </a:rPr>
              <a:t> </a:t>
            </a:r>
            <a:r>
              <a:rPr sz="1200" spc="-145" dirty="0">
                <a:latin typeface="Arial Black"/>
                <a:cs typeface="Arial Black"/>
              </a:rPr>
              <a:t>Compiler</a:t>
            </a:r>
            <a:endParaRPr sz="1200">
              <a:latin typeface="Arial Black"/>
              <a:cs typeface="Arial Black"/>
            </a:endParaRPr>
          </a:p>
        </p:txBody>
      </p:sp>
      <p:sp>
        <p:nvSpPr>
          <p:cNvPr id="13" name="object 13"/>
          <p:cNvSpPr/>
          <p:nvPr/>
        </p:nvSpPr>
        <p:spPr>
          <a:xfrm>
            <a:off x="4308347" y="1005839"/>
            <a:ext cx="786384" cy="798576"/>
          </a:xfrm>
          <a:prstGeom prst="rect">
            <a:avLst/>
          </a:prstGeom>
          <a:blipFill>
            <a:blip r:embed="rId6" cstate="print"/>
            <a:stretch>
              <a:fillRect/>
            </a:stretch>
          </a:blipFill>
        </p:spPr>
        <p:txBody>
          <a:bodyPr wrap="square" lIns="0" tIns="0" rIns="0" bIns="0" rtlCol="0"/>
          <a:lstStyle/>
          <a:p>
            <a:endParaRPr/>
          </a:p>
        </p:txBody>
      </p:sp>
      <p:grpSp>
        <p:nvGrpSpPr>
          <p:cNvPr id="14" name="object 14"/>
          <p:cNvGrpSpPr/>
          <p:nvPr/>
        </p:nvGrpSpPr>
        <p:grpSpPr>
          <a:xfrm>
            <a:off x="7318247" y="3308603"/>
            <a:ext cx="1597025" cy="1368425"/>
            <a:chOff x="7318247" y="3308603"/>
            <a:chExt cx="1597025" cy="1368425"/>
          </a:xfrm>
        </p:grpSpPr>
        <p:sp>
          <p:nvSpPr>
            <p:cNvPr id="15" name="object 15"/>
            <p:cNvSpPr/>
            <p:nvPr/>
          </p:nvSpPr>
          <p:spPr>
            <a:xfrm>
              <a:off x="7337297" y="3327653"/>
              <a:ext cx="1558925" cy="1330325"/>
            </a:xfrm>
            <a:custGeom>
              <a:avLst/>
              <a:gdLst/>
              <a:ahLst/>
              <a:cxnLst/>
              <a:rect l="l" t="t" r="r" b="b"/>
              <a:pathLst>
                <a:path w="1558925" h="1330325">
                  <a:moveTo>
                    <a:pt x="0" y="221742"/>
                  </a:moveTo>
                  <a:lnTo>
                    <a:pt x="4445" y="177038"/>
                  </a:lnTo>
                  <a:lnTo>
                    <a:pt x="17399" y="135382"/>
                  </a:lnTo>
                  <a:lnTo>
                    <a:pt x="37846" y="97790"/>
                  </a:lnTo>
                  <a:lnTo>
                    <a:pt x="64897" y="64897"/>
                  </a:lnTo>
                  <a:lnTo>
                    <a:pt x="97790" y="37846"/>
                  </a:lnTo>
                  <a:lnTo>
                    <a:pt x="135381" y="17399"/>
                  </a:lnTo>
                  <a:lnTo>
                    <a:pt x="177037" y="4445"/>
                  </a:lnTo>
                  <a:lnTo>
                    <a:pt x="221742" y="0"/>
                  </a:lnTo>
                  <a:lnTo>
                    <a:pt x="1337182" y="0"/>
                  </a:lnTo>
                  <a:lnTo>
                    <a:pt x="1381886" y="4445"/>
                  </a:lnTo>
                  <a:lnTo>
                    <a:pt x="1423543" y="17399"/>
                  </a:lnTo>
                  <a:lnTo>
                    <a:pt x="1461134" y="37846"/>
                  </a:lnTo>
                  <a:lnTo>
                    <a:pt x="1494027" y="64897"/>
                  </a:lnTo>
                  <a:lnTo>
                    <a:pt x="1521078" y="97790"/>
                  </a:lnTo>
                  <a:lnTo>
                    <a:pt x="1541526" y="135382"/>
                  </a:lnTo>
                  <a:lnTo>
                    <a:pt x="1554479" y="177038"/>
                  </a:lnTo>
                  <a:lnTo>
                    <a:pt x="1558925" y="221742"/>
                  </a:lnTo>
                  <a:lnTo>
                    <a:pt x="1558925" y="1108608"/>
                  </a:lnTo>
                  <a:lnTo>
                    <a:pt x="1554479" y="1153287"/>
                  </a:lnTo>
                  <a:lnTo>
                    <a:pt x="1541526" y="1194904"/>
                  </a:lnTo>
                  <a:lnTo>
                    <a:pt x="1521078" y="1232573"/>
                  </a:lnTo>
                  <a:lnTo>
                    <a:pt x="1494027" y="1265389"/>
                  </a:lnTo>
                  <a:lnTo>
                    <a:pt x="1461134" y="1292453"/>
                  </a:lnTo>
                  <a:lnTo>
                    <a:pt x="1423543" y="1312900"/>
                  </a:lnTo>
                  <a:lnTo>
                    <a:pt x="1381886" y="1325816"/>
                  </a:lnTo>
                  <a:lnTo>
                    <a:pt x="1337182" y="1330325"/>
                  </a:lnTo>
                  <a:lnTo>
                    <a:pt x="221742" y="1330325"/>
                  </a:lnTo>
                  <a:lnTo>
                    <a:pt x="177037" y="1325816"/>
                  </a:lnTo>
                  <a:lnTo>
                    <a:pt x="135381" y="1312900"/>
                  </a:lnTo>
                  <a:lnTo>
                    <a:pt x="97790" y="1292453"/>
                  </a:lnTo>
                  <a:lnTo>
                    <a:pt x="64897" y="1265389"/>
                  </a:lnTo>
                  <a:lnTo>
                    <a:pt x="37846" y="1232573"/>
                  </a:lnTo>
                  <a:lnTo>
                    <a:pt x="17399" y="1194904"/>
                  </a:lnTo>
                  <a:lnTo>
                    <a:pt x="4445" y="1153287"/>
                  </a:lnTo>
                  <a:lnTo>
                    <a:pt x="0" y="1108608"/>
                  </a:lnTo>
                  <a:lnTo>
                    <a:pt x="0" y="221742"/>
                  </a:lnTo>
                  <a:close/>
                </a:path>
              </a:pathLst>
            </a:custGeom>
            <a:ln w="38100">
              <a:solidFill>
                <a:srgbClr val="095A82"/>
              </a:solidFill>
            </a:ln>
          </p:spPr>
          <p:txBody>
            <a:bodyPr wrap="square" lIns="0" tIns="0" rIns="0" bIns="0" rtlCol="0"/>
            <a:lstStyle/>
            <a:p>
              <a:endParaRPr/>
            </a:p>
          </p:txBody>
        </p:sp>
        <p:sp>
          <p:nvSpPr>
            <p:cNvPr id="16" name="object 16"/>
            <p:cNvSpPr/>
            <p:nvPr/>
          </p:nvSpPr>
          <p:spPr>
            <a:xfrm>
              <a:off x="8023859" y="4050791"/>
              <a:ext cx="816863" cy="478535"/>
            </a:xfrm>
            <a:prstGeom prst="rect">
              <a:avLst/>
            </a:prstGeom>
            <a:blipFill>
              <a:blip r:embed="rId7" cstate="print"/>
              <a:stretch>
                <a:fillRect/>
              </a:stretch>
            </a:blipFill>
          </p:spPr>
          <p:txBody>
            <a:bodyPr wrap="square" lIns="0" tIns="0" rIns="0" bIns="0" rtlCol="0"/>
            <a:lstStyle/>
            <a:p>
              <a:endParaRPr/>
            </a:p>
          </p:txBody>
        </p:sp>
      </p:grpSp>
      <p:sp>
        <p:nvSpPr>
          <p:cNvPr id="17" name="object 17"/>
          <p:cNvSpPr txBox="1"/>
          <p:nvPr/>
        </p:nvSpPr>
        <p:spPr>
          <a:xfrm>
            <a:off x="7499731" y="4163056"/>
            <a:ext cx="520700" cy="383540"/>
          </a:xfrm>
          <a:prstGeom prst="rect">
            <a:avLst/>
          </a:prstGeom>
        </p:spPr>
        <p:txBody>
          <a:bodyPr vert="horz" wrap="square" lIns="0" tIns="39369" rIns="0" bIns="0" rtlCol="0">
            <a:spAutoFit/>
          </a:bodyPr>
          <a:lstStyle/>
          <a:p>
            <a:pPr marL="1270" algn="ctr">
              <a:lnSpc>
                <a:spcPct val="100000"/>
              </a:lnSpc>
              <a:spcBef>
                <a:spcPts val="309"/>
              </a:spcBef>
            </a:pPr>
            <a:r>
              <a:rPr sz="1000" spc="-229" dirty="0">
                <a:latin typeface="Arial Black"/>
                <a:cs typeface="Arial Black"/>
              </a:rPr>
              <a:t>JIT</a:t>
            </a:r>
            <a:endParaRPr sz="1000">
              <a:latin typeface="Arial Black"/>
              <a:cs typeface="Arial Black"/>
            </a:endParaRPr>
          </a:p>
          <a:p>
            <a:pPr algn="ctr">
              <a:lnSpc>
                <a:spcPct val="100000"/>
              </a:lnSpc>
              <a:spcBef>
                <a:spcPts val="204"/>
              </a:spcBef>
            </a:pPr>
            <a:r>
              <a:rPr sz="1000" spc="-130" dirty="0">
                <a:latin typeface="Arial Black"/>
                <a:cs typeface="Arial Black"/>
              </a:rPr>
              <a:t>Compiler</a:t>
            </a:r>
            <a:endParaRPr sz="1000">
              <a:latin typeface="Arial Black"/>
              <a:cs typeface="Arial Black"/>
            </a:endParaRPr>
          </a:p>
        </p:txBody>
      </p:sp>
      <p:sp>
        <p:nvSpPr>
          <p:cNvPr id="18" name="object 18"/>
          <p:cNvSpPr txBox="1"/>
          <p:nvPr/>
        </p:nvSpPr>
        <p:spPr>
          <a:xfrm>
            <a:off x="8146542" y="3472332"/>
            <a:ext cx="604520" cy="382270"/>
          </a:xfrm>
          <a:prstGeom prst="rect">
            <a:avLst/>
          </a:prstGeom>
        </p:spPr>
        <p:txBody>
          <a:bodyPr vert="horz" wrap="square" lIns="0" tIns="12700" rIns="0" bIns="0" rtlCol="0">
            <a:spAutoFit/>
          </a:bodyPr>
          <a:lstStyle/>
          <a:p>
            <a:pPr marL="12700" marR="5080" indent="179705">
              <a:lnSpc>
                <a:spcPct val="117000"/>
              </a:lnSpc>
              <a:spcBef>
                <a:spcPts val="100"/>
              </a:spcBef>
            </a:pPr>
            <a:r>
              <a:rPr sz="1000" spc="-215" dirty="0">
                <a:latin typeface="Arial Black"/>
                <a:cs typeface="Arial Black"/>
              </a:rPr>
              <a:t>Java  </a:t>
            </a:r>
            <a:r>
              <a:rPr sz="1000" spc="-140" dirty="0">
                <a:latin typeface="Arial Black"/>
                <a:cs typeface="Arial Black"/>
              </a:rPr>
              <a:t>I</a:t>
            </a:r>
            <a:r>
              <a:rPr sz="1000" spc="-120" dirty="0">
                <a:latin typeface="Arial Black"/>
                <a:cs typeface="Arial Black"/>
              </a:rPr>
              <a:t>n</a:t>
            </a:r>
            <a:r>
              <a:rPr sz="1000" spc="-125" dirty="0">
                <a:latin typeface="Arial Black"/>
                <a:cs typeface="Arial Black"/>
              </a:rPr>
              <a:t>t</a:t>
            </a:r>
            <a:r>
              <a:rPr sz="1000" spc="-170" dirty="0">
                <a:latin typeface="Arial Black"/>
                <a:cs typeface="Arial Black"/>
              </a:rPr>
              <a:t>e</a:t>
            </a:r>
            <a:r>
              <a:rPr sz="1000" spc="-114" dirty="0">
                <a:latin typeface="Arial Black"/>
                <a:cs typeface="Arial Black"/>
              </a:rPr>
              <a:t>r</a:t>
            </a:r>
            <a:r>
              <a:rPr sz="1000" spc="-95" dirty="0">
                <a:latin typeface="Arial Black"/>
                <a:cs typeface="Arial Black"/>
              </a:rPr>
              <a:t>p</a:t>
            </a:r>
            <a:r>
              <a:rPr sz="1000" spc="-114" dirty="0">
                <a:latin typeface="Arial Black"/>
                <a:cs typeface="Arial Black"/>
              </a:rPr>
              <a:t>r</a:t>
            </a:r>
            <a:r>
              <a:rPr sz="1000" spc="-170" dirty="0">
                <a:latin typeface="Arial Black"/>
                <a:cs typeface="Arial Black"/>
              </a:rPr>
              <a:t>e</a:t>
            </a:r>
            <a:r>
              <a:rPr sz="1000" spc="-125" dirty="0">
                <a:latin typeface="Arial Black"/>
                <a:cs typeface="Arial Black"/>
              </a:rPr>
              <a:t>t</a:t>
            </a:r>
            <a:r>
              <a:rPr sz="1000" spc="-170" dirty="0">
                <a:latin typeface="Arial Black"/>
                <a:cs typeface="Arial Black"/>
              </a:rPr>
              <a:t>e</a:t>
            </a:r>
            <a:r>
              <a:rPr sz="1000" spc="-100" dirty="0">
                <a:latin typeface="Arial Black"/>
                <a:cs typeface="Arial Black"/>
              </a:rPr>
              <a:t>r</a:t>
            </a:r>
            <a:endParaRPr sz="1000">
              <a:latin typeface="Arial Black"/>
              <a:cs typeface="Arial Black"/>
            </a:endParaRPr>
          </a:p>
        </p:txBody>
      </p:sp>
      <p:sp>
        <p:nvSpPr>
          <p:cNvPr id="19" name="object 19"/>
          <p:cNvSpPr/>
          <p:nvPr/>
        </p:nvSpPr>
        <p:spPr>
          <a:xfrm>
            <a:off x="7446264" y="3430523"/>
            <a:ext cx="525779" cy="477012"/>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2598420" y="1402080"/>
            <a:ext cx="774065" cy="435609"/>
          </a:xfrm>
          <a:custGeom>
            <a:avLst/>
            <a:gdLst/>
            <a:ahLst/>
            <a:cxnLst/>
            <a:rect l="l" t="t" r="r" b="b"/>
            <a:pathLst>
              <a:path w="774064" h="435610">
                <a:moveTo>
                  <a:pt x="555879" y="0"/>
                </a:moveTo>
                <a:lnTo>
                  <a:pt x="555879" y="108839"/>
                </a:lnTo>
                <a:lnTo>
                  <a:pt x="0" y="108839"/>
                </a:lnTo>
                <a:lnTo>
                  <a:pt x="0" y="326644"/>
                </a:lnTo>
                <a:lnTo>
                  <a:pt x="555879" y="326644"/>
                </a:lnTo>
                <a:lnTo>
                  <a:pt x="555879" y="435483"/>
                </a:lnTo>
                <a:lnTo>
                  <a:pt x="773683" y="217805"/>
                </a:lnTo>
                <a:lnTo>
                  <a:pt x="555879" y="0"/>
                </a:lnTo>
                <a:close/>
              </a:path>
            </a:pathLst>
          </a:custGeom>
          <a:solidFill>
            <a:srgbClr val="095A82"/>
          </a:solidFill>
        </p:spPr>
        <p:txBody>
          <a:bodyPr wrap="square" lIns="0" tIns="0" rIns="0" bIns="0" rtlCol="0"/>
          <a:lstStyle/>
          <a:p>
            <a:endParaRPr/>
          </a:p>
        </p:txBody>
      </p:sp>
      <p:sp>
        <p:nvSpPr>
          <p:cNvPr id="21" name="object 21"/>
          <p:cNvSpPr/>
          <p:nvPr/>
        </p:nvSpPr>
        <p:spPr>
          <a:xfrm>
            <a:off x="6152388" y="1400555"/>
            <a:ext cx="772795" cy="437515"/>
          </a:xfrm>
          <a:custGeom>
            <a:avLst/>
            <a:gdLst/>
            <a:ahLst/>
            <a:cxnLst/>
            <a:rect l="l" t="t" r="r" b="b"/>
            <a:pathLst>
              <a:path w="772795" h="437514">
                <a:moveTo>
                  <a:pt x="553846" y="0"/>
                </a:moveTo>
                <a:lnTo>
                  <a:pt x="553846" y="109347"/>
                </a:lnTo>
                <a:lnTo>
                  <a:pt x="0" y="109347"/>
                </a:lnTo>
                <a:lnTo>
                  <a:pt x="0" y="327914"/>
                </a:lnTo>
                <a:lnTo>
                  <a:pt x="553846" y="327914"/>
                </a:lnTo>
                <a:lnTo>
                  <a:pt x="553846" y="437261"/>
                </a:lnTo>
                <a:lnTo>
                  <a:pt x="772540" y="218694"/>
                </a:lnTo>
                <a:lnTo>
                  <a:pt x="553846" y="0"/>
                </a:lnTo>
                <a:close/>
              </a:path>
            </a:pathLst>
          </a:custGeom>
          <a:solidFill>
            <a:srgbClr val="095A82"/>
          </a:solidFill>
        </p:spPr>
        <p:txBody>
          <a:bodyPr wrap="square" lIns="0" tIns="0" rIns="0" bIns="0" rtlCol="0"/>
          <a:lstStyle/>
          <a:p>
            <a:endParaRPr/>
          </a:p>
        </p:txBody>
      </p:sp>
      <p:sp>
        <p:nvSpPr>
          <p:cNvPr id="22" name="object 22"/>
          <p:cNvSpPr/>
          <p:nvPr/>
        </p:nvSpPr>
        <p:spPr>
          <a:xfrm>
            <a:off x="6060947" y="3729228"/>
            <a:ext cx="772795" cy="437515"/>
          </a:xfrm>
          <a:custGeom>
            <a:avLst/>
            <a:gdLst/>
            <a:ahLst/>
            <a:cxnLst/>
            <a:rect l="l" t="t" r="r" b="b"/>
            <a:pathLst>
              <a:path w="772795" h="437514">
                <a:moveTo>
                  <a:pt x="218693" y="0"/>
                </a:moveTo>
                <a:lnTo>
                  <a:pt x="0" y="218630"/>
                </a:lnTo>
                <a:lnTo>
                  <a:pt x="218693" y="437261"/>
                </a:lnTo>
                <a:lnTo>
                  <a:pt x="218693" y="327952"/>
                </a:lnTo>
                <a:lnTo>
                  <a:pt x="772541" y="327952"/>
                </a:lnTo>
                <a:lnTo>
                  <a:pt x="772541" y="109347"/>
                </a:lnTo>
                <a:lnTo>
                  <a:pt x="218693" y="109347"/>
                </a:lnTo>
                <a:lnTo>
                  <a:pt x="218693" y="0"/>
                </a:lnTo>
                <a:close/>
              </a:path>
            </a:pathLst>
          </a:custGeom>
          <a:solidFill>
            <a:srgbClr val="095A82"/>
          </a:solidFill>
        </p:spPr>
        <p:txBody>
          <a:bodyPr wrap="square" lIns="0" tIns="0" rIns="0" bIns="0" rtlCol="0"/>
          <a:lstStyle/>
          <a:p>
            <a:endParaRPr/>
          </a:p>
        </p:txBody>
      </p:sp>
      <p:sp>
        <p:nvSpPr>
          <p:cNvPr id="23" name="object 23"/>
          <p:cNvSpPr/>
          <p:nvPr/>
        </p:nvSpPr>
        <p:spPr>
          <a:xfrm>
            <a:off x="2980944" y="3718559"/>
            <a:ext cx="772795" cy="435609"/>
          </a:xfrm>
          <a:custGeom>
            <a:avLst/>
            <a:gdLst/>
            <a:ahLst/>
            <a:cxnLst/>
            <a:rect l="l" t="t" r="r" b="b"/>
            <a:pathLst>
              <a:path w="772795" h="435610">
                <a:moveTo>
                  <a:pt x="217931" y="0"/>
                </a:moveTo>
                <a:lnTo>
                  <a:pt x="0" y="217741"/>
                </a:lnTo>
                <a:lnTo>
                  <a:pt x="217931" y="435482"/>
                </a:lnTo>
                <a:lnTo>
                  <a:pt x="217931" y="326605"/>
                </a:lnTo>
                <a:lnTo>
                  <a:pt x="772541" y="326605"/>
                </a:lnTo>
                <a:lnTo>
                  <a:pt x="772541" y="108838"/>
                </a:lnTo>
                <a:lnTo>
                  <a:pt x="217931" y="108838"/>
                </a:lnTo>
                <a:lnTo>
                  <a:pt x="217931" y="0"/>
                </a:lnTo>
                <a:close/>
              </a:path>
            </a:pathLst>
          </a:custGeom>
          <a:solidFill>
            <a:srgbClr val="095A82"/>
          </a:solidFill>
        </p:spPr>
        <p:txBody>
          <a:bodyPr wrap="square" lIns="0" tIns="0" rIns="0" bIns="0" rtlCol="0"/>
          <a:lstStyle/>
          <a:p>
            <a:endParaRPr/>
          </a:p>
        </p:txBody>
      </p:sp>
      <p:sp>
        <p:nvSpPr>
          <p:cNvPr id="24" name="object 24"/>
          <p:cNvSpPr txBox="1"/>
          <p:nvPr/>
        </p:nvSpPr>
        <p:spPr>
          <a:xfrm>
            <a:off x="8237981" y="3058414"/>
            <a:ext cx="355600" cy="239395"/>
          </a:xfrm>
          <a:prstGeom prst="rect">
            <a:avLst/>
          </a:prstGeom>
        </p:spPr>
        <p:txBody>
          <a:bodyPr vert="horz" wrap="square" lIns="0" tIns="12700" rIns="0" bIns="0" rtlCol="0">
            <a:spAutoFit/>
          </a:bodyPr>
          <a:lstStyle/>
          <a:p>
            <a:pPr marL="12700">
              <a:lnSpc>
                <a:spcPct val="100000"/>
              </a:lnSpc>
              <a:spcBef>
                <a:spcPts val="100"/>
              </a:spcBef>
            </a:pPr>
            <a:r>
              <a:rPr sz="1400" spc="-459" dirty="0">
                <a:latin typeface="Arial Black"/>
                <a:cs typeface="Arial Black"/>
              </a:rPr>
              <a:t>J</a:t>
            </a:r>
            <a:r>
              <a:rPr sz="1400" spc="-240" dirty="0">
                <a:latin typeface="Arial Black"/>
                <a:cs typeface="Arial Black"/>
              </a:rPr>
              <a:t>V</a:t>
            </a:r>
            <a:r>
              <a:rPr sz="1400" spc="-65" dirty="0">
                <a:latin typeface="Arial Black"/>
                <a:cs typeface="Arial Black"/>
              </a:rPr>
              <a:t>M</a:t>
            </a:r>
            <a:endParaRPr sz="1400">
              <a:latin typeface="Arial Black"/>
              <a:cs typeface="Arial Black"/>
            </a:endParaRPr>
          </a:p>
        </p:txBody>
      </p:sp>
      <p:sp>
        <p:nvSpPr>
          <p:cNvPr id="27" name="object 27"/>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25" name="object 25"/>
          <p:cNvSpPr txBox="1"/>
          <p:nvPr/>
        </p:nvSpPr>
        <p:spPr>
          <a:xfrm>
            <a:off x="7557643" y="1922145"/>
            <a:ext cx="955675" cy="208279"/>
          </a:xfrm>
          <a:prstGeom prst="rect">
            <a:avLst/>
          </a:prstGeom>
        </p:spPr>
        <p:txBody>
          <a:bodyPr vert="horz" wrap="square" lIns="0" tIns="12700" rIns="0" bIns="0" rtlCol="0">
            <a:spAutoFit/>
          </a:bodyPr>
          <a:lstStyle/>
          <a:p>
            <a:pPr marL="12700">
              <a:lnSpc>
                <a:spcPct val="100000"/>
              </a:lnSpc>
              <a:spcBef>
                <a:spcPts val="100"/>
              </a:spcBef>
            </a:pPr>
            <a:r>
              <a:rPr sz="1200" spc="-229" dirty="0">
                <a:latin typeface="Arial Black"/>
                <a:cs typeface="Arial Black"/>
              </a:rPr>
              <a:t>Java</a:t>
            </a:r>
            <a:r>
              <a:rPr sz="1200" spc="-160" dirty="0">
                <a:latin typeface="Arial Black"/>
                <a:cs typeface="Arial Black"/>
              </a:rPr>
              <a:t> </a:t>
            </a:r>
            <a:r>
              <a:rPr sz="1200" spc="-180" dirty="0">
                <a:latin typeface="Arial Black"/>
                <a:cs typeface="Arial Black"/>
              </a:rPr>
              <a:t>Bytecode</a:t>
            </a:r>
            <a:endParaRPr sz="1200">
              <a:latin typeface="Arial Black"/>
              <a:cs typeface="Arial Black"/>
            </a:endParaRPr>
          </a:p>
        </p:txBody>
      </p:sp>
      <p:sp>
        <p:nvSpPr>
          <p:cNvPr id="26" name="object 26"/>
          <p:cNvSpPr txBox="1"/>
          <p:nvPr/>
        </p:nvSpPr>
        <p:spPr>
          <a:xfrm>
            <a:off x="4499864" y="4444390"/>
            <a:ext cx="850900" cy="208279"/>
          </a:xfrm>
          <a:prstGeom prst="rect">
            <a:avLst/>
          </a:prstGeom>
        </p:spPr>
        <p:txBody>
          <a:bodyPr vert="horz" wrap="square" lIns="0" tIns="12700" rIns="0" bIns="0" rtlCol="0">
            <a:spAutoFit/>
          </a:bodyPr>
          <a:lstStyle/>
          <a:p>
            <a:pPr marL="12700">
              <a:lnSpc>
                <a:spcPct val="100000"/>
              </a:lnSpc>
              <a:spcBef>
                <a:spcPts val="100"/>
              </a:spcBef>
            </a:pPr>
            <a:r>
              <a:rPr sz="1200" spc="-145" dirty="0">
                <a:latin typeface="Arial Black"/>
                <a:cs typeface="Arial Black"/>
              </a:rPr>
              <a:t>Object</a:t>
            </a:r>
            <a:r>
              <a:rPr sz="1200" spc="-155" dirty="0">
                <a:latin typeface="Arial Black"/>
                <a:cs typeface="Arial Black"/>
              </a:rPr>
              <a:t> </a:t>
            </a:r>
            <a:r>
              <a:rPr sz="1200" spc="-160" dirty="0">
                <a:latin typeface="Arial Black"/>
                <a:cs typeface="Arial Black"/>
              </a:rPr>
              <a:t>Code</a:t>
            </a:r>
            <a:endParaRPr sz="1200">
              <a:latin typeface="Arial Black"/>
              <a:cs typeface="Arial Black"/>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4025" y="845692"/>
            <a:ext cx="8239125" cy="3772535"/>
            <a:chOff x="454025" y="845692"/>
            <a:chExt cx="8239125" cy="3772535"/>
          </a:xfrm>
        </p:grpSpPr>
        <p:sp>
          <p:nvSpPr>
            <p:cNvPr id="3" name="object 3"/>
            <p:cNvSpPr/>
            <p:nvPr/>
          </p:nvSpPr>
          <p:spPr>
            <a:xfrm>
              <a:off x="468629" y="860297"/>
              <a:ext cx="8209915" cy="0"/>
            </a:xfrm>
            <a:custGeom>
              <a:avLst/>
              <a:gdLst/>
              <a:ahLst/>
              <a:cxnLst/>
              <a:rect l="l" t="t" r="r" b="b"/>
              <a:pathLst>
                <a:path w="8209915">
                  <a:moveTo>
                    <a:pt x="0" y="0"/>
                  </a:moveTo>
                  <a:lnTo>
                    <a:pt x="8209788" y="0"/>
                  </a:lnTo>
                </a:path>
              </a:pathLst>
            </a:custGeom>
            <a:ln w="28956">
              <a:solidFill>
                <a:srgbClr val="095A82"/>
              </a:solidFill>
            </a:ln>
          </p:spPr>
          <p:txBody>
            <a:bodyPr wrap="square" lIns="0" tIns="0" rIns="0" bIns="0" rtlCol="0"/>
            <a:lstStyle/>
            <a:p>
              <a:endParaRPr/>
            </a:p>
          </p:txBody>
        </p:sp>
        <p:sp>
          <p:nvSpPr>
            <p:cNvPr id="4" name="object 4"/>
            <p:cNvSpPr/>
            <p:nvPr/>
          </p:nvSpPr>
          <p:spPr>
            <a:xfrm>
              <a:off x="496061" y="904493"/>
              <a:ext cx="1970405" cy="3703320"/>
            </a:xfrm>
            <a:custGeom>
              <a:avLst/>
              <a:gdLst/>
              <a:ahLst/>
              <a:cxnLst/>
              <a:rect l="l" t="t" r="r" b="b"/>
              <a:pathLst>
                <a:path w="1970405" h="3703320">
                  <a:moveTo>
                    <a:pt x="0" y="328421"/>
                  </a:moveTo>
                  <a:lnTo>
                    <a:pt x="3556" y="279907"/>
                  </a:lnTo>
                  <a:lnTo>
                    <a:pt x="13906" y="233552"/>
                  </a:lnTo>
                  <a:lnTo>
                    <a:pt x="30518" y="189991"/>
                  </a:lnTo>
                  <a:lnTo>
                    <a:pt x="52895" y="149605"/>
                  </a:lnTo>
                  <a:lnTo>
                    <a:pt x="80530" y="112902"/>
                  </a:lnTo>
                  <a:lnTo>
                    <a:pt x="112928" y="80517"/>
                  </a:lnTo>
                  <a:lnTo>
                    <a:pt x="149555" y="52958"/>
                  </a:lnTo>
                  <a:lnTo>
                    <a:pt x="189915" y="30479"/>
                  </a:lnTo>
                  <a:lnTo>
                    <a:pt x="233514" y="13969"/>
                  </a:lnTo>
                  <a:lnTo>
                    <a:pt x="279819" y="3555"/>
                  </a:lnTo>
                  <a:lnTo>
                    <a:pt x="328333" y="0"/>
                  </a:lnTo>
                  <a:lnTo>
                    <a:pt x="1641729" y="0"/>
                  </a:lnTo>
                  <a:lnTo>
                    <a:pt x="1690243" y="3555"/>
                  </a:lnTo>
                  <a:lnTo>
                    <a:pt x="1736470" y="13969"/>
                  </a:lnTo>
                  <a:lnTo>
                    <a:pt x="1780032" y="30479"/>
                  </a:lnTo>
                  <a:lnTo>
                    <a:pt x="1820418" y="52958"/>
                  </a:lnTo>
                  <a:lnTo>
                    <a:pt x="1857120" y="80517"/>
                  </a:lnTo>
                  <a:lnTo>
                    <a:pt x="1889506" y="112902"/>
                  </a:lnTo>
                  <a:lnTo>
                    <a:pt x="1917064" y="149605"/>
                  </a:lnTo>
                  <a:lnTo>
                    <a:pt x="1939544" y="189991"/>
                  </a:lnTo>
                  <a:lnTo>
                    <a:pt x="1956181" y="233552"/>
                  </a:lnTo>
                  <a:lnTo>
                    <a:pt x="1966468" y="279907"/>
                  </a:lnTo>
                  <a:lnTo>
                    <a:pt x="1970024" y="328421"/>
                  </a:lnTo>
                  <a:lnTo>
                    <a:pt x="1970024" y="3374897"/>
                  </a:lnTo>
                  <a:lnTo>
                    <a:pt x="1966468" y="3423424"/>
                  </a:lnTo>
                  <a:lnTo>
                    <a:pt x="1956181" y="3469754"/>
                  </a:lnTo>
                  <a:lnTo>
                    <a:pt x="1939544" y="3513353"/>
                  </a:lnTo>
                  <a:lnTo>
                    <a:pt x="1917064" y="3553726"/>
                  </a:lnTo>
                  <a:lnTo>
                    <a:pt x="1889506" y="3590366"/>
                  </a:lnTo>
                  <a:lnTo>
                    <a:pt x="1857120" y="3622763"/>
                  </a:lnTo>
                  <a:lnTo>
                    <a:pt x="1820418" y="3650411"/>
                  </a:lnTo>
                  <a:lnTo>
                    <a:pt x="1780032" y="3672789"/>
                  </a:lnTo>
                  <a:lnTo>
                    <a:pt x="1736470" y="3689413"/>
                  </a:lnTo>
                  <a:lnTo>
                    <a:pt x="1690243" y="3699764"/>
                  </a:lnTo>
                  <a:lnTo>
                    <a:pt x="1641729" y="3703319"/>
                  </a:lnTo>
                  <a:lnTo>
                    <a:pt x="328333" y="3703319"/>
                  </a:lnTo>
                  <a:lnTo>
                    <a:pt x="279819" y="3699764"/>
                  </a:lnTo>
                  <a:lnTo>
                    <a:pt x="233514" y="3689413"/>
                  </a:lnTo>
                  <a:lnTo>
                    <a:pt x="189915" y="3672789"/>
                  </a:lnTo>
                  <a:lnTo>
                    <a:pt x="149555" y="3650411"/>
                  </a:lnTo>
                  <a:lnTo>
                    <a:pt x="112928" y="3622763"/>
                  </a:lnTo>
                  <a:lnTo>
                    <a:pt x="80530" y="3590366"/>
                  </a:lnTo>
                  <a:lnTo>
                    <a:pt x="52895" y="3553726"/>
                  </a:lnTo>
                  <a:lnTo>
                    <a:pt x="30518" y="3513353"/>
                  </a:lnTo>
                  <a:lnTo>
                    <a:pt x="13906" y="3469754"/>
                  </a:lnTo>
                  <a:lnTo>
                    <a:pt x="3556" y="3423424"/>
                  </a:lnTo>
                  <a:lnTo>
                    <a:pt x="0" y="3374897"/>
                  </a:lnTo>
                  <a:lnTo>
                    <a:pt x="0" y="328421"/>
                  </a:lnTo>
                  <a:close/>
                </a:path>
              </a:pathLst>
            </a:custGeom>
            <a:ln w="19812">
              <a:solidFill>
                <a:srgbClr val="0D80B8"/>
              </a:solidFill>
            </a:ln>
          </p:spPr>
          <p:txBody>
            <a:bodyPr wrap="square" lIns="0" tIns="0" rIns="0" bIns="0" rtlCol="0"/>
            <a:lstStyle/>
            <a:p>
              <a:endParaRPr/>
            </a:p>
          </p:txBody>
        </p:sp>
        <p:sp>
          <p:nvSpPr>
            <p:cNvPr id="5" name="object 5"/>
            <p:cNvSpPr/>
            <p:nvPr/>
          </p:nvSpPr>
          <p:spPr>
            <a:xfrm>
              <a:off x="5135879" y="929639"/>
              <a:ext cx="3475990" cy="2738755"/>
            </a:xfrm>
            <a:custGeom>
              <a:avLst/>
              <a:gdLst/>
              <a:ahLst/>
              <a:cxnLst/>
              <a:rect l="l" t="t" r="r" b="b"/>
              <a:pathLst>
                <a:path w="3475990" h="2738754">
                  <a:moveTo>
                    <a:pt x="0" y="456438"/>
                  </a:moveTo>
                  <a:lnTo>
                    <a:pt x="2412" y="409701"/>
                  </a:lnTo>
                  <a:lnTo>
                    <a:pt x="9271" y="364489"/>
                  </a:lnTo>
                  <a:lnTo>
                    <a:pt x="20574" y="320675"/>
                  </a:lnTo>
                  <a:lnTo>
                    <a:pt x="35814" y="278764"/>
                  </a:lnTo>
                  <a:lnTo>
                    <a:pt x="55118" y="238887"/>
                  </a:lnTo>
                  <a:lnTo>
                    <a:pt x="77978" y="201168"/>
                  </a:lnTo>
                  <a:lnTo>
                    <a:pt x="104267" y="166115"/>
                  </a:lnTo>
                  <a:lnTo>
                    <a:pt x="133731" y="133731"/>
                  </a:lnTo>
                  <a:lnTo>
                    <a:pt x="166116" y="104267"/>
                  </a:lnTo>
                  <a:lnTo>
                    <a:pt x="201168" y="77977"/>
                  </a:lnTo>
                  <a:lnTo>
                    <a:pt x="238887" y="55118"/>
                  </a:lnTo>
                  <a:lnTo>
                    <a:pt x="278765" y="35813"/>
                  </a:lnTo>
                  <a:lnTo>
                    <a:pt x="320675" y="20574"/>
                  </a:lnTo>
                  <a:lnTo>
                    <a:pt x="364363" y="9271"/>
                  </a:lnTo>
                  <a:lnTo>
                    <a:pt x="409702" y="2412"/>
                  </a:lnTo>
                  <a:lnTo>
                    <a:pt x="456438" y="0"/>
                  </a:lnTo>
                  <a:lnTo>
                    <a:pt x="3019425" y="0"/>
                  </a:lnTo>
                  <a:lnTo>
                    <a:pt x="3066161" y="2412"/>
                  </a:lnTo>
                  <a:lnTo>
                    <a:pt x="3111500" y="9271"/>
                  </a:lnTo>
                  <a:lnTo>
                    <a:pt x="3155188" y="20574"/>
                  </a:lnTo>
                  <a:lnTo>
                    <a:pt x="3197098" y="35813"/>
                  </a:lnTo>
                  <a:lnTo>
                    <a:pt x="3236976" y="55118"/>
                  </a:lnTo>
                  <a:lnTo>
                    <a:pt x="3274695" y="77977"/>
                  </a:lnTo>
                  <a:lnTo>
                    <a:pt x="3309747" y="104267"/>
                  </a:lnTo>
                  <a:lnTo>
                    <a:pt x="3342131" y="133731"/>
                  </a:lnTo>
                  <a:lnTo>
                    <a:pt x="3371596" y="166115"/>
                  </a:lnTo>
                  <a:lnTo>
                    <a:pt x="3397885" y="201168"/>
                  </a:lnTo>
                  <a:lnTo>
                    <a:pt x="3420745" y="238887"/>
                  </a:lnTo>
                  <a:lnTo>
                    <a:pt x="3440049" y="278764"/>
                  </a:lnTo>
                  <a:lnTo>
                    <a:pt x="3455289" y="320675"/>
                  </a:lnTo>
                  <a:lnTo>
                    <a:pt x="3466592" y="364489"/>
                  </a:lnTo>
                  <a:lnTo>
                    <a:pt x="3473450" y="409701"/>
                  </a:lnTo>
                  <a:lnTo>
                    <a:pt x="3475863" y="456438"/>
                  </a:lnTo>
                  <a:lnTo>
                    <a:pt x="3475863" y="2282063"/>
                  </a:lnTo>
                  <a:lnTo>
                    <a:pt x="3473450" y="2328799"/>
                  </a:lnTo>
                  <a:lnTo>
                    <a:pt x="3466592" y="2374011"/>
                  </a:lnTo>
                  <a:lnTo>
                    <a:pt x="3455289" y="2417826"/>
                  </a:lnTo>
                  <a:lnTo>
                    <a:pt x="3440049" y="2459736"/>
                  </a:lnTo>
                  <a:lnTo>
                    <a:pt x="3420745" y="2499614"/>
                  </a:lnTo>
                  <a:lnTo>
                    <a:pt x="3397885" y="2537333"/>
                  </a:lnTo>
                  <a:lnTo>
                    <a:pt x="3371596" y="2572385"/>
                  </a:lnTo>
                  <a:lnTo>
                    <a:pt x="3342131" y="2604770"/>
                  </a:lnTo>
                  <a:lnTo>
                    <a:pt x="3309747" y="2634234"/>
                  </a:lnTo>
                  <a:lnTo>
                    <a:pt x="3274695" y="2660523"/>
                  </a:lnTo>
                  <a:lnTo>
                    <a:pt x="3236976" y="2683383"/>
                  </a:lnTo>
                  <a:lnTo>
                    <a:pt x="3197098" y="2702687"/>
                  </a:lnTo>
                  <a:lnTo>
                    <a:pt x="3155188" y="2717927"/>
                  </a:lnTo>
                  <a:lnTo>
                    <a:pt x="3111500" y="2729230"/>
                  </a:lnTo>
                  <a:lnTo>
                    <a:pt x="3066161" y="2736088"/>
                  </a:lnTo>
                  <a:lnTo>
                    <a:pt x="3019425" y="2738501"/>
                  </a:lnTo>
                  <a:lnTo>
                    <a:pt x="456438" y="2738501"/>
                  </a:lnTo>
                  <a:lnTo>
                    <a:pt x="409702" y="2736088"/>
                  </a:lnTo>
                  <a:lnTo>
                    <a:pt x="364363" y="2729230"/>
                  </a:lnTo>
                  <a:lnTo>
                    <a:pt x="320675" y="2717927"/>
                  </a:lnTo>
                  <a:lnTo>
                    <a:pt x="278765" y="2702687"/>
                  </a:lnTo>
                  <a:lnTo>
                    <a:pt x="238887" y="2683383"/>
                  </a:lnTo>
                  <a:lnTo>
                    <a:pt x="201168" y="2660523"/>
                  </a:lnTo>
                  <a:lnTo>
                    <a:pt x="166116" y="2634234"/>
                  </a:lnTo>
                  <a:lnTo>
                    <a:pt x="133731" y="2604770"/>
                  </a:lnTo>
                  <a:lnTo>
                    <a:pt x="104267" y="2572385"/>
                  </a:lnTo>
                  <a:lnTo>
                    <a:pt x="77978" y="2537333"/>
                  </a:lnTo>
                  <a:lnTo>
                    <a:pt x="55118" y="2499614"/>
                  </a:lnTo>
                  <a:lnTo>
                    <a:pt x="35814" y="2459736"/>
                  </a:lnTo>
                  <a:lnTo>
                    <a:pt x="20574" y="2417826"/>
                  </a:lnTo>
                  <a:lnTo>
                    <a:pt x="9271" y="2374011"/>
                  </a:lnTo>
                  <a:lnTo>
                    <a:pt x="2412" y="2328799"/>
                  </a:lnTo>
                  <a:lnTo>
                    <a:pt x="0" y="2282063"/>
                  </a:lnTo>
                  <a:lnTo>
                    <a:pt x="0" y="456438"/>
                  </a:lnTo>
                  <a:close/>
                </a:path>
              </a:pathLst>
            </a:custGeom>
            <a:ln w="12192">
              <a:solidFill>
                <a:srgbClr val="045782"/>
              </a:solidFill>
            </a:ln>
          </p:spPr>
          <p:txBody>
            <a:bodyPr wrap="square" lIns="0" tIns="0" rIns="0" bIns="0" rtlCol="0"/>
            <a:lstStyle/>
            <a:p>
              <a:endParaRPr/>
            </a:p>
          </p:txBody>
        </p:sp>
        <p:sp>
          <p:nvSpPr>
            <p:cNvPr id="6" name="object 6"/>
            <p:cNvSpPr/>
            <p:nvPr/>
          </p:nvSpPr>
          <p:spPr>
            <a:xfrm>
              <a:off x="5418582" y="2414777"/>
              <a:ext cx="2550795" cy="1143000"/>
            </a:xfrm>
            <a:custGeom>
              <a:avLst/>
              <a:gdLst/>
              <a:ahLst/>
              <a:cxnLst/>
              <a:rect l="l" t="t" r="r" b="b"/>
              <a:pathLst>
                <a:path w="2550795" h="1143000">
                  <a:moveTo>
                    <a:pt x="0" y="190500"/>
                  </a:moveTo>
                  <a:lnTo>
                    <a:pt x="5079" y="146812"/>
                  </a:lnTo>
                  <a:lnTo>
                    <a:pt x="19430" y="106807"/>
                  </a:lnTo>
                  <a:lnTo>
                    <a:pt x="41909" y="71374"/>
                  </a:lnTo>
                  <a:lnTo>
                    <a:pt x="71373" y="41910"/>
                  </a:lnTo>
                  <a:lnTo>
                    <a:pt x="106806" y="19431"/>
                  </a:lnTo>
                  <a:lnTo>
                    <a:pt x="146938" y="5080"/>
                  </a:lnTo>
                  <a:lnTo>
                    <a:pt x="190626" y="0"/>
                  </a:lnTo>
                  <a:lnTo>
                    <a:pt x="2360041" y="0"/>
                  </a:lnTo>
                  <a:lnTo>
                    <a:pt x="2403728" y="5080"/>
                  </a:lnTo>
                  <a:lnTo>
                    <a:pt x="2443861" y="19431"/>
                  </a:lnTo>
                  <a:lnTo>
                    <a:pt x="2479293" y="41910"/>
                  </a:lnTo>
                  <a:lnTo>
                    <a:pt x="2508758" y="71374"/>
                  </a:lnTo>
                  <a:lnTo>
                    <a:pt x="2531237" y="106807"/>
                  </a:lnTo>
                  <a:lnTo>
                    <a:pt x="2545588" y="146812"/>
                  </a:lnTo>
                  <a:lnTo>
                    <a:pt x="2550667" y="190500"/>
                  </a:lnTo>
                  <a:lnTo>
                    <a:pt x="2550667" y="952500"/>
                  </a:lnTo>
                  <a:lnTo>
                    <a:pt x="2545588" y="996188"/>
                  </a:lnTo>
                  <a:lnTo>
                    <a:pt x="2531237" y="1036193"/>
                  </a:lnTo>
                  <a:lnTo>
                    <a:pt x="2508758" y="1071626"/>
                  </a:lnTo>
                  <a:lnTo>
                    <a:pt x="2479293" y="1101090"/>
                  </a:lnTo>
                  <a:lnTo>
                    <a:pt x="2443861" y="1123569"/>
                  </a:lnTo>
                  <a:lnTo>
                    <a:pt x="2403728" y="1137920"/>
                  </a:lnTo>
                  <a:lnTo>
                    <a:pt x="2360041" y="1143000"/>
                  </a:lnTo>
                  <a:lnTo>
                    <a:pt x="190626" y="1143000"/>
                  </a:lnTo>
                  <a:lnTo>
                    <a:pt x="146938" y="1137920"/>
                  </a:lnTo>
                  <a:lnTo>
                    <a:pt x="106806" y="1123569"/>
                  </a:lnTo>
                  <a:lnTo>
                    <a:pt x="71373" y="1101090"/>
                  </a:lnTo>
                  <a:lnTo>
                    <a:pt x="41909" y="1071626"/>
                  </a:lnTo>
                  <a:lnTo>
                    <a:pt x="19430" y="1036193"/>
                  </a:lnTo>
                  <a:lnTo>
                    <a:pt x="5079" y="996188"/>
                  </a:lnTo>
                  <a:lnTo>
                    <a:pt x="0" y="952500"/>
                  </a:lnTo>
                  <a:lnTo>
                    <a:pt x="0" y="190500"/>
                  </a:lnTo>
                  <a:close/>
                </a:path>
              </a:pathLst>
            </a:custGeom>
            <a:ln w="28956">
              <a:solidFill>
                <a:srgbClr val="9CB854"/>
              </a:solidFill>
            </a:ln>
          </p:spPr>
          <p:txBody>
            <a:bodyPr wrap="square" lIns="0" tIns="0" rIns="0" bIns="0" rtlCol="0"/>
            <a:lstStyle/>
            <a:p>
              <a:endParaRPr/>
            </a:p>
          </p:txBody>
        </p:sp>
      </p:grpSp>
      <p:sp>
        <p:nvSpPr>
          <p:cNvPr id="7" name="object 7"/>
          <p:cNvSpPr txBox="1">
            <a:spLocks noGrp="1"/>
          </p:cNvSpPr>
          <p:nvPr>
            <p:ph type="title"/>
          </p:nvPr>
        </p:nvSpPr>
        <p:spPr>
          <a:xfrm>
            <a:off x="470712" y="300304"/>
            <a:ext cx="260032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How Java</a:t>
            </a:r>
            <a:r>
              <a:rPr sz="2800" b="1" spc="-165" dirty="0">
                <a:latin typeface="Carlito"/>
                <a:cs typeface="Carlito"/>
              </a:rPr>
              <a:t> </a:t>
            </a:r>
            <a:r>
              <a:rPr sz="2800" b="1" spc="-15" dirty="0">
                <a:latin typeface="Carlito"/>
                <a:cs typeface="Carlito"/>
              </a:rPr>
              <a:t>Works?</a:t>
            </a:r>
            <a:endParaRPr sz="2800">
              <a:latin typeface="Carlito"/>
              <a:cs typeface="Carlito"/>
            </a:endParaRPr>
          </a:p>
        </p:txBody>
      </p:sp>
      <p:sp>
        <p:nvSpPr>
          <p:cNvPr id="8" name="object 8"/>
          <p:cNvSpPr txBox="1"/>
          <p:nvPr/>
        </p:nvSpPr>
        <p:spPr>
          <a:xfrm>
            <a:off x="894080" y="1724025"/>
            <a:ext cx="105410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Carlito"/>
                <a:cs typeface="Carlito"/>
              </a:rPr>
              <a:t>Java Source</a:t>
            </a:r>
            <a:r>
              <a:rPr sz="1100" spc="-135" dirty="0">
                <a:latin typeface="Carlito"/>
                <a:cs typeface="Carlito"/>
              </a:rPr>
              <a:t> </a:t>
            </a:r>
            <a:r>
              <a:rPr sz="1100" spc="-15" dirty="0">
                <a:latin typeface="Carlito"/>
                <a:cs typeface="Carlito"/>
              </a:rPr>
              <a:t>(.java)</a:t>
            </a:r>
            <a:endParaRPr sz="1100">
              <a:latin typeface="Carlito"/>
              <a:cs typeface="Carlito"/>
            </a:endParaRPr>
          </a:p>
        </p:txBody>
      </p:sp>
      <p:grpSp>
        <p:nvGrpSpPr>
          <p:cNvPr id="9" name="object 9"/>
          <p:cNvGrpSpPr/>
          <p:nvPr/>
        </p:nvGrpSpPr>
        <p:grpSpPr>
          <a:xfrm>
            <a:off x="961389" y="1915693"/>
            <a:ext cx="972819" cy="1153795"/>
            <a:chOff x="961389" y="1915693"/>
            <a:chExt cx="972819" cy="1153795"/>
          </a:xfrm>
        </p:grpSpPr>
        <p:sp>
          <p:nvSpPr>
            <p:cNvPr id="10" name="object 10"/>
            <p:cNvSpPr/>
            <p:nvPr/>
          </p:nvSpPr>
          <p:spPr>
            <a:xfrm>
              <a:off x="1391412" y="1915693"/>
              <a:ext cx="114300" cy="499745"/>
            </a:xfrm>
            <a:custGeom>
              <a:avLst/>
              <a:gdLst/>
              <a:ahLst/>
              <a:cxnLst/>
              <a:rect l="l" t="t" r="r" b="b"/>
              <a:pathLst>
                <a:path w="114300" h="499744">
                  <a:moveTo>
                    <a:pt x="114300" y="385292"/>
                  </a:moveTo>
                  <a:lnTo>
                    <a:pt x="76200" y="385292"/>
                  </a:lnTo>
                  <a:lnTo>
                    <a:pt x="76200" y="0"/>
                  </a:lnTo>
                  <a:lnTo>
                    <a:pt x="38100" y="0"/>
                  </a:lnTo>
                  <a:lnTo>
                    <a:pt x="38100" y="385292"/>
                  </a:lnTo>
                  <a:lnTo>
                    <a:pt x="0" y="385292"/>
                  </a:lnTo>
                  <a:lnTo>
                    <a:pt x="57150" y="499592"/>
                  </a:lnTo>
                  <a:lnTo>
                    <a:pt x="104775" y="404342"/>
                  </a:lnTo>
                  <a:lnTo>
                    <a:pt x="114300" y="385292"/>
                  </a:lnTo>
                  <a:close/>
                </a:path>
              </a:pathLst>
            </a:custGeom>
            <a:solidFill>
              <a:srgbClr val="045782"/>
            </a:solidFill>
          </p:spPr>
          <p:txBody>
            <a:bodyPr wrap="square" lIns="0" tIns="0" rIns="0" bIns="0" rtlCol="0"/>
            <a:lstStyle/>
            <a:p>
              <a:endParaRPr/>
            </a:p>
          </p:txBody>
        </p:sp>
        <p:sp>
          <p:nvSpPr>
            <p:cNvPr id="11" name="object 11"/>
            <p:cNvSpPr/>
            <p:nvPr/>
          </p:nvSpPr>
          <p:spPr>
            <a:xfrm>
              <a:off x="971549" y="2460497"/>
              <a:ext cx="952500" cy="598805"/>
            </a:xfrm>
            <a:custGeom>
              <a:avLst/>
              <a:gdLst/>
              <a:ahLst/>
              <a:cxnLst/>
              <a:rect l="l" t="t" r="r" b="b"/>
              <a:pathLst>
                <a:path w="952500" h="598805">
                  <a:moveTo>
                    <a:pt x="0" y="99821"/>
                  </a:moveTo>
                  <a:lnTo>
                    <a:pt x="7823" y="60959"/>
                  </a:lnTo>
                  <a:lnTo>
                    <a:pt x="29159" y="29209"/>
                  </a:lnTo>
                  <a:lnTo>
                    <a:pt x="60807" y="7874"/>
                  </a:lnTo>
                  <a:lnTo>
                    <a:pt x="99568" y="0"/>
                  </a:lnTo>
                  <a:lnTo>
                    <a:pt x="852932" y="0"/>
                  </a:lnTo>
                  <a:lnTo>
                    <a:pt x="891667" y="7874"/>
                  </a:lnTo>
                  <a:lnTo>
                    <a:pt x="923289" y="29209"/>
                  </a:lnTo>
                  <a:lnTo>
                    <a:pt x="944626" y="60959"/>
                  </a:lnTo>
                  <a:lnTo>
                    <a:pt x="952500" y="99821"/>
                  </a:lnTo>
                  <a:lnTo>
                    <a:pt x="952500" y="498982"/>
                  </a:lnTo>
                  <a:lnTo>
                    <a:pt x="944626" y="537844"/>
                  </a:lnTo>
                  <a:lnTo>
                    <a:pt x="923289" y="569594"/>
                  </a:lnTo>
                  <a:lnTo>
                    <a:pt x="891667" y="590931"/>
                  </a:lnTo>
                  <a:lnTo>
                    <a:pt x="852932" y="598804"/>
                  </a:lnTo>
                  <a:lnTo>
                    <a:pt x="99568" y="598804"/>
                  </a:lnTo>
                  <a:lnTo>
                    <a:pt x="60807" y="590931"/>
                  </a:lnTo>
                  <a:lnTo>
                    <a:pt x="29159" y="569594"/>
                  </a:lnTo>
                  <a:lnTo>
                    <a:pt x="7823" y="537844"/>
                  </a:lnTo>
                  <a:lnTo>
                    <a:pt x="0" y="498982"/>
                  </a:lnTo>
                  <a:lnTo>
                    <a:pt x="0" y="99821"/>
                  </a:lnTo>
                  <a:close/>
                </a:path>
              </a:pathLst>
            </a:custGeom>
            <a:ln w="19812">
              <a:solidFill>
                <a:srgbClr val="095A82"/>
              </a:solidFill>
            </a:ln>
          </p:spPr>
          <p:txBody>
            <a:bodyPr wrap="square" lIns="0" tIns="0" rIns="0" bIns="0" rtlCol="0"/>
            <a:lstStyle/>
            <a:p>
              <a:endParaRPr/>
            </a:p>
          </p:txBody>
        </p:sp>
      </p:grpSp>
      <p:sp>
        <p:nvSpPr>
          <p:cNvPr id="12" name="object 12"/>
          <p:cNvSpPr txBox="1"/>
          <p:nvPr/>
        </p:nvSpPr>
        <p:spPr>
          <a:xfrm>
            <a:off x="1098600" y="2495803"/>
            <a:ext cx="741045" cy="177800"/>
          </a:xfrm>
          <a:prstGeom prst="rect">
            <a:avLst/>
          </a:prstGeom>
        </p:spPr>
        <p:txBody>
          <a:bodyPr vert="horz" wrap="square" lIns="0" tIns="12065" rIns="0" bIns="0" rtlCol="0">
            <a:spAutoFit/>
          </a:bodyPr>
          <a:lstStyle/>
          <a:p>
            <a:pPr marL="12700">
              <a:lnSpc>
                <a:spcPct val="100000"/>
              </a:lnSpc>
              <a:spcBef>
                <a:spcPts val="95"/>
              </a:spcBef>
            </a:pPr>
            <a:r>
              <a:rPr sz="1000" b="1" spc="-10" dirty="0">
                <a:latin typeface="Carlito"/>
                <a:cs typeface="Carlito"/>
              </a:rPr>
              <a:t>Java</a:t>
            </a:r>
            <a:r>
              <a:rPr sz="1000" b="1" spc="-95" dirty="0">
                <a:latin typeface="Carlito"/>
                <a:cs typeface="Carlito"/>
              </a:rPr>
              <a:t> </a:t>
            </a:r>
            <a:r>
              <a:rPr sz="1000" b="1" spc="-15" dirty="0">
                <a:latin typeface="Carlito"/>
                <a:cs typeface="Carlito"/>
              </a:rPr>
              <a:t>Compiler</a:t>
            </a:r>
            <a:endParaRPr sz="1000">
              <a:latin typeface="Carlito"/>
              <a:cs typeface="Carlito"/>
            </a:endParaRPr>
          </a:p>
        </p:txBody>
      </p:sp>
      <p:sp>
        <p:nvSpPr>
          <p:cNvPr id="13" name="object 13"/>
          <p:cNvSpPr/>
          <p:nvPr/>
        </p:nvSpPr>
        <p:spPr>
          <a:xfrm>
            <a:off x="1421892" y="3157727"/>
            <a:ext cx="114300" cy="510540"/>
          </a:xfrm>
          <a:custGeom>
            <a:avLst/>
            <a:gdLst/>
            <a:ahLst/>
            <a:cxnLst/>
            <a:rect l="l" t="t" r="r" b="b"/>
            <a:pathLst>
              <a:path w="114300" h="510539">
                <a:moveTo>
                  <a:pt x="114300" y="395732"/>
                </a:moveTo>
                <a:lnTo>
                  <a:pt x="76200" y="395732"/>
                </a:lnTo>
                <a:lnTo>
                  <a:pt x="76200" y="0"/>
                </a:lnTo>
                <a:lnTo>
                  <a:pt x="38100" y="0"/>
                </a:lnTo>
                <a:lnTo>
                  <a:pt x="38100" y="395732"/>
                </a:lnTo>
                <a:lnTo>
                  <a:pt x="0" y="395732"/>
                </a:lnTo>
                <a:lnTo>
                  <a:pt x="57150" y="510032"/>
                </a:lnTo>
                <a:lnTo>
                  <a:pt x="104775" y="414782"/>
                </a:lnTo>
                <a:lnTo>
                  <a:pt x="114300" y="395732"/>
                </a:lnTo>
                <a:close/>
              </a:path>
            </a:pathLst>
          </a:custGeom>
          <a:solidFill>
            <a:srgbClr val="045782"/>
          </a:solidFill>
        </p:spPr>
        <p:txBody>
          <a:bodyPr wrap="square" lIns="0" tIns="0" rIns="0" bIns="0" rtlCol="0"/>
          <a:lstStyle/>
          <a:p>
            <a:endParaRPr/>
          </a:p>
        </p:txBody>
      </p:sp>
      <p:sp>
        <p:nvSpPr>
          <p:cNvPr id="14" name="object 14"/>
          <p:cNvSpPr txBox="1"/>
          <p:nvPr/>
        </p:nvSpPr>
        <p:spPr>
          <a:xfrm>
            <a:off x="821842" y="4169765"/>
            <a:ext cx="134747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rlito"/>
                <a:cs typeface="Carlito"/>
              </a:rPr>
              <a:t>Java </a:t>
            </a:r>
            <a:r>
              <a:rPr sz="1200" spc="-5" dirty="0">
                <a:latin typeface="Carlito"/>
                <a:cs typeface="Carlito"/>
              </a:rPr>
              <a:t>Bytecode</a:t>
            </a:r>
            <a:r>
              <a:rPr sz="1200" spc="-70" dirty="0">
                <a:latin typeface="Carlito"/>
                <a:cs typeface="Carlito"/>
              </a:rPr>
              <a:t> </a:t>
            </a:r>
            <a:r>
              <a:rPr sz="1200" spc="-15" dirty="0">
                <a:latin typeface="Carlito"/>
                <a:cs typeface="Carlito"/>
              </a:rPr>
              <a:t>(.class)</a:t>
            </a:r>
            <a:endParaRPr sz="1200">
              <a:latin typeface="Carlito"/>
              <a:cs typeface="Carlito"/>
            </a:endParaRPr>
          </a:p>
        </p:txBody>
      </p:sp>
      <p:sp>
        <p:nvSpPr>
          <p:cNvPr id="15" name="object 15"/>
          <p:cNvSpPr txBox="1"/>
          <p:nvPr/>
        </p:nvSpPr>
        <p:spPr>
          <a:xfrm>
            <a:off x="657555" y="991616"/>
            <a:ext cx="1424305" cy="177800"/>
          </a:xfrm>
          <a:prstGeom prst="rect">
            <a:avLst/>
          </a:prstGeom>
        </p:spPr>
        <p:txBody>
          <a:bodyPr vert="horz" wrap="square" lIns="0" tIns="12065" rIns="0" bIns="0" rtlCol="0">
            <a:spAutoFit/>
          </a:bodyPr>
          <a:lstStyle/>
          <a:p>
            <a:pPr marL="12700">
              <a:lnSpc>
                <a:spcPct val="100000"/>
              </a:lnSpc>
              <a:spcBef>
                <a:spcPts val="95"/>
              </a:spcBef>
            </a:pPr>
            <a:r>
              <a:rPr sz="1000" b="1" spc="-15" dirty="0">
                <a:solidFill>
                  <a:srgbClr val="5F5F5F"/>
                </a:solidFill>
                <a:latin typeface="Carlito"/>
                <a:cs typeface="Carlito"/>
              </a:rPr>
              <a:t>Compile-time Environment</a:t>
            </a:r>
            <a:endParaRPr sz="1000">
              <a:latin typeface="Carlito"/>
              <a:cs typeface="Carlito"/>
            </a:endParaRPr>
          </a:p>
        </p:txBody>
      </p:sp>
      <p:grpSp>
        <p:nvGrpSpPr>
          <p:cNvPr id="16" name="object 16"/>
          <p:cNvGrpSpPr/>
          <p:nvPr/>
        </p:nvGrpSpPr>
        <p:grpSpPr>
          <a:xfrm>
            <a:off x="1761744" y="2258567"/>
            <a:ext cx="2731135" cy="1659889"/>
            <a:chOff x="1761744" y="2258567"/>
            <a:chExt cx="2731135" cy="1659889"/>
          </a:xfrm>
        </p:grpSpPr>
        <p:sp>
          <p:nvSpPr>
            <p:cNvPr id="17" name="object 17"/>
            <p:cNvSpPr/>
            <p:nvPr/>
          </p:nvSpPr>
          <p:spPr>
            <a:xfrm>
              <a:off x="1761744" y="3075050"/>
              <a:ext cx="1251585" cy="843280"/>
            </a:xfrm>
            <a:custGeom>
              <a:avLst/>
              <a:gdLst/>
              <a:ahLst/>
              <a:cxnLst/>
              <a:rect l="l" t="t" r="r" b="b"/>
              <a:pathLst>
                <a:path w="1251585" h="843279">
                  <a:moveTo>
                    <a:pt x="1230630" y="0"/>
                  </a:moveTo>
                  <a:lnTo>
                    <a:pt x="0" y="811085"/>
                  </a:lnTo>
                  <a:lnTo>
                    <a:pt x="21081" y="842886"/>
                  </a:lnTo>
                  <a:lnTo>
                    <a:pt x="1251585" y="31876"/>
                  </a:lnTo>
                  <a:lnTo>
                    <a:pt x="1230630" y="0"/>
                  </a:lnTo>
                  <a:close/>
                </a:path>
              </a:pathLst>
            </a:custGeom>
            <a:solidFill>
              <a:srgbClr val="045782"/>
            </a:solidFill>
          </p:spPr>
          <p:txBody>
            <a:bodyPr wrap="square" lIns="0" tIns="0" rIns="0" bIns="0" rtlCol="0"/>
            <a:lstStyle/>
            <a:p>
              <a:endParaRPr/>
            </a:p>
          </p:txBody>
        </p:sp>
        <p:sp>
          <p:nvSpPr>
            <p:cNvPr id="18" name="object 18"/>
            <p:cNvSpPr/>
            <p:nvPr/>
          </p:nvSpPr>
          <p:spPr>
            <a:xfrm>
              <a:off x="2971546" y="3028187"/>
              <a:ext cx="126746" cy="110617"/>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2852927" y="2258567"/>
              <a:ext cx="1639824" cy="926591"/>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2916174" y="2302001"/>
              <a:ext cx="1520825" cy="807720"/>
            </a:xfrm>
            <a:custGeom>
              <a:avLst/>
              <a:gdLst/>
              <a:ahLst/>
              <a:cxnLst/>
              <a:rect l="l" t="t" r="r" b="b"/>
              <a:pathLst>
                <a:path w="1520825" h="807719">
                  <a:moveTo>
                    <a:pt x="0" y="403860"/>
                  </a:moveTo>
                  <a:lnTo>
                    <a:pt x="9906" y="338328"/>
                  </a:lnTo>
                  <a:lnTo>
                    <a:pt x="38734" y="276225"/>
                  </a:lnTo>
                  <a:lnTo>
                    <a:pt x="84836" y="218312"/>
                  </a:lnTo>
                  <a:lnTo>
                    <a:pt x="113918" y="191135"/>
                  </a:lnTo>
                  <a:lnTo>
                    <a:pt x="146684" y="165354"/>
                  </a:lnTo>
                  <a:lnTo>
                    <a:pt x="183006" y="141097"/>
                  </a:lnTo>
                  <a:lnTo>
                    <a:pt x="222631" y="118237"/>
                  </a:lnTo>
                  <a:lnTo>
                    <a:pt x="265430" y="97281"/>
                  </a:lnTo>
                  <a:lnTo>
                    <a:pt x="311276" y="77978"/>
                  </a:lnTo>
                  <a:lnTo>
                    <a:pt x="359790" y="60452"/>
                  </a:lnTo>
                  <a:lnTo>
                    <a:pt x="410845" y="45085"/>
                  </a:lnTo>
                  <a:lnTo>
                    <a:pt x="464312" y="31750"/>
                  </a:lnTo>
                  <a:lnTo>
                    <a:pt x="519938" y="20574"/>
                  </a:lnTo>
                  <a:lnTo>
                    <a:pt x="577596" y="11684"/>
                  </a:lnTo>
                  <a:lnTo>
                    <a:pt x="636904" y="5334"/>
                  </a:lnTo>
                  <a:lnTo>
                    <a:pt x="697864" y="1397"/>
                  </a:lnTo>
                  <a:lnTo>
                    <a:pt x="760222" y="0"/>
                  </a:lnTo>
                  <a:lnTo>
                    <a:pt x="822578" y="1397"/>
                  </a:lnTo>
                  <a:lnTo>
                    <a:pt x="883538" y="5334"/>
                  </a:lnTo>
                  <a:lnTo>
                    <a:pt x="942848" y="11684"/>
                  </a:lnTo>
                  <a:lnTo>
                    <a:pt x="1000505" y="20574"/>
                  </a:lnTo>
                  <a:lnTo>
                    <a:pt x="1056131" y="31750"/>
                  </a:lnTo>
                  <a:lnTo>
                    <a:pt x="1109599" y="45085"/>
                  </a:lnTo>
                  <a:lnTo>
                    <a:pt x="1160652" y="60452"/>
                  </a:lnTo>
                  <a:lnTo>
                    <a:pt x="1209166" y="77978"/>
                  </a:lnTo>
                  <a:lnTo>
                    <a:pt x="1255014" y="97281"/>
                  </a:lnTo>
                  <a:lnTo>
                    <a:pt x="1297813" y="118237"/>
                  </a:lnTo>
                  <a:lnTo>
                    <a:pt x="1337437" y="141097"/>
                  </a:lnTo>
                  <a:lnTo>
                    <a:pt x="1373759" y="165354"/>
                  </a:lnTo>
                  <a:lnTo>
                    <a:pt x="1406525" y="191135"/>
                  </a:lnTo>
                  <a:lnTo>
                    <a:pt x="1435608" y="218312"/>
                  </a:lnTo>
                  <a:lnTo>
                    <a:pt x="1481709" y="276225"/>
                  </a:lnTo>
                  <a:lnTo>
                    <a:pt x="1510538" y="338328"/>
                  </a:lnTo>
                  <a:lnTo>
                    <a:pt x="1520443" y="403860"/>
                  </a:lnTo>
                  <a:lnTo>
                    <a:pt x="1517903" y="437006"/>
                  </a:lnTo>
                  <a:lnTo>
                    <a:pt x="1498346" y="500888"/>
                  </a:lnTo>
                  <a:lnTo>
                    <a:pt x="1460753" y="561086"/>
                  </a:lnTo>
                  <a:lnTo>
                    <a:pt x="1406525" y="616585"/>
                  </a:lnTo>
                  <a:lnTo>
                    <a:pt x="1373759" y="642366"/>
                  </a:lnTo>
                  <a:lnTo>
                    <a:pt x="1337437" y="666623"/>
                  </a:lnTo>
                  <a:lnTo>
                    <a:pt x="1297813" y="689483"/>
                  </a:lnTo>
                  <a:lnTo>
                    <a:pt x="1255014" y="710438"/>
                  </a:lnTo>
                  <a:lnTo>
                    <a:pt x="1209166" y="729742"/>
                  </a:lnTo>
                  <a:lnTo>
                    <a:pt x="1160652" y="747268"/>
                  </a:lnTo>
                  <a:lnTo>
                    <a:pt x="1109599" y="762635"/>
                  </a:lnTo>
                  <a:lnTo>
                    <a:pt x="1056131" y="775970"/>
                  </a:lnTo>
                  <a:lnTo>
                    <a:pt x="1000505" y="787146"/>
                  </a:lnTo>
                  <a:lnTo>
                    <a:pt x="942848" y="796036"/>
                  </a:lnTo>
                  <a:lnTo>
                    <a:pt x="883538" y="802386"/>
                  </a:lnTo>
                  <a:lnTo>
                    <a:pt x="822578" y="806323"/>
                  </a:lnTo>
                  <a:lnTo>
                    <a:pt x="760222" y="807720"/>
                  </a:lnTo>
                  <a:lnTo>
                    <a:pt x="697864" y="806323"/>
                  </a:lnTo>
                  <a:lnTo>
                    <a:pt x="636904" y="802386"/>
                  </a:lnTo>
                  <a:lnTo>
                    <a:pt x="577596" y="796036"/>
                  </a:lnTo>
                  <a:lnTo>
                    <a:pt x="519938" y="787146"/>
                  </a:lnTo>
                  <a:lnTo>
                    <a:pt x="464312" y="775970"/>
                  </a:lnTo>
                  <a:lnTo>
                    <a:pt x="410845" y="762635"/>
                  </a:lnTo>
                  <a:lnTo>
                    <a:pt x="359790" y="747268"/>
                  </a:lnTo>
                  <a:lnTo>
                    <a:pt x="311276" y="729742"/>
                  </a:lnTo>
                  <a:lnTo>
                    <a:pt x="265430" y="710438"/>
                  </a:lnTo>
                  <a:lnTo>
                    <a:pt x="222631" y="689483"/>
                  </a:lnTo>
                  <a:lnTo>
                    <a:pt x="183006" y="666623"/>
                  </a:lnTo>
                  <a:lnTo>
                    <a:pt x="146684" y="642366"/>
                  </a:lnTo>
                  <a:lnTo>
                    <a:pt x="113918" y="616585"/>
                  </a:lnTo>
                  <a:lnTo>
                    <a:pt x="84836" y="589407"/>
                  </a:lnTo>
                  <a:lnTo>
                    <a:pt x="38734" y="531495"/>
                  </a:lnTo>
                  <a:lnTo>
                    <a:pt x="9906" y="469392"/>
                  </a:lnTo>
                  <a:lnTo>
                    <a:pt x="0" y="403860"/>
                  </a:lnTo>
                  <a:close/>
                </a:path>
              </a:pathLst>
            </a:custGeom>
            <a:ln w="38100">
              <a:solidFill>
                <a:srgbClr val="121717"/>
              </a:solidFill>
            </a:ln>
          </p:spPr>
          <p:txBody>
            <a:bodyPr wrap="square" lIns="0" tIns="0" rIns="0" bIns="0" rtlCol="0"/>
            <a:lstStyle/>
            <a:p>
              <a:endParaRPr/>
            </a:p>
          </p:txBody>
        </p:sp>
      </p:grpSp>
      <p:sp>
        <p:nvSpPr>
          <p:cNvPr id="21" name="object 21"/>
          <p:cNvSpPr txBox="1"/>
          <p:nvPr/>
        </p:nvSpPr>
        <p:spPr>
          <a:xfrm>
            <a:off x="3091942" y="2450084"/>
            <a:ext cx="1217295" cy="528955"/>
          </a:xfrm>
          <a:prstGeom prst="rect">
            <a:avLst/>
          </a:prstGeom>
        </p:spPr>
        <p:txBody>
          <a:bodyPr vert="horz" wrap="square" lIns="0" tIns="12700" rIns="0" bIns="0" rtlCol="0">
            <a:spAutoFit/>
          </a:bodyPr>
          <a:lstStyle/>
          <a:p>
            <a:pPr marL="12700" marR="5080" algn="ctr">
              <a:lnSpc>
                <a:spcPct val="100000"/>
              </a:lnSpc>
              <a:spcBef>
                <a:spcPts val="100"/>
              </a:spcBef>
            </a:pPr>
            <a:r>
              <a:rPr sz="1100" dirty="0">
                <a:latin typeface="Carlito"/>
                <a:cs typeface="Carlito"/>
              </a:rPr>
              <a:t>Java Bytecodes</a:t>
            </a:r>
            <a:r>
              <a:rPr sz="1100" spc="-195" dirty="0">
                <a:latin typeface="Carlito"/>
                <a:cs typeface="Carlito"/>
              </a:rPr>
              <a:t> </a:t>
            </a:r>
            <a:r>
              <a:rPr sz="1100" spc="-15" dirty="0">
                <a:latin typeface="Carlito"/>
                <a:cs typeface="Carlito"/>
              </a:rPr>
              <a:t>move  </a:t>
            </a:r>
            <a:r>
              <a:rPr sz="1100" dirty="0">
                <a:latin typeface="Carlito"/>
                <a:cs typeface="Carlito"/>
              </a:rPr>
              <a:t>locally or </a:t>
            </a:r>
            <a:r>
              <a:rPr sz="1100" spc="-15" dirty="0">
                <a:latin typeface="Carlito"/>
                <a:cs typeface="Carlito"/>
              </a:rPr>
              <a:t>through  </a:t>
            </a:r>
            <a:r>
              <a:rPr sz="1100" spc="-10" dirty="0">
                <a:latin typeface="Carlito"/>
                <a:cs typeface="Carlito"/>
              </a:rPr>
              <a:t>network</a:t>
            </a:r>
            <a:endParaRPr sz="1100">
              <a:latin typeface="Carlito"/>
              <a:cs typeface="Carlito"/>
            </a:endParaRPr>
          </a:p>
        </p:txBody>
      </p:sp>
      <p:sp>
        <p:nvSpPr>
          <p:cNvPr id="22" name="object 22"/>
          <p:cNvSpPr/>
          <p:nvPr/>
        </p:nvSpPr>
        <p:spPr>
          <a:xfrm>
            <a:off x="6133338" y="1191005"/>
            <a:ext cx="914400" cy="1071245"/>
          </a:xfrm>
          <a:custGeom>
            <a:avLst/>
            <a:gdLst/>
            <a:ahLst/>
            <a:cxnLst/>
            <a:rect l="l" t="t" r="r" b="b"/>
            <a:pathLst>
              <a:path w="914400" h="1071245">
                <a:moveTo>
                  <a:pt x="0" y="152654"/>
                </a:moveTo>
                <a:lnTo>
                  <a:pt x="7747" y="104394"/>
                </a:lnTo>
                <a:lnTo>
                  <a:pt x="29337" y="62484"/>
                </a:lnTo>
                <a:lnTo>
                  <a:pt x="62357" y="29464"/>
                </a:lnTo>
                <a:lnTo>
                  <a:pt x="104266" y="7747"/>
                </a:lnTo>
                <a:lnTo>
                  <a:pt x="152400" y="0"/>
                </a:lnTo>
                <a:lnTo>
                  <a:pt x="762000" y="0"/>
                </a:lnTo>
                <a:lnTo>
                  <a:pt x="810133" y="7747"/>
                </a:lnTo>
                <a:lnTo>
                  <a:pt x="852042" y="29464"/>
                </a:lnTo>
                <a:lnTo>
                  <a:pt x="885063" y="62484"/>
                </a:lnTo>
                <a:lnTo>
                  <a:pt x="906653" y="104394"/>
                </a:lnTo>
                <a:lnTo>
                  <a:pt x="914400" y="152654"/>
                </a:lnTo>
                <a:lnTo>
                  <a:pt x="914400" y="918591"/>
                </a:lnTo>
                <a:lnTo>
                  <a:pt x="906653" y="966851"/>
                </a:lnTo>
                <a:lnTo>
                  <a:pt x="885063" y="1008761"/>
                </a:lnTo>
                <a:lnTo>
                  <a:pt x="852042" y="1041781"/>
                </a:lnTo>
                <a:lnTo>
                  <a:pt x="810133" y="1063498"/>
                </a:lnTo>
                <a:lnTo>
                  <a:pt x="762000" y="1071245"/>
                </a:lnTo>
                <a:lnTo>
                  <a:pt x="152400" y="1071245"/>
                </a:lnTo>
                <a:lnTo>
                  <a:pt x="104266" y="1063498"/>
                </a:lnTo>
                <a:lnTo>
                  <a:pt x="62357" y="1041781"/>
                </a:lnTo>
                <a:lnTo>
                  <a:pt x="29337" y="1008761"/>
                </a:lnTo>
                <a:lnTo>
                  <a:pt x="7747" y="966851"/>
                </a:lnTo>
                <a:lnTo>
                  <a:pt x="0" y="918591"/>
                </a:lnTo>
                <a:lnTo>
                  <a:pt x="0" y="152654"/>
                </a:lnTo>
                <a:close/>
              </a:path>
            </a:pathLst>
          </a:custGeom>
          <a:ln w="19812">
            <a:solidFill>
              <a:srgbClr val="0099FF"/>
            </a:solidFill>
          </a:ln>
        </p:spPr>
        <p:txBody>
          <a:bodyPr wrap="square" lIns="0" tIns="0" rIns="0" bIns="0" rtlCol="0"/>
          <a:lstStyle/>
          <a:p>
            <a:endParaRPr/>
          </a:p>
        </p:txBody>
      </p:sp>
      <p:sp>
        <p:nvSpPr>
          <p:cNvPr id="23" name="object 23"/>
          <p:cNvSpPr txBox="1"/>
          <p:nvPr/>
        </p:nvSpPr>
        <p:spPr>
          <a:xfrm>
            <a:off x="6386829" y="1250391"/>
            <a:ext cx="398145" cy="347345"/>
          </a:xfrm>
          <a:prstGeom prst="rect">
            <a:avLst/>
          </a:prstGeom>
        </p:spPr>
        <p:txBody>
          <a:bodyPr vert="horz" wrap="square" lIns="0" tIns="13335" rIns="0" bIns="0" rtlCol="0">
            <a:spAutoFit/>
          </a:bodyPr>
          <a:lstStyle/>
          <a:p>
            <a:pPr marL="64135">
              <a:lnSpc>
                <a:spcPct val="100000"/>
              </a:lnSpc>
              <a:spcBef>
                <a:spcPts val="105"/>
              </a:spcBef>
            </a:pPr>
            <a:r>
              <a:rPr sz="1050" b="1" spc="-10" dirty="0">
                <a:latin typeface="Carlito"/>
                <a:cs typeface="Carlito"/>
              </a:rPr>
              <a:t>Class</a:t>
            </a:r>
            <a:endParaRPr sz="1050">
              <a:latin typeface="Carlito"/>
              <a:cs typeface="Carlito"/>
            </a:endParaRPr>
          </a:p>
          <a:p>
            <a:pPr marL="12700">
              <a:lnSpc>
                <a:spcPct val="100000"/>
              </a:lnSpc>
              <a:spcBef>
                <a:spcPts val="5"/>
              </a:spcBef>
            </a:pPr>
            <a:r>
              <a:rPr sz="1050" b="1" spc="-15" dirty="0">
                <a:latin typeface="Carlito"/>
                <a:cs typeface="Carlito"/>
              </a:rPr>
              <a:t>L</a:t>
            </a:r>
            <a:r>
              <a:rPr sz="1050" b="1" spc="-20" dirty="0">
                <a:latin typeface="Carlito"/>
                <a:cs typeface="Carlito"/>
              </a:rPr>
              <a:t>oa</a:t>
            </a:r>
            <a:r>
              <a:rPr sz="1050" b="1" spc="-15" dirty="0">
                <a:latin typeface="Carlito"/>
                <a:cs typeface="Carlito"/>
              </a:rPr>
              <a:t>d</a:t>
            </a:r>
            <a:r>
              <a:rPr sz="1050" b="1" spc="-20" dirty="0">
                <a:latin typeface="Carlito"/>
                <a:cs typeface="Carlito"/>
              </a:rPr>
              <a:t>e</a:t>
            </a:r>
            <a:r>
              <a:rPr sz="1050" b="1" dirty="0">
                <a:latin typeface="Carlito"/>
                <a:cs typeface="Carlito"/>
              </a:rPr>
              <a:t>r</a:t>
            </a:r>
            <a:endParaRPr sz="1050">
              <a:latin typeface="Carlito"/>
              <a:cs typeface="Carlito"/>
            </a:endParaRPr>
          </a:p>
        </p:txBody>
      </p:sp>
      <p:sp>
        <p:nvSpPr>
          <p:cNvPr id="24" name="object 24"/>
          <p:cNvSpPr txBox="1"/>
          <p:nvPr/>
        </p:nvSpPr>
        <p:spPr>
          <a:xfrm>
            <a:off x="6316726" y="1782826"/>
            <a:ext cx="535305" cy="360045"/>
          </a:xfrm>
          <a:prstGeom prst="rect">
            <a:avLst/>
          </a:prstGeom>
        </p:spPr>
        <p:txBody>
          <a:bodyPr vert="horz" wrap="square" lIns="0" tIns="13335" rIns="0" bIns="0" rtlCol="0">
            <a:spAutoFit/>
          </a:bodyPr>
          <a:lstStyle/>
          <a:p>
            <a:pPr marL="12700">
              <a:lnSpc>
                <a:spcPct val="100000"/>
              </a:lnSpc>
              <a:spcBef>
                <a:spcPts val="105"/>
              </a:spcBef>
            </a:pPr>
            <a:r>
              <a:rPr sz="1050" b="1" spc="-15" dirty="0">
                <a:latin typeface="Carlito"/>
                <a:cs typeface="Carlito"/>
              </a:rPr>
              <a:t>Bytecode</a:t>
            </a:r>
            <a:endParaRPr sz="1050">
              <a:latin typeface="Carlito"/>
              <a:cs typeface="Carlito"/>
            </a:endParaRPr>
          </a:p>
          <a:p>
            <a:pPr marL="53340">
              <a:lnSpc>
                <a:spcPct val="100000"/>
              </a:lnSpc>
              <a:spcBef>
                <a:spcPts val="45"/>
              </a:spcBef>
            </a:pPr>
            <a:r>
              <a:rPr sz="1100" b="1" spc="-15" dirty="0">
                <a:latin typeface="Carlito"/>
                <a:cs typeface="Carlito"/>
              </a:rPr>
              <a:t>Verifier</a:t>
            </a:r>
            <a:endParaRPr sz="1100">
              <a:latin typeface="Carlito"/>
              <a:cs typeface="Carlito"/>
            </a:endParaRPr>
          </a:p>
        </p:txBody>
      </p:sp>
      <p:sp>
        <p:nvSpPr>
          <p:cNvPr id="25" name="object 25"/>
          <p:cNvSpPr txBox="1"/>
          <p:nvPr/>
        </p:nvSpPr>
        <p:spPr>
          <a:xfrm>
            <a:off x="7818246" y="1737741"/>
            <a:ext cx="549275" cy="346710"/>
          </a:xfrm>
          <a:prstGeom prst="rect">
            <a:avLst/>
          </a:prstGeom>
        </p:spPr>
        <p:txBody>
          <a:bodyPr vert="horz" wrap="square" lIns="0" tIns="13335" rIns="0" bIns="0" rtlCol="0">
            <a:spAutoFit/>
          </a:bodyPr>
          <a:lstStyle/>
          <a:p>
            <a:pPr marL="45720" marR="5080" indent="-33655">
              <a:lnSpc>
                <a:spcPct val="100000"/>
              </a:lnSpc>
              <a:spcBef>
                <a:spcPts val="105"/>
              </a:spcBef>
            </a:pPr>
            <a:r>
              <a:rPr sz="1050" dirty="0">
                <a:latin typeface="Carlito"/>
                <a:cs typeface="Carlito"/>
              </a:rPr>
              <a:t>Java</a:t>
            </a:r>
            <a:r>
              <a:rPr sz="1050" spc="-85" dirty="0">
                <a:latin typeface="Carlito"/>
                <a:cs typeface="Carlito"/>
              </a:rPr>
              <a:t> </a:t>
            </a:r>
            <a:r>
              <a:rPr sz="1050" spc="-15" dirty="0">
                <a:latin typeface="Carlito"/>
                <a:cs typeface="Carlito"/>
              </a:rPr>
              <a:t>Class  </a:t>
            </a:r>
            <a:r>
              <a:rPr sz="1050" spc="-10" dirty="0">
                <a:latin typeface="Carlito"/>
                <a:cs typeface="Carlito"/>
              </a:rPr>
              <a:t>Libraries</a:t>
            </a:r>
            <a:endParaRPr sz="1050">
              <a:latin typeface="Carlito"/>
              <a:cs typeface="Carlito"/>
            </a:endParaRPr>
          </a:p>
        </p:txBody>
      </p:sp>
      <p:grpSp>
        <p:nvGrpSpPr>
          <p:cNvPr id="26" name="object 26"/>
          <p:cNvGrpSpPr/>
          <p:nvPr/>
        </p:nvGrpSpPr>
        <p:grpSpPr>
          <a:xfrm>
            <a:off x="5545582" y="1376172"/>
            <a:ext cx="2270760" cy="1672589"/>
            <a:chOff x="5545582" y="1376172"/>
            <a:chExt cx="2270760" cy="1672589"/>
          </a:xfrm>
        </p:grpSpPr>
        <p:sp>
          <p:nvSpPr>
            <p:cNvPr id="27" name="object 27"/>
            <p:cNvSpPr/>
            <p:nvPr/>
          </p:nvSpPr>
          <p:spPr>
            <a:xfrm>
              <a:off x="7053072" y="1376172"/>
              <a:ext cx="114426" cy="114300"/>
            </a:xfrm>
            <a:prstGeom prst="rect">
              <a:avLst/>
            </a:prstGeom>
            <a:blipFill>
              <a:blip r:embed="rId4" cstate="print"/>
              <a:stretch>
                <a:fillRect/>
              </a:stretch>
            </a:blipFill>
          </p:spPr>
          <p:txBody>
            <a:bodyPr wrap="square" lIns="0" tIns="0" rIns="0" bIns="0" rtlCol="0"/>
            <a:lstStyle/>
            <a:p>
              <a:endParaRPr/>
            </a:p>
          </p:txBody>
        </p:sp>
        <p:sp>
          <p:nvSpPr>
            <p:cNvPr id="28" name="object 28"/>
            <p:cNvSpPr/>
            <p:nvPr/>
          </p:nvSpPr>
          <p:spPr>
            <a:xfrm>
              <a:off x="7167245" y="1413510"/>
              <a:ext cx="649605" cy="39370"/>
            </a:xfrm>
            <a:custGeom>
              <a:avLst/>
              <a:gdLst/>
              <a:ahLst/>
              <a:cxnLst/>
              <a:rect l="l" t="t" r="r" b="b"/>
              <a:pathLst>
                <a:path w="649604" h="39369">
                  <a:moveTo>
                    <a:pt x="648970" y="0"/>
                  </a:moveTo>
                  <a:lnTo>
                    <a:pt x="0" y="888"/>
                  </a:lnTo>
                  <a:lnTo>
                    <a:pt x="126" y="38988"/>
                  </a:lnTo>
                  <a:lnTo>
                    <a:pt x="649097" y="38100"/>
                  </a:lnTo>
                  <a:lnTo>
                    <a:pt x="648970" y="0"/>
                  </a:lnTo>
                  <a:close/>
                </a:path>
              </a:pathLst>
            </a:custGeom>
            <a:solidFill>
              <a:srgbClr val="045782"/>
            </a:solidFill>
          </p:spPr>
          <p:txBody>
            <a:bodyPr wrap="square" lIns="0" tIns="0" rIns="0" bIns="0" rtlCol="0"/>
            <a:lstStyle/>
            <a:p>
              <a:endParaRPr/>
            </a:p>
          </p:txBody>
        </p:sp>
        <p:sp>
          <p:nvSpPr>
            <p:cNvPr id="29" name="object 29"/>
            <p:cNvSpPr/>
            <p:nvPr/>
          </p:nvSpPr>
          <p:spPr>
            <a:xfrm>
              <a:off x="5555742" y="2588513"/>
              <a:ext cx="839469" cy="449580"/>
            </a:xfrm>
            <a:custGeom>
              <a:avLst/>
              <a:gdLst/>
              <a:ahLst/>
              <a:cxnLst/>
              <a:rect l="l" t="t" r="r" b="b"/>
              <a:pathLst>
                <a:path w="839470" h="449580">
                  <a:moveTo>
                    <a:pt x="0" y="74930"/>
                  </a:moveTo>
                  <a:lnTo>
                    <a:pt x="5842" y="45719"/>
                  </a:lnTo>
                  <a:lnTo>
                    <a:pt x="21971" y="21971"/>
                  </a:lnTo>
                  <a:lnTo>
                    <a:pt x="45720" y="5842"/>
                  </a:lnTo>
                  <a:lnTo>
                    <a:pt x="74930" y="0"/>
                  </a:lnTo>
                  <a:lnTo>
                    <a:pt x="764413" y="0"/>
                  </a:lnTo>
                  <a:lnTo>
                    <a:pt x="793623" y="5842"/>
                  </a:lnTo>
                  <a:lnTo>
                    <a:pt x="817372" y="21971"/>
                  </a:lnTo>
                  <a:lnTo>
                    <a:pt x="833501" y="45719"/>
                  </a:lnTo>
                  <a:lnTo>
                    <a:pt x="839343" y="74930"/>
                  </a:lnTo>
                  <a:lnTo>
                    <a:pt x="839343" y="374650"/>
                  </a:lnTo>
                  <a:lnTo>
                    <a:pt x="833501" y="403860"/>
                  </a:lnTo>
                  <a:lnTo>
                    <a:pt x="817372" y="427609"/>
                  </a:lnTo>
                  <a:lnTo>
                    <a:pt x="793623" y="443738"/>
                  </a:lnTo>
                  <a:lnTo>
                    <a:pt x="764413" y="449580"/>
                  </a:lnTo>
                  <a:lnTo>
                    <a:pt x="74930" y="449580"/>
                  </a:lnTo>
                  <a:lnTo>
                    <a:pt x="45720" y="443738"/>
                  </a:lnTo>
                  <a:lnTo>
                    <a:pt x="21971" y="427609"/>
                  </a:lnTo>
                  <a:lnTo>
                    <a:pt x="5842" y="403860"/>
                  </a:lnTo>
                  <a:lnTo>
                    <a:pt x="0" y="374650"/>
                  </a:lnTo>
                  <a:lnTo>
                    <a:pt x="0" y="74930"/>
                  </a:lnTo>
                  <a:close/>
                </a:path>
              </a:pathLst>
            </a:custGeom>
            <a:ln w="19812">
              <a:solidFill>
                <a:srgbClr val="DF412E"/>
              </a:solidFill>
            </a:ln>
          </p:spPr>
          <p:txBody>
            <a:bodyPr wrap="square" lIns="0" tIns="0" rIns="0" bIns="0" rtlCol="0"/>
            <a:lstStyle/>
            <a:p>
              <a:endParaRPr/>
            </a:p>
          </p:txBody>
        </p:sp>
      </p:grpSp>
      <p:sp>
        <p:nvSpPr>
          <p:cNvPr id="30" name="object 30"/>
          <p:cNvSpPr txBox="1"/>
          <p:nvPr/>
        </p:nvSpPr>
        <p:spPr>
          <a:xfrm>
            <a:off x="5697473" y="2647314"/>
            <a:ext cx="538480" cy="299720"/>
          </a:xfrm>
          <a:prstGeom prst="rect">
            <a:avLst/>
          </a:prstGeom>
        </p:spPr>
        <p:txBody>
          <a:bodyPr vert="horz" wrap="square" lIns="0" tIns="12700" rIns="0" bIns="0" rtlCol="0">
            <a:spAutoFit/>
          </a:bodyPr>
          <a:lstStyle/>
          <a:p>
            <a:pPr marL="12700" marR="5080" indent="161290">
              <a:lnSpc>
                <a:spcPct val="100000"/>
              </a:lnSpc>
              <a:spcBef>
                <a:spcPts val="100"/>
              </a:spcBef>
            </a:pPr>
            <a:r>
              <a:rPr sz="900" b="1" spc="-20" dirty="0">
                <a:latin typeface="Carlito"/>
                <a:cs typeface="Carlito"/>
              </a:rPr>
              <a:t>Java  </a:t>
            </a:r>
            <a:r>
              <a:rPr sz="900" b="1" spc="-15" dirty="0">
                <a:latin typeface="Carlito"/>
                <a:cs typeface="Carlito"/>
              </a:rPr>
              <a:t>Int</a:t>
            </a:r>
            <a:r>
              <a:rPr sz="900" b="1" spc="-10" dirty="0">
                <a:latin typeface="Carlito"/>
                <a:cs typeface="Carlito"/>
              </a:rPr>
              <a:t>er</a:t>
            </a:r>
            <a:r>
              <a:rPr sz="900" b="1" spc="-15" dirty="0">
                <a:latin typeface="Carlito"/>
                <a:cs typeface="Carlito"/>
              </a:rPr>
              <a:t>p</a:t>
            </a:r>
            <a:r>
              <a:rPr sz="900" b="1" spc="-10" dirty="0">
                <a:latin typeface="Carlito"/>
                <a:cs typeface="Carlito"/>
              </a:rPr>
              <a:t>re</a:t>
            </a:r>
            <a:r>
              <a:rPr sz="900" b="1" spc="-15" dirty="0">
                <a:latin typeface="Carlito"/>
                <a:cs typeface="Carlito"/>
              </a:rPr>
              <a:t>t</a:t>
            </a:r>
            <a:r>
              <a:rPr sz="900" b="1" spc="-10" dirty="0">
                <a:latin typeface="Carlito"/>
                <a:cs typeface="Carlito"/>
              </a:rPr>
              <a:t>e</a:t>
            </a:r>
            <a:r>
              <a:rPr sz="900" b="1" dirty="0">
                <a:latin typeface="Carlito"/>
                <a:cs typeface="Carlito"/>
              </a:rPr>
              <a:t>r</a:t>
            </a:r>
            <a:endParaRPr sz="900">
              <a:latin typeface="Carlito"/>
              <a:cs typeface="Carlito"/>
            </a:endParaRPr>
          </a:p>
        </p:txBody>
      </p:sp>
      <p:sp>
        <p:nvSpPr>
          <p:cNvPr id="31" name="object 31"/>
          <p:cNvSpPr/>
          <p:nvPr/>
        </p:nvSpPr>
        <p:spPr>
          <a:xfrm>
            <a:off x="6992873" y="2586989"/>
            <a:ext cx="838200" cy="449580"/>
          </a:xfrm>
          <a:custGeom>
            <a:avLst/>
            <a:gdLst/>
            <a:ahLst/>
            <a:cxnLst/>
            <a:rect l="l" t="t" r="r" b="b"/>
            <a:pathLst>
              <a:path w="838200" h="449580">
                <a:moveTo>
                  <a:pt x="0" y="74930"/>
                </a:moveTo>
                <a:lnTo>
                  <a:pt x="5842" y="45720"/>
                </a:lnTo>
                <a:lnTo>
                  <a:pt x="21971" y="21971"/>
                </a:lnTo>
                <a:lnTo>
                  <a:pt x="45720" y="5842"/>
                </a:lnTo>
                <a:lnTo>
                  <a:pt x="74929" y="0"/>
                </a:lnTo>
                <a:lnTo>
                  <a:pt x="763270" y="0"/>
                </a:lnTo>
                <a:lnTo>
                  <a:pt x="792479" y="5842"/>
                </a:lnTo>
                <a:lnTo>
                  <a:pt x="816228" y="21971"/>
                </a:lnTo>
                <a:lnTo>
                  <a:pt x="832357" y="45720"/>
                </a:lnTo>
                <a:lnTo>
                  <a:pt x="838200" y="74930"/>
                </a:lnTo>
                <a:lnTo>
                  <a:pt x="838200" y="374650"/>
                </a:lnTo>
                <a:lnTo>
                  <a:pt x="832357" y="403860"/>
                </a:lnTo>
                <a:lnTo>
                  <a:pt x="816228" y="427609"/>
                </a:lnTo>
                <a:lnTo>
                  <a:pt x="792479" y="443738"/>
                </a:lnTo>
                <a:lnTo>
                  <a:pt x="763270" y="449580"/>
                </a:lnTo>
                <a:lnTo>
                  <a:pt x="74929" y="449580"/>
                </a:lnTo>
                <a:lnTo>
                  <a:pt x="45720" y="443738"/>
                </a:lnTo>
                <a:lnTo>
                  <a:pt x="21971" y="427609"/>
                </a:lnTo>
                <a:lnTo>
                  <a:pt x="5842" y="403860"/>
                </a:lnTo>
                <a:lnTo>
                  <a:pt x="0" y="374650"/>
                </a:lnTo>
                <a:lnTo>
                  <a:pt x="0" y="74930"/>
                </a:lnTo>
                <a:close/>
              </a:path>
            </a:pathLst>
          </a:custGeom>
          <a:ln w="19812">
            <a:solidFill>
              <a:srgbClr val="DF412E"/>
            </a:solidFill>
          </a:ln>
        </p:spPr>
        <p:txBody>
          <a:bodyPr wrap="square" lIns="0" tIns="0" rIns="0" bIns="0" rtlCol="0"/>
          <a:lstStyle/>
          <a:p>
            <a:endParaRPr/>
          </a:p>
        </p:txBody>
      </p:sp>
      <p:sp>
        <p:nvSpPr>
          <p:cNvPr id="32" name="object 32"/>
          <p:cNvSpPr txBox="1"/>
          <p:nvPr/>
        </p:nvSpPr>
        <p:spPr>
          <a:xfrm>
            <a:off x="7117842" y="2647314"/>
            <a:ext cx="577215" cy="299720"/>
          </a:xfrm>
          <a:prstGeom prst="rect">
            <a:avLst/>
          </a:prstGeom>
        </p:spPr>
        <p:txBody>
          <a:bodyPr vert="horz" wrap="square" lIns="0" tIns="12700" rIns="0" bIns="0" rtlCol="0">
            <a:spAutoFit/>
          </a:bodyPr>
          <a:lstStyle/>
          <a:p>
            <a:pPr marL="78105" marR="5080" indent="-66040">
              <a:lnSpc>
                <a:spcPct val="100000"/>
              </a:lnSpc>
              <a:spcBef>
                <a:spcPts val="100"/>
              </a:spcBef>
            </a:pPr>
            <a:r>
              <a:rPr sz="900" b="1" dirty="0">
                <a:latin typeface="Carlito"/>
                <a:cs typeface="Carlito"/>
              </a:rPr>
              <a:t>Just </a:t>
            </a:r>
            <a:r>
              <a:rPr sz="900" b="1" spc="-5" dirty="0">
                <a:latin typeface="Carlito"/>
                <a:cs typeface="Carlito"/>
              </a:rPr>
              <a:t>in</a:t>
            </a:r>
            <a:r>
              <a:rPr sz="900" b="1" spc="-70" dirty="0">
                <a:latin typeface="Carlito"/>
                <a:cs typeface="Carlito"/>
              </a:rPr>
              <a:t> </a:t>
            </a:r>
            <a:r>
              <a:rPr sz="900" b="1" spc="-25" dirty="0">
                <a:latin typeface="Carlito"/>
                <a:cs typeface="Carlito"/>
              </a:rPr>
              <a:t>Time  </a:t>
            </a:r>
            <a:r>
              <a:rPr sz="900" b="1" spc="-15" dirty="0">
                <a:latin typeface="Carlito"/>
                <a:cs typeface="Carlito"/>
              </a:rPr>
              <a:t>Compiler</a:t>
            </a:r>
            <a:endParaRPr sz="900">
              <a:latin typeface="Carlito"/>
              <a:cs typeface="Carlito"/>
            </a:endParaRPr>
          </a:p>
        </p:txBody>
      </p:sp>
      <p:sp>
        <p:nvSpPr>
          <p:cNvPr id="33" name="object 33"/>
          <p:cNvSpPr/>
          <p:nvPr/>
        </p:nvSpPr>
        <p:spPr>
          <a:xfrm>
            <a:off x="5581650" y="3167633"/>
            <a:ext cx="2259965" cy="255904"/>
          </a:xfrm>
          <a:custGeom>
            <a:avLst/>
            <a:gdLst/>
            <a:ahLst/>
            <a:cxnLst/>
            <a:rect l="l" t="t" r="r" b="b"/>
            <a:pathLst>
              <a:path w="2259965" h="255904">
                <a:moveTo>
                  <a:pt x="0" y="42672"/>
                </a:moveTo>
                <a:lnTo>
                  <a:pt x="3301" y="26035"/>
                </a:lnTo>
                <a:lnTo>
                  <a:pt x="12446" y="12573"/>
                </a:lnTo>
                <a:lnTo>
                  <a:pt x="25908" y="3302"/>
                </a:lnTo>
                <a:lnTo>
                  <a:pt x="42417" y="0"/>
                </a:lnTo>
                <a:lnTo>
                  <a:pt x="2217166" y="0"/>
                </a:lnTo>
                <a:lnTo>
                  <a:pt x="2233676" y="3302"/>
                </a:lnTo>
                <a:lnTo>
                  <a:pt x="2247138" y="12573"/>
                </a:lnTo>
                <a:lnTo>
                  <a:pt x="2256281" y="26035"/>
                </a:lnTo>
                <a:lnTo>
                  <a:pt x="2259583" y="42672"/>
                </a:lnTo>
                <a:lnTo>
                  <a:pt x="2259583" y="213233"/>
                </a:lnTo>
                <a:lnTo>
                  <a:pt x="2256281" y="229870"/>
                </a:lnTo>
                <a:lnTo>
                  <a:pt x="2247138" y="243332"/>
                </a:lnTo>
                <a:lnTo>
                  <a:pt x="2233676" y="252603"/>
                </a:lnTo>
                <a:lnTo>
                  <a:pt x="2217166" y="255905"/>
                </a:lnTo>
                <a:lnTo>
                  <a:pt x="42417" y="255905"/>
                </a:lnTo>
                <a:lnTo>
                  <a:pt x="25908" y="252603"/>
                </a:lnTo>
                <a:lnTo>
                  <a:pt x="12446" y="243332"/>
                </a:lnTo>
                <a:lnTo>
                  <a:pt x="3301" y="229870"/>
                </a:lnTo>
                <a:lnTo>
                  <a:pt x="0" y="213233"/>
                </a:lnTo>
                <a:lnTo>
                  <a:pt x="0" y="42672"/>
                </a:lnTo>
                <a:close/>
              </a:path>
            </a:pathLst>
          </a:custGeom>
          <a:ln w="19812">
            <a:solidFill>
              <a:srgbClr val="0D80B8"/>
            </a:solidFill>
          </a:ln>
        </p:spPr>
        <p:txBody>
          <a:bodyPr wrap="square" lIns="0" tIns="0" rIns="0" bIns="0" rtlCol="0"/>
          <a:lstStyle/>
          <a:p>
            <a:endParaRPr/>
          </a:p>
        </p:txBody>
      </p:sp>
      <p:sp>
        <p:nvSpPr>
          <p:cNvPr id="34" name="object 34"/>
          <p:cNvSpPr txBox="1"/>
          <p:nvPr/>
        </p:nvSpPr>
        <p:spPr>
          <a:xfrm>
            <a:off x="6243573" y="3185541"/>
            <a:ext cx="915669" cy="186690"/>
          </a:xfrm>
          <a:prstGeom prst="rect">
            <a:avLst/>
          </a:prstGeom>
        </p:spPr>
        <p:txBody>
          <a:bodyPr vert="horz" wrap="square" lIns="0" tIns="13335" rIns="0" bIns="0" rtlCol="0">
            <a:spAutoFit/>
          </a:bodyPr>
          <a:lstStyle/>
          <a:p>
            <a:pPr marL="12700">
              <a:lnSpc>
                <a:spcPct val="100000"/>
              </a:lnSpc>
              <a:spcBef>
                <a:spcPts val="105"/>
              </a:spcBef>
            </a:pPr>
            <a:r>
              <a:rPr sz="1050" b="1" spc="-10" dirty="0">
                <a:latin typeface="Carlito"/>
                <a:cs typeface="Carlito"/>
              </a:rPr>
              <a:t>Runtime</a:t>
            </a:r>
            <a:r>
              <a:rPr sz="1050" b="1" spc="-90" dirty="0">
                <a:latin typeface="Carlito"/>
                <a:cs typeface="Carlito"/>
              </a:rPr>
              <a:t> </a:t>
            </a:r>
            <a:r>
              <a:rPr sz="1050" b="1" spc="-10" dirty="0">
                <a:latin typeface="Carlito"/>
                <a:cs typeface="Carlito"/>
              </a:rPr>
              <a:t>System</a:t>
            </a:r>
            <a:endParaRPr sz="1050">
              <a:latin typeface="Carlito"/>
              <a:cs typeface="Carlito"/>
            </a:endParaRPr>
          </a:p>
        </p:txBody>
      </p:sp>
      <p:sp>
        <p:nvSpPr>
          <p:cNvPr id="35" name="object 35"/>
          <p:cNvSpPr txBox="1"/>
          <p:nvPr/>
        </p:nvSpPr>
        <p:spPr>
          <a:xfrm>
            <a:off x="8046846" y="2433066"/>
            <a:ext cx="500380" cy="506730"/>
          </a:xfrm>
          <a:prstGeom prst="rect">
            <a:avLst/>
          </a:prstGeom>
        </p:spPr>
        <p:txBody>
          <a:bodyPr vert="horz" wrap="square" lIns="0" tIns="13335" rIns="0" bIns="0" rtlCol="0">
            <a:spAutoFit/>
          </a:bodyPr>
          <a:lstStyle/>
          <a:p>
            <a:pPr marL="12700" marR="5080" algn="ctr">
              <a:lnSpc>
                <a:spcPct val="100000"/>
              </a:lnSpc>
              <a:spcBef>
                <a:spcPts val="105"/>
              </a:spcBef>
            </a:pPr>
            <a:r>
              <a:rPr sz="1050" b="1" spc="-20" dirty="0">
                <a:latin typeface="Carlito"/>
                <a:cs typeface="Carlito"/>
              </a:rPr>
              <a:t>Java  </a:t>
            </a:r>
            <a:r>
              <a:rPr sz="1050" b="1" spc="-15" dirty="0">
                <a:latin typeface="Carlito"/>
                <a:cs typeface="Carlito"/>
              </a:rPr>
              <a:t>Virtual  </a:t>
            </a:r>
            <a:r>
              <a:rPr sz="1050" b="1" spc="-10" dirty="0">
                <a:latin typeface="Carlito"/>
                <a:cs typeface="Carlito"/>
              </a:rPr>
              <a:t>M</a:t>
            </a:r>
            <a:r>
              <a:rPr sz="1050" b="1" spc="-20" dirty="0">
                <a:latin typeface="Carlito"/>
                <a:cs typeface="Carlito"/>
              </a:rPr>
              <a:t>a</a:t>
            </a:r>
            <a:r>
              <a:rPr sz="1050" b="1" spc="-10" dirty="0">
                <a:latin typeface="Carlito"/>
                <a:cs typeface="Carlito"/>
              </a:rPr>
              <a:t>c</a:t>
            </a:r>
            <a:r>
              <a:rPr sz="1050" b="1" spc="-15" dirty="0">
                <a:latin typeface="Carlito"/>
                <a:cs typeface="Carlito"/>
              </a:rPr>
              <a:t>h</a:t>
            </a:r>
            <a:r>
              <a:rPr sz="1050" b="1" spc="-10" dirty="0">
                <a:latin typeface="Carlito"/>
                <a:cs typeface="Carlito"/>
              </a:rPr>
              <a:t>i</a:t>
            </a:r>
            <a:r>
              <a:rPr sz="1050" b="1" spc="-15" dirty="0">
                <a:latin typeface="Carlito"/>
                <a:cs typeface="Carlito"/>
              </a:rPr>
              <a:t>n</a:t>
            </a:r>
            <a:r>
              <a:rPr sz="1050" b="1" dirty="0">
                <a:latin typeface="Carlito"/>
                <a:cs typeface="Carlito"/>
              </a:rPr>
              <a:t>e</a:t>
            </a:r>
            <a:endParaRPr sz="1050">
              <a:latin typeface="Carlito"/>
              <a:cs typeface="Carlito"/>
            </a:endParaRPr>
          </a:p>
        </p:txBody>
      </p:sp>
      <p:sp>
        <p:nvSpPr>
          <p:cNvPr id="36" name="object 36"/>
          <p:cNvSpPr txBox="1"/>
          <p:nvPr/>
        </p:nvSpPr>
        <p:spPr>
          <a:xfrm>
            <a:off x="5871209" y="940689"/>
            <a:ext cx="145415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5F5F5F"/>
                </a:solidFill>
                <a:latin typeface="Carlito"/>
                <a:cs typeface="Carlito"/>
              </a:rPr>
              <a:t>Run-time</a:t>
            </a:r>
            <a:r>
              <a:rPr sz="1200" b="1" spc="-60" dirty="0">
                <a:solidFill>
                  <a:srgbClr val="5F5F5F"/>
                </a:solidFill>
                <a:latin typeface="Carlito"/>
                <a:cs typeface="Carlito"/>
              </a:rPr>
              <a:t> </a:t>
            </a:r>
            <a:r>
              <a:rPr sz="1200" b="1" spc="-15" dirty="0">
                <a:solidFill>
                  <a:srgbClr val="5F5F5F"/>
                </a:solidFill>
                <a:latin typeface="Carlito"/>
                <a:cs typeface="Carlito"/>
              </a:rPr>
              <a:t>Environment</a:t>
            </a:r>
            <a:endParaRPr sz="1200">
              <a:latin typeface="Carlito"/>
              <a:cs typeface="Carlito"/>
            </a:endParaRPr>
          </a:p>
        </p:txBody>
      </p:sp>
      <p:grpSp>
        <p:nvGrpSpPr>
          <p:cNvPr id="37" name="object 37"/>
          <p:cNvGrpSpPr/>
          <p:nvPr/>
        </p:nvGrpSpPr>
        <p:grpSpPr>
          <a:xfrm>
            <a:off x="1243583" y="1167383"/>
            <a:ext cx="7115809" cy="3416935"/>
            <a:chOff x="1243583" y="1167383"/>
            <a:chExt cx="7115809" cy="3416935"/>
          </a:xfrm>
        </p:grpSpPr>
        <p:sp>
          <p:nvSpPr>
            <p:cNvPr id="38" name="object 38"/>
            <p:cNvSpPr/>
            <p:nvPr/>
          </p:nvSpPr>
          <p:spPr>
            <a:xfrm>
              <a:off x="1281683" y="3688079"/>
              <a:ext cx="397764" cy="509016"/>
            </a:xfrm>
            <a:prstGeom prst="rect">
              <a:avLst/>
            </a:prstGeom>
            <a:blipFill>
              <a:blip r:embed="rId5" cstate="print"/>
              <a:stretch>
                <a:fillRect/>
              </a:stretch>
            </a:blipFill>
          </p:spPr>
          <p:txBody>
            <a:bodyPr wrap="square" lIns="0" tIns="0" rIns="0" bIns="0" rtlCol="0"/>
            <a:lstStyle/>
            <a:p>
              <a:endParaRPr/>
            </a:p>
          </p:txBody>
        </p:sp>
        <p:sp>
          <p:nvSpPr>
            <p:cNvPr id="39" name="object 39"/>
            <p:cNvSpPr/>
            <p:nvPr/>
          </p:nvSpPr>
          <p:spPr>
            <a:xfrm>
              <a:off x="1243583" y="1237487"/>
              <a:ext cx="416052" cy="522731"/>
            </a:xfrm>
            <a:prstGeom prst="rect">
              <a:avLst/>
            </a:prstGeom>
            <a:blipFill>
              <a:blip r:embed="rId6" cstate="print"/>
              <a:stretch>
                <a:fillRect/>
              </a:stretch>
            </a:blipFill>
          </p:spPr>
          <p:txBody>
            <a:bodyPr wrap="square" lIns="0" tIns="0" rIns="0" bIns="0" rtlCol="0"/>
            <a:lstStyle/>
            <a:p>
              <a:endParaRPr/>
            </a:p>
          </p:txBody>
        </p:sp>
        <p:sp>
          <p:nvSpPr>
            <p:cNvPr id="40" name="object 40"/>
            <p:cNvSpPr/>
            <p:nvPr/>
          </p:nvSpPr>
          <p:spPr>
            <a:xfrm>
              <a:off x="7834883" y="1167383"/>
              <a:ext cx="524255" cy="525779"/>
            </a:xfrm>
            <a:prstGeom prst="rect">
              <a:avLst/>
            </a:prstGeom>
            <a:blipFill>
              <a:blip r:embed="rId7" cstate="print"/>
              <a:stretch>
                <a:fillRect/>
              </a:stretch>
            </a:blipFill>
          </p:spPr>
          <p:txBody>
            <a:bodyPr wrap="square" lIns="0" tIns="0" rIns="0" bIns="0" rtlCol="0"/>
            <a:lstStyle/>
            <a:p>
              <a:endParaRPr/>
            </a:p>
          </p:txBody>
        </p:sp>
        <p:sp>
          <p:nvSpPr>
            <p:cNvPr id="41" name="object 41"/>
            <p:cNvSpPr/>
            <p:nvPr/>
          </p:nvSpPr>
          <p:spPr>
            <a:xfrm>
              <a:off x="6330695" y="3784091"/>
              <a:ext cx="722376" cy="242315"/>
            </a:xfrm>
            <a:prstGeom prst="rect">
              <a:avLst/>
            </a:prstGeom>
            <a:blipFill>
              <a:blip r:embed="rId8" cstate="print"/>
              <a:stretch>
                <a:fillRect/>
              </a:stretch>
            </a:blipFill>
          </p:spPr>
          <p:txBody>
            <a:bodyPr wrap="square" lIns="0" tIns="0" rIns="0" bIns="0" rtlCol="0"/>
            <a:lstStyle/>
            <a:p>
              <a:endParaRPr/>
            </a:p>
          </p:txBody>
        </p:sp>
        <p:sp>
          <p:nvSpPr>
            <p:cNvPr id="42" name="object 42"/>
            <p:cNvSpPr/>
            <p:nvPr/>
          </p:nvSpPr>
          <p:spPr>
            <a:xfrm>
              <a:off x="6553199" y="4274819"/>
              <a:ext cx="310896" cy="309372"/>
            </a:xfrm>
            <a:prstGeom prst="rect">
              <a:avLst/>
            </a:prstGeom>
            <a:blipFill>
              <a:blip r:embed="rId9" cstate="print"/>
              <a:stretch>
                <a:fillRect/>
              </a:stretch>
            </a:blipFill>
          </p:spPr>
          <p:txBody>
            <a:bodyPr wrap="square" lIns="0" tIns="0" rIns="0" bIns="0" rtlCol="0"/>
            <a:lstStyle/>
            <a:p>
              <a:endParaRPr/>
            </a:p>
          </p:txBody>
        </p:sp>
      </p:grpSp>
      <p:sp>
        <p:nvSpPr>
          <p:cNvPr id="43" name="object 43"/>
          <p:cNvSpPr txBox="1"/>
          <p:nvPr/>
        </p:nvSpPr>
        <p:spPr>
          <a:xfrm>
            <a:off x="7146417" y="3775354"/>
            <a:ext cx="1024890"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rlito"/>
                <a:cs typeface="Carlito"/>
              </a:rPr>
              <a:t>Operating</a:t>
            </a:r>
            <a:r>
              <a:rPr sz="1100" spc="-105" dirty="0">
                <a:latin typeface="Carlito"/>
                <a:cs typeface="Carlito"/>
              </a:rPr>
              <a:t> </a:t>
            </a:r>
            <a:r>
              <a:rPr sz="1100" spc="-10" dirty="0">
                <a:latin typeface="Carlito"/>
                <a:cs typeface="Carlito"/>
              </a:rPr>
              <a:t>System</a:t>
            </a:r>
            <a:endParaRPr sz="1100">
              <a:latin typeface="Carlito"/>
              <a:cs typeface="Carlito"/>
            </a:endParaRPr>
          </a:p>
        </p:txBody>
      </p:sp>
      <p:sp>
        <p:nvSpPr>
          <p:cNvPr id="44" name="object 44"/>
          <p:cNvSpPr txBox="1"/>
          <p:nvPr/>
        </p:nvSpPr>
        <p:spPr>
          <a:xfrm>
            <a:off x="6437121" y="4555947"/>
            <a:ext cx="579120" cy="194310"/>
          </a:xfrm>
          <a:prstGeom prst="rect">
            <a:avLst/>
          </a:prstGeom>
        </p:spPr>
        <p:txBody>
          <a:bodyPr vert="horz" wrap="square" lIns="0" tIns="13335" rIns="0" bIns="0" rtlCol="0">
            <a:spAutoFit/>
          </a:bodyPr>
          <a:lstStyle/>
          <a:p>
            <a:pPr marL="12700">
              <a:lnSpc>
                <a:spcPct val="100000"/>
              </a:lnSpc>
              <a:spcBef>
                <a:spcPts val="105"/>
              </a:spcBef>
            </a:pPr>
            <a:r>
              <a:rPr sz="1100" spc="-15" dirty="0">
                <a:latin typeface="Carlito"/>
                <a:cs typeface="Carlito"/>
              </a:rPr>
              <a:t>Hard</a:t>
            </a:r>
            <a:r>
              <a:rPr sz="1100" spc="-10" dirty="0">
                <a:latin typeface="Carlito"/>
                <a:cs typeface="Carlito"/>
              </a:rPr>
              <a:t>w</a:t>
            </a:r>
            <a:r>
              <a:rPr sz="1100" spc="-15" dirty="0">
                <a:latin typeface="Carlito"/>
                <a:cs typeface="Carlito"/>
              </a:rPr>
              <a:t>ar</a:t>
            </a:r>
            <a:r>
              <a:rPr sz="1100" dirty="0">
                <a:latin typeface="Carlito"/>
                <a:cs typeface="Carlito"/>
              </a:rPr>
              <a:t>e</a:t>
            </a:r>
            <a:endParaRPr sz="1100">
              <a:latin typeface="Carlito"/>
              <a:cs typeface="Carlito"/>
            </a:endParaRPr>
          </a:p>
        </p:txBody>
      </p:sp>
      <p:grpSp>
        <p:nvGrpSpPr>
          <p:cNvPr id="45" name="object 45"/>
          <p:cNvGrpSpPr/>
          <p:nvPr/>
        </p:nvGrpSpPr>
        <p:grpSpPr>
          <a:xfrm>
            <a:off x="1331975" y="1406652"/>
            <a:ext cx="6117590" cy="2868295"/>
            <a:chOff x="1331975" y="1406652"/>
            <a:chExt cx="6117590" cy="2868295"/>
          </a:xfrm>
        </p:grpSpPr>
        <p:sp>
          <p:nvSpPr>
            <p:cNvPr id="46" name="object 46"/>
            <p:cNvSpPr/>
            <p:nvPr/>
          </p:nvSpPr>
          <p:spPr>
            <a:xfrm>
              <a:off x="1331975" y="2695955"/>
              <a:ext cx="294131" cy="294131"/>
            </a:xfrm>
            <a:prstGeom prst="rect">
              <a:avLst/>
            </a:prstGeom>
            <a:blipFill>
              <a:blip r:embed="rId10" cstate="print"/>
              <a:stretch>
                <a:fillRect/>
              </a:stretch>
            </a:blipFill>
          </p:spPr>
          <p:txBody>
            <a:bodyPr wrap="square" lIns="0" tIns="0" rIns="0" bIns="0" rtlCol="0"/>
            <a:lstStyle/>
            <a:p>
              <a:endParaRPr/>
            </a:p>
          </p:txBody>
        </p:sp>
        <p:sp>
          <p:nvSpPr>
            <p:cNvPr id="47" name="object 47"/>
            <p:cNvSpPr/>
            <p:nvPr/>
          </p:nvSpPr>
          <p:spPr>
            <a:xfrm>
              <a:off x="4104893" y="1439418"/>
              <a:ext cx="1325880" cy="891540"/>
            </a:xfrm>
            <a:custGeom>
              <a:avLst/>
              <a:gdLst/>
              <a:ahLst/>
              <a:cxnLst/>
              <a:rect l="l" t="t" r="r" b="b"/>
              <a:pathLst>
                <a:path w="1325879" h="891539">
                  <a:moveTo>
                    <a:pt x="0" y="891540"/>
                  </a:moveTo>
                  <a:lnTo>
                    <a:pt x="1325879" y="0"/>
                  </a:lnTo>
                </a:path>
              </a:pathLst>
            </a:custGeom>
            <a:ln w="38100">
              <a:solidFill>
                <a:srgbClr val="045782"/>
              </a:solidFill>
            </a:ln>
          </p:spPr>
          <p:txBody>
            <a:bodyPr wrap="square" lIns="0" tIns="0" rIns="0" bIns="0" rtlCol="0"/>
            <a:lstStyle/>
            <a:p>
              <a:endParaRPr/>
            </a:p>
          </p:txBody>
        </p:sp>
        <p:sp>
          <p:nvSpPr>
            <p:cNvPr id="48" name="object 48"/>
            <p:cNvSpPr/>
            <p:nvPr/>
          </p:nvSpPr>
          <p:spPr>
            <a:xfrm>
              <a:off x="5422392" y="1406651"/>
              <a:ext cx="2026920" cy="1179830"/>
            </a:xfrm>
            <a:custGeom>
              <a:avLst/>
              <a:gdLst/>
              <a:ahLst/>
              <a:cxnLst/>
              <a:rect l="l" t="t" r="r" b="b"/>
              <a:pathLst>
                <a:path w="2026920" h="1179830">
                  <a:moveTo>
                    <a:pt x="708787" y="348996"/>
                  </a:moveTo>
                  <a:lnTo>
                    <a:pt x="629920" y="248412"/>
                  </a:lnTo>
                  <a:lnTo>
                    <a:pt x="613537" y="282702"/>
                  </a:lnTo>
                  <a:lnTo>
                    <a:pt x="16256" y="0"/>
                  </a:lnTo>
                  <a:lnTo>
                    <a:pt x="0" y="34544"/>
                  </a:lnTo>
                  <a:lnTo>
                    <a:pt x="597281" y="317246"/>
                  </a:lnTo>
                  <a:lnTo>
                    <a:pt x="580898" y="351663"/>
                  </a:lnTo>
                  <a:lnTo>
                    <a:pt x="708787" y="348996"/>
                  </a:lnTo>
                  <a:close/>
                </a:path>
                <a:path w="2026920" h="1179830">
                  <a:moveTo>
                    <a:pt x="2026793" y="1103376"/>
                  </a:moveTo>
                  <a:lnTo>
                    <a:pt x="1998599" y="1103376"/>
                  </a:lnTo>
                  <a:lnTo>
                    <a:pt x="1998599" y="1011428"/>
                  </a:lnTo>
                  <a:lnTo>
                    <a:pt x="1994154" y="1007110"/>
                  </a:lnTo>
                  <a:lnTo>
                    <a:pt x="1177404" y="1006983"/>
                  </a:lnTo>
                  <a:lnTo>
                    <a:pt x="1177404" y="854202"/>
                  </a:lnTo>
                  <a:lnTo>
                    <a:pt x="1156830" y="854202"/>
                  </a:lnTo>
                  <a:lnTo>
                    <a:pt x="1156830" y="1006983"/>
                  </a:lnTo>
                  <a:lnTo>
                    <a:pt x="546862" y="1006983"/>
                  </a:lnTo>
                  <a:lnTo>
                    <a:pt x="542417" y="1011428"/>
                  </a:lnTo>
                  <a:lnTo>
                    <a:pt x="542417" y="1103376"/>
                  </a:lnTo>
                  <a:lnTo>
                    <a:pt x="514223" y="1103376"/>
                  </a:lnTo>
                  <a:lnTo>
                    <a:pt x="552323" y="1179576"/>
                  </a:lnTo>
                  <a:lnTo>
                    <a:pt x="590423" y="1103376"/>
                  </a:lnTo>
                  <a:lnTo>
                    <a:pt x="562229" y="1103376"/>
                  </a:lnTo>
                  <a:lnTo>
                    <a:pt x="562229" y="1026795"/>
                  </a:lnTo>
                  <a:lnTo>
                    <a:pt x="1978787" y="1026922"/>
                  </a:lnTo>
                  <a:lnTo>
                    <a:pt x="1978787" y="1103376"/>
                  </a:lnTo>
                  <a:lnTo>
                    <a:pt x="1950593" y="1103376"/>
                  </a:lnTo>
                  <a:lnTo>
                    <a:pt x="1988693" y="1179576"/>
                  </a:lnTo>
                  <a:lnTo>
                    <a:pt x="2026793" y="1103376"/>
                  </a:lnTo>
                  <a:close/>
                </a:path>
              </a:pathLst>
            </a:custGeom>
            <a:solidFill>
              <a:srgbClr val="045782"/>
            </a:solidFill>
          </p:spPr>
          <p:txBody>
            <a:bodyPr wrap="square" lIns="0" tIns="0" rIns="0" bIns="0" rtlCol="0"/>
            <a:lstStyle/>
            <a:p>
              <a:endParaRPr/>
            </a:p>
          </p:txBody>
        </p:sp>
        <p:sp>
          <p:nvSpPr>
            <p:cNvPr id="49" name="object 49"/>
            <p:cNvSpPr/>
            <p:nvPr/>
          </p:nvSpPr>
          <p:spPr>
            <a:xfrm>
              <a:off x="5931408" y="3037331"/>
              <a:ext cx="86867" cy="129539"/>
            </a:xfrm>
            <a:prstGeom prst="rect">
              <a:avLst/>
            </a:prstGeom>
            <a:blipFill>
              <a:blip r:embed="rId11" cstate="print"/>
              <a:stretch>
                <a:fillRect/>
              </a:stretch>
            </a:blipFill>
          </p:spPr>
          <p:txBody>
            <a:bodyPr wrap="square" lIns="0" tIns="0" rIns="0" bIns="0" rtlCol="0"/>
            <a:lstStyle/>
            <a:p>
              <a:endParaRPr/>
            </a:p>
          </p:txBody>
        </p:sp>
        <p:sp>
          <p:nvSpPr>
            <p:cNvPr id="50" name="object 50"/>
            <p:cNvSpPr/>
            <p:nvPr/>
          </p:nvSpPr>
          <p:spPr>
            <a:xfrm>
              <a:off x="7356347" y="3026663"/>
              <a:ext cx="86868" cy="131063"/>
            </a:xfrm>
            <a:prstGeom prst="rect">
              <a:avLst/>
            </a:prstGeom>
            <a:blipFill>
              <a:blip r:embed="rId12" cstate="print"/>
              <a:stretch>
                <a:fillRect/>
              </a:stretch>
            </a:blipFill>
          </p:spPr>
          <p:txBody>
            <a:bodyPr wrap="square" lIns="0" tIns="0" rIns="0" bIns="0" rtlCol="0"/>
            <a:lstStyle/>
            <a:p>
              <a:endParaRPr/>
            </a:p>
          </p:txBody>
        </p:sp>
        <p:sp>
          <p:nvSpPr>
            <p:cNvPr id="51" name="object 51"/>
            <p:cNvSpPr/>
            <p:nvPr/>
          </p:nvSpPr>
          <p:spPr>
            <a:xfrm>
              <a:off x="6672072" y="3421367"/>
              <a:ext cx="76200" cy="351155"/>
            </a:xfrm>
            <a:custGeom>
              <a:avLst/>
              <a:gdLst/>
              <a:ahLst/>
              <a:cxnLst/>
              <a:rect l="l" t="t" r="r" b="b"/>
              <a:pathLst>
                <a:path w="76200" h="351154">
                  <a:moveTo>
                    <a:pt x="76200" y="274205"/>
                  </a:moveTo>
                  <a:lnTo>
                    <a:pt x="48006" y="274205"/>
                  </a:lnTo>
                  <a:lnTo>
                    <a:pt x="48006" y="0"/>
                  </a:lnTo>
                  <a:lnTo>
                    <a:pt x="28194" y="0"/>
                  </a:lnTo>
                  <a:lnTo>
                    <a:pt x="28194" y="274205"/>
                  </a:lnTo>
                  <a:lnTo>
                    <a:pt x="0" y="274205"/>
                  </a:lnTo>
                  <a:lnTo>
                    <a:pt x="38100" y="350532"/>
                  </a:lnTo>
                  <a:lnTo>
                    <a:pt x="69850" y="286905"/>
                  </a:lnTo>
                  <a:lnTo>
                    <a:pt x="76200" y="274205"/>
                  </a:lnTo>
                  <a:close/>
                </a:path>
              </a:pathLst>
            </a:custGeom>
            <a:solidFill>
              <a:srgbClr val="045782"/>
            </a:solidFill>
          </p:spPr>
          <p:txBody>
            <a:bodyPr wrap="square" lIns="0" tIns="0" rIns="0" bIns="0" rtlCol="0"/>
            <a:lstStyle/>
            <a:p>
              <a:endParaRPr/>
            </a:p>
          </p:txBody>
        </p:sp>
        <p:sp>
          <p:nvSpPr>
            <p:cNvPr id="52" name="object 52"/>
            <p:cNvSpPr/>
            <p:nvPr/>
          </p:nvSpPr>
          <p:spPr>
            <a:xfrm>
              <a:off x="6672072" y="4030980"/>
              <a:ext cx="76198" cy="243840"/>
            </a:xfrm>
            <a:prstGeom prst="rect">
              <a:avLst/>
            </a:prstGeom>
            <a:blipFill>
              <a:blip r:embed="rId13" cstate="print"/>
              <a:stretch>
                <a:fillRect/>
              </a:stretch>
            </a:blipFill>
          </p:spPr>
          <p:txBody>
            <a:bodyPr wrap="square" lIns="0" tIns="0" rIns="0" bIns="0" rtlCol="0"/>
            <a:lstStyle/>
            <a:p>
              <a:endParaRPr/>
            </a:p>
          </p:txBody>
        </p:sp>
      </p:grpSp>
      <p:sp>
        <p:nvSpPr>
          <p:cNvPr id="53" name="object 53"/>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DCE1E2"/>
          </a:solidFill>
        </p:spPr>
        <p:txBody>
          <a:bodyPr wrap="square" lIns="0" tIns="0" rIns="0" bIns="0" rtlCol="0"/>
          <a:lstStyle/>
          <a:p>
            <a:endParaRPr/>
          </a:p>
        </p:txBody>
      </p:sp>
      <p:sp>
        <p:nvSpPr>
          <p:cNvPr id="3" name="object 3"/>
          <p:cNvSpPr/>
          <p:nvPr/>
        </p:nvSpPr>
        <p:spPr>
          <a:xfrm>
            <a:off x="7315200" y="0"/>
            <a:ext cx="1243330" cy="1554480"/>
          </a:xfrm>
          <a:custGeom>
            <a:avLst/>
            <a:gdLst/>
            <a:ahLst/>
            <a:cxnLst/>
            <a:rect l="l" t="t" r="r" b="b"/>
            <a:pathLst>
              <a:path w="1243329" h="1554480">
                <a:moveTo>
                  <a:pt x="1243202" y="0"/>
                </a:moveTo>
                <a:lnTo>
                  <a:pt x="0" y="0"/>
                </a:lnTo>
                <a:lnTo>
                  <a:pt x="0" y="1554479"/>
                </a:lnTo>
                <a:lnTo>
                  <a:pt x="620902" y="1096137"/>
                </a:lnTo>
                <a:lnTo>
                  <a:pt x="1243202" y="1554479"/>
                </a:lnTo>
                <a:lnTo>
                  <a:pt x="1243202" y="0"/>
                </a:lnTo>
                <a:close/>
              </a:path>
            </a:pathLst>
          </a:custGeom>
          <a:solidFill>
            <a:srgbClr val="095A82"/>
          </a:solidFill>
        </p:spPr>
        <p:txBody>
          <a:bodyPr wrap="square" lIns="0" tIns="0" rIns="0" bIns="0" rtlCol="0"/>
          <a:lstStyle/>
          <a:p>
            <a:endParaRPr/>
          </a:p>
        </p:txBody>
      </p:sp>
      <p:sp>
        <p:nvSpPr>
          <p:cNvPr id="4" name="object 4"/>
          <p:cNvSpPr txBox="1">
            <a:spLocks noGrp="1"/>
          </p:cNvSpPr>
          <p:nvPr>
            <p:ph type="title"/>
          </p:nvPr>
        </p:nvSpPr>
        <p:spPr>
          <a:xfrm>
            <a:off x="3123945" y="2292477"/>
            <a:ext cx="2877820" cy="513715"/>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5F5F5F"/>
                </a:solidFill>
                <a:latin typeface="Carlito"/>
                <a:cs typeface="Carlito"/>
              </a:rPr>
              <a:t>JAVA</a:t>
            </a:r>
            <a:r>
              <a:rPr sz="3200" b="1" spc="-105" dirty="0">
                <a:solidFill>
                  <a:srgbClr val="5F5F5F"/>
                </a:solidFill>
                <a:latin typeface="Carlito"/>
                <a:cs typeface="Carlito"/>
              </a:rPr>
              <a:t> </a:t>
            </a:r>
            <a:r>
              <a:rPr sz="3200" b="1" spc="-10" dirty="0">
                <a:solidFill>
                  <a:srgbClr val="5F5F5F"/>
                </a:solidFill>
                <a:latin typeface="Carlito"/>
                <a:cs typeface="Carlito"/>
              </a:rPr>
              <a:t>Installation</a:t>
            </a:r>
            <a:endParaRPr sz="3200">
              <a:latin typeface="Carlito"/>
              <a:cs typeface="Carlito"/>
            </a:endParaRPr>
          </a:p>
        </p:txBody>
      </p:sp>
      <p:sp>
        <p:nvSpPr>
          <p:cNvPr id="5" name="object 5"/>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grpSp>
        <p:nvGrpSpPr>
          <p:cNvPr id="3" name="object 3"/>
          <p:cNvGrpSpPr/>
          <p:nvPr/>
        </p:nvGrpSpPr>
        <p:grpSpPr>
          <a:xfrm>
            <a:off x="2763011" y="947929"/>
            <a:ext cx="5932805" cy="3347720"/>
            <a:chOff x="2763011" y="947929"/>
            <a:chExt cx="5932805" cy="3347720"/>
          </a:xfrm>
        </p:grpSpPr>
        <p:sp>
          <p:nvSpPr>
            <p:cNvPr id="4" name="object 4"/>
            <p:cNvSpPr/>
            <p:nvPr/>
          </p:nvSpPr>
          <p:spPr>
            <a:xfrm>
              <a:off x="2772155" y="961643"/>
              <a:ext cx="5914644" cy="332536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767583" y="957071"/>
              <a:ext cx="5923915" cy="3334385"/>
            </a:xfrm>
            <a:custGeom>
              <a:avLst/>
              <a:gdLst/>
              <a:ahLst/>
              <a:cxnLst/>
              <a:rect l="l" t="t" r="r" b="b"/>
              <a:pathLst>
                <a:path w="5923915" h="3334385">
                  <a:moveTo>
                    <a:pt x="0" y="3334004"/>
                  </a:moveTo>
                  <a:lnTo>
                    <a:pt x="5923661" y="3334004"/>
                  </a:lnTo>
                  <a:lnTo>
                    <a:pt x="5923661" y="0"/>
                  </a:lnTo>
                  <a:lnTo>
                    <a:pt x="0" y="0"/>
                  </a:lnTo>
                  <a:lnTo>
                    <a:pt x="0" y="3334004"/>
                  </a:lnTo>
                  <a:close/>
                </a:path>
              </a:pathLst>
            </a:custGeom>
            <a:ln w="9144">
              <a:solidFill>
                <a:srgbClr val="5F5F5F"/>
              </a:solidFill>
            </a:ln>
          </p:spPr>
          <p:txBody>
            <a:bodyPr wrap="square" lIns="0" tIns="0" rIns="0" bIns="0" rtlCol="0"/>
            <a:lstStyle/>
            <a:p>
              <a:endParaRPr/>
            </a:p>
          </p:txBody>
        </p:sp>
        <p:sp>
          <p:nvSpPr>
            <p:cNvPr id="6" name="object 6"/>
            <p:cNvSpPr/>
            <p:nvPr/>
          </p:nvSpPr>
          <p:spPr>
            <a:xfrm>
              <a:off x="2870453" y="962407"/>
              <a:ext cx="2057400" cy="126364"/>
            </a:xfrm>
            <a:custGeom>
              <a:avLst/>
              <a:gdLst/>
              <a:ahLst/>
              <a:cxnLst/>
              <a:rect l="l" t="t" r="r" b="b"/>
              <a:pathLst>
                <a:path w="2057400" h="126365">
                  <a:moveTo>
                    <a:pt x="0" y="126363"/>
                  </a:moveTo>
                  <a:lnTo>
                    <a:pt x="2057145" y="126363"/>
                  </a:lnTo>
                  <a:lnTo>
                    <a:pt x="2057145" y="0"/>
                  </a:lnTo>
                  <a:lnTo>
                    <a:pt x="0" y="0"/>
                  </a:lnTo>
                  <a:lnTo>
                    <a:pt x="0" y="126363"/>
                  </a:lnTo>
                  <a:close/>
                </a:path>
              </a:pathLst>
            </a:custGeom>
            <a:ln w="28956">
              <a:solidFill>
                <a:srgbClr val="FF0000"/>
              </a:solidFill>
            </a:ln>
          </p:spPr>
          <p:txBody>
            <a:bodyPr wrap="square" lIns="0" tIns="0" rIns="0" bIns="0" rtlCol="0"/>
            <a:lstStyle/>
            <a:p>
              <a:endParaRPr/>
            </a:p>
          </p:txBody>
        </p:sp>
      </p:grpSp>
      <p:grpSp>
        <p:nvGrpSpPr>
          <p:cNvPr id="7" name="object 7"/>
          <p:cNvGrpSpPr/>
          <p:nvPr/>
        </p:nvGrpSpPr>
        <p:grpSpPr>
          <a:xfrm>
            <a:off x="2458211" y="1077467"/>
            <a:ext cx="1009650" cy="341630"/>
            <a:chOff x="2458211" y="1077467"/>
            <a:chExt cx="1009650" cy="341630"/>
          </a:xfrm>
        </p:grpSpPr>
        <p:sp>
          <p:nvSpPr>
            <p:cNvPr id="8" name="object 8"/>
            <p:cNvSpPr/>
            <p:nvPr/>
          </p:nvSpPr>
          <p:spPr>
            <a:xfrm>
              <a:off x="2458212" y="1331975"/>
              <a:ext cx="996950" cy="86995"/>
            </a:xfrm>
            <a:custGeom>
              <a:avLst/>
              <a:gdLst/>
              <a:ahLst/>
              <a:cxnLst/>
              <a:rect l="l" t="t" r="r" b="b"/>
              <a:pathLst>
                <a:path w="996950" h="86994">
                  <a:moveTo>
                    <a:pt x="996480" y="28879"/>
                  </a:moveTo>
                  <a:lnTo>
                    <a:pt x="87007" y="28879"/>
                  </a:lnTo>
                  <a:lnTo>
                    <a:pt x="86995" y="0"/>
                  </a:lnTo>
                  <a:lnTo>
                    <a:pt x="0" y="43434"/>
                  </a:lnTo>
                  <a:lnTo>
                    <a:pt x="86995" y="86741"/>
                  </a:lnTo>
                  <a:lnTo>
                    <a:pt x="86995" y="57785"/>
                  </a:lnTo>
                  <a:lnTo>
                    <a:pt x="996480" y="57785"/>
                  </a:lnTo>
                  <a:lnTo>
                    <a:pt x="996480" y="28879"/>
                  </a:lnTo>
                  <a:close/>
                </a:path>
              </a:pathLst>
            </a:custGeom>
            <a:solidFill>
              <a:srgbClr val="FF0000"/>
            </a:solidFill>
          </p:spPr>
          <p:txBody>
            <a:bodyPr wrap="square" lIns="0" tIns="0" rIns="0" bIns="0" rtlCol="0"/>
            <a:lstStyle/>
            <a:p>
              <a:endParaRPr/>
            </a:p>
          </p:txBody>
        </p:sp>
        <p:sp>
          <p:nvSpPr>
            <p:cNvPr id="9" name="object 9"/>
            <p:cNvSpPr/>
            <p:nvPr/>
          </p:nvSpPr>
          <p:spPr>
            <a:xfrm>
              <a:off x="3449573" y="1091945"/>
              <a:ext cx="3810" cy="278130"/>
            </a:xfrm>
            <a:custGeom>
              <a:avLst/>
              <a:gdLst/>
              <a:ahLst/>
              <a:cxnLst/>
              <a:rect l="l" t="t" r="r" b="b"/>
              <a:pathLst>
                <a:path w="3810" h="278130">
                  <a:moveTo>
                    <a:pt x="1904" y="-14477"/>
                  </a:moveTo>
                  <a:lnTo>
                    <a:pt x="1904" y="292099"/>
                  </a:lnTo>
                </a:path>
              </a:pathLst>
            </a:custGeom>
            <a:ln w="32765">
              <a:solidFill>
                <a:srgbClr val="FF0000"/>
              </a:solidFill>
            </a:ln>
          </p:spPr>
          <p:txBody>
            <a:bodyPr wrap="square" lIns="0" tIns="0" rIns="0" bIns="0" rtlCol="0"/>
            <a:lstStyle/>
            <a:p>
              <a:endParaRPr/>
            </a:p>
          </p:txBody>
        </p:sp>
      </p:grpSp>
      <p:grpSp>
        <p:nvGrpSpPr>
          <p:cNvPr id="10" name="object 10"/>
          <p:cNvGrpSpPr/>
          <p:nvPr/>
        </p:nvGrpSpPr>
        <p:grpSpPr>
          <a:xfrm>
            <a:off x="2494788" y="2200655"/>
            <a:ext cx="3122930" cy="1369060"/>
            <a:chOff x="2494788" y="2200655"/>
            <a:chExt cx="3122930" cy="1369060"/>
          </a:xfrm>
        </p:grpSpPr>
        <p:sp>
          <p:nvSpPr>
            <p:cNvPr id="11" name="object 11"/>
            <p:cNvSpPr/>
            <p:nvPr/>
          </p:nvSpPr>
          <p:spPr>
            <a:xfrm>
              <a:off x="4783963" y="2215133"/>
              <a:ext cx="819150" cy="728980"/>
            </a:xfrm>
            <a:custGeom>
              <a:avLst/>
              <a:gdLst/>
              <a:ahLst/>
              <a:cxnLst/>
              <a:rect l="l" t="t" r="r" b="b"/>
              <a:pathLst>
                <a:path w="819150" h="728980">
                  <a:moveTo>
                    <a:pt x="0" y="728471"/>
                  </a:moveTo>
                  <a:lnTo>
                    <a:pt x="818921" y="728471"/>
                  </a:lnTo>
                  <a:lnTo>
                    <a:pt x="818921" y="0"/>
                  </a:lnTo>
                  <a:lnTo>
                    <a:pt x="0" y="0"/>
                  </a:lnTo>
                  <a:lnTo>
                    <a:pt x="0" y="728471"/>
                  </a:lnTo>
                  <a:close/>
                </a:path>
              </a:pathLst>
            </a:custGeom>
            <a:ln w="28956">
              <a:solidFill>
                <a:srgbClr val="FF0000"/>
              </a:solidFill>
            </a:ln>
          </p:spPr>
          <p:txBody>
            <a:bodyPr wrap="square" lIns="0" tIns="0" rIns="0" bIns="0" rtlCol="0"/>
            <a:lstStyle/>
            <a:p>
              <a:endParaRPr/>
            </a:p>
          </p:txBody>
        </p:sp>
        <p:sp>
          <p:nvSpPr>
            <p:cNvPr id="12" name="object 12"/>
            <p:cNvSpPr/>
            <p:nvPr/>
          </p:nvSpPr>
          <p:spPr>
            <a:xfrm>
              <a:off x="2494788" y="2921507"/>
              <a:ext cx="2749295" cy="647699"/>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2616708" y="2944367"/>
              <a:ext cx="2589530" cy="527050"/>
            </a:xfrm>
            <a:custGeom>
              <a:avLst/>
              <a:gdLst/>
              <a:ahLst/>
              <a:cxnLst/>
              <a:rect l="l" t="t" r="r" b="b"/>
              <a:pathLst>
                <a:path w="2589529" h="527050">
                  <a:moveTo>
                    <a:pt x="77724" y="449326"/>
                  </a:moveTo>
                  <a:lnTo>
                    <a:pt x="0" y="488188"/>
                  </a:lnTo>
                  <a:lnTo>
                    <a:pt x="77724" y="526923"/>
                  </a:lnTo>
                  <a:lnTo>
                    <a:pt x="77724" y="501015"/>
                  </a:lnTo>
                  <a:lnTo>
                    <a:pt x="77711" y="475234"/>
                  </a:lnTo>
                  <a:lnTo>
                    <a:pt x="77724" y="449326"/>
                  </a:lnTo>
                  <a:close/>
                </a:path>
                <a:path w="2589529" h="527050">
                  <a:moveTo>
                    <a:pt x="2589149" y="0"/>
                  </a:moveTo>
                  <a:lnTo>
                    <a:pt x="2563241" y="0"/>
                  </a:lnTo>
                  <a:lnTo>
                    <a:pt x="2563241" y="475234"/>
                  </a:lnTo>
                  <a:lnTo>
                    <a:pt x="77724" y="475234"/>
                  </a:lnTo>
                  <a:lnTo>
                    <a:pt x="77724" y="501015"/>
                  </a:lnTo>
                  <a:lnTo>
                    <a:pt x="2583434" y="501015"/>
                  </a:lnTo>
                  <a:lnTo>
                    <a:pt x="2589149" y="495173"/>
                  </a:lnTo>
                  <a:lnTo>
                    <a:pt x="2589149" y="488188"/>
                  </a:lnTo>
                  <a:lnTo>
                    <a:pt x="2589149" y="475234"/>
                  </a:lnTo>
                  <a:lnTo>
                    <a:pt x="2589149" y="0"/>
                  </a:lnTo>
                  <a:close/>
                </a:path>
              </a:pathLst>
            </a:custGeom>
            <a:solidFill>
              <a:srgbClr val="FF0000"/>
            </a:solidFill>
          </p:spPr>
          <p:txBody>
            <a:bodyPr wrap="square" lIns="0" tIns="0" rIns="0" bIns="0" rtlCol="0"/>
            <a:lstStyle/>
            <a:p>
              <a:endParaRPr/>
            </a:p>
          </p:txBody>
        </p:sp>
      </p:grpSp>
      <p:sp>
        <p:nvSpPr>
          <p:cNvPr id="14" name="object 14"/>
          <p:cNvSpPr txBox="1">
            <a:spLocks noGrp="1"/>
          </p:cNvSpPr>
          <p:nvPr>
            <p:ph type="title"/>
          </p:nvPr>
        </p:nvSpPr>
        <p:spPr>
          <a:xfrm>
            <a:off x="470712" y="300304"/>
            <a:ext cx="238696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Java</a:t>
            </a:r>
            <a:r>
              <a:rPr sz="2800" b="1" spc="-85" dirty="0">
                <a:latin typeface="Carlito"/>
                <a:cs typeface="Carlito"/>
              </a:rPr>
              <a:t> </a:t>
            </a:r>
            <a:r>
              <a:rPr sz="2800" b="1" spc="-20" dirty="0">
                <a:latin typeface="Carlito"/>
                <a:cs typeface="Carlito"/>
              </a:rPr>
              <a:t>Installation</a:t>
            </a:r>
            <a:endParaRPr sz="2800">
              <a:latin typeface="Carlito"/>
              <a:cs typeface="Carlito"/>
            </a:endParaRPr>
          </a:p>
        </p:txBody>
      </p:sp>
      <p:sp>
        <p:nvSpPr>
          <p:cNvPr id="15" name="object 15"/>
          <p:cNvSpPr txBox="1"/>
          <p:nvPr/>
        </p:nvSpPr>
        <p:spPr>
          <a:xfrm>
            <a:off x="688340" y="1209243"/>
            <a:ext cx="1461770" cy="864869"/>
          </a:xfrm>
          <a:prstGeom prst="rect">
            <a:avLst/>
          </a:prstGeom>
        </p:spPr>
        <p:txBody>
          <a:bodyPr vert="horz" wrap="square" lIns="0" tIns="13335" rIns="0" bIns="0" rtlCol="0">
            <a:spAutoFit/>
          </a:bodyPr>
          <a:lstStyle/>
          <a:p>
            <a:pPr marL="12700" marR="5080">
              <a:lnSpc>
                <a:spcPct val="100000"/>
              </a:lnSpc>
              <a:spcBef>
                <a:spcPts val="105"/>
              </a:spcBef>
            </a:pPr>
            <a:r>
              <a:rPr sz="1100" spc="-125" dirty="0">
                <a:solidFill>
                  <a:srgbClr val="7D7D7D"/>
                </a:solidFill>
                <a:latin typeface="Arial Black"/>
                <a:cs typeface="Arial Black"/>
              </a:rPr>
              <a:t>Go </a:t>
            </a:r>
            <a:r>
              <a:rPr sz="1100" spc="-114" dirty="0">
                <a:solidFill>
                  <a:srgbClr val="7D7D7D"/>
                </a:solidFill>
                <a:latin typeface="Arial Black"/>
                <a:cs typeface="Arial Black"/>
              </a:rPr>
              <a:t>to  </a:t>
            </a:r>
            <a:r>
              <a:rPr sz="1100" u="sng" spc="-130" dirty="0">
                <a:solidFill>
                  <a:srgbClr val="045180"/>
                </a:solidFill>
                <a:uFill>
                  <a:solidFill>
                    <a:srgbClr val="045180"/>
                  </a:solidFill>
                </a:uFill>
                <a:latin typeface="Arial Black"/>
                <a:cs typeface="Arial Black"/>
                <a:hlinkClick r:id="rId4"/>
              </a:rPr>
              <a:t>http://www.oracle.com/ </a:t>
            </a:r>
            <a:r>
              <a:rPr sz="1100" spc="-130" dirty="0">
                <a:solidFill>
                  <a:srgbClr val="045180"/>
                </a:solidFill>
                <a:latin typeface="Arial Black"/>
                <a:cs typeface="Arial Black"/>
              </a:rPr>
              <a:t> </a:t>
            </a:r>
            <a:r>
              <a:rPr sz="1100" u="sng" spc="-140" dirty="0">
                <a:solidFill>
                  <a:srgbClr val="045180"/>
                </a:solidFill>
                <a:uFill>
                  <a:solidFill>
                    <a:srgbClr val="045180"/>
                  </a:solidFill>
                </a:uFill>
                <a:latin typeface="Arial Black"/>
                <a:cs typeface="Arial Black"/>
                <a:hlinkClick r:id="rId5"/>
              </a:rPr>
              <a:t>technetwork/java/javas </a:t>
            </a:r>
            <a:r>
              <a:rPr sz="1100" spc="-140" dirty="0">
                <a:solidFill>
                  <a:srgbClr val="045180"/>
                </a:solidFill>
                <a:latin typeface="Arial Black"/>
                <a:cs typeface="Arial Black"/>
                <a:hlinkClick r:id="rId5"/>
              </a:rPr>
              <a:t> </a:t>
            </a:r>
            <a:r>
              <a:rPr sz="1100" u="sng" spc="-125" dirty="0">
                <a:solidFill>
                  <a:srgbClr val="045180"/>
                </a:solidFill>
                <a:uFill>
                  <a:solidFill>
                    <a:srgbClr val="045180"/>
                  </a:solidFill>
                </a:uFill>
                <a:latin typeface="Arial Black"/>
                <a:cs typeface="Arial Black"/>
                <a:hlinkClick r:id="rId5"/>
              </a:rPr>
              <a:t>e/downloads/index.htm </a:t>
            </a:r>
            <a:r>
              <a:rPr sz="1100" spc="-125" dirty="0">
                <a:solidFill>
                  <a:srgbClr val="045180"/>
                </a:solidFill>
                <a:latin typeface="Arial Black"/>
                <a:cs typeface="Arial Black"/>
                <a:hlinkClick r:id="rId5"/>
              </a:rPr>
              <a:t> </a:t>
            </a:r>
            <a:r>
              <a:rPr sz="1100" dirty="0">
                <a:solidFill>
                  <a:srgbClr val="045180"/>
                </a:solidFill>
                <a:latin typeface="Arial Black"/>
                <a:cs typeface="Arial Black"/>
                <a:hlinkClick r:id="rId5"/>
              </a:rPr>
              <a:t> </a:t>
            </a:r>
            <a:r>
              <a:rPr sz="1100" spc="-100" dirty="0">
                <a:solidFill>
                  <a:srgbClr val="045180"/>
                </a:solidFill>
                <a:latin typeface="Arial Black"/>
                <a:cs typeface="Arial Black"/>
                <a:hlinkClick r:id="rId5"/>
              </a:rPr>
              <a:t>l</a:t>
            </a:r>
            <a:endParaRPr sz="1100">
              <a:latin typeface="Arial Black"/>
              <a:cs typeface="Arial Black"/>
            </a:endParaRPr>
          </a:p>
        </p:txBody>
      </p:sp>
      <p:sp>
        <p:nvSpPr>
          <p:cNvPr id="16" name="object 16"/>
          <p:cNvSpPr/>
          <p:nvPr/>
        </p:nvSpPr>
        <p:spPr>
          <a:xfrm>
            <a:off x="700836" y="2044953"/>
            <a:ext cx="33655" cy="11430"/>
          </a:xfrm>
          <a:custGeom>
            <a:avLst/>
            <a:gdLst/>
            <a:ahLst/>
            <a:cxnLst/>
            <a:rect l="l" t="t" r="r" b="b"/>
            <a:pathLst>
              <a:path w="33654" h="11430">
                <a:moveTo>
                  <a:pt x="33604" y="3302"/>
                </a:moveTo>
                <a:lnTo>
                  <a:pt x="27419" y="3302"/>
                </a:lnTo>
                <a:lnTo>
                  <a:pt x="27419" y="0"/>
                </a:lnTo>
                <a:lnTo>
                  <a:pt x="0" y="0"/>
                </a:lnTo>
                <a:lnTo>
                  <a:pt x="0" y="7620"/>
                </a:lnTo>
                <a:lnTo>
                  <a:pt x="203" y="7620"/>
                </a:lnTo>
                <a:lnTo>
                  <a:pt x="203" y="10922"/>
                </a:lnTo>
                <a:lnTo>
                  <a:pt x="33604" y="10922"/>
                </a:lnTo>
                <a:lnTo>
                  <a:pt x="33604" y="3302"/>
                </a:lnTo>
                <a:close/>
              </a:path>
            </a:pathLst>
          </a:custGeom>
          <a:solidFill>
            <a:srgbClr val="045180"/>
          </a:solidFill>
        </p:spPr>
        <p:txBody>
          <a:bodyPr wrap="square" lIns="0" tIns="0" rIns="0" bIns="0" rtlCol="0"/>
          <a:lstStyle/>
          <a:p>
            <a:endParaRPr/>
          </a:p>
        </p:txBody>
      </p:sp>
      <p:sp>
        <p:nvSpPr>
          <p:cNvPr id="17" name="object 17"/>
          <p:cNvSpPr/>
          <p:nvPr/>
        </p:nvSpPr>
        <p:spPr>
          <a:xfrm>
            <a:off x="327659" y="1289303"/>
            <a:ext cx="304800" cy="292735"/>
          </a:xfrm>
          <a:custGeom>
            <a:avLst/>
            <a:gdLst/>
            <a:ahLst/>
            <a:cxnLst/>
            <a:rect l="l" t="t" r="r" b="b"/>
            <a:pathLst>
              <a:path w="304800" h="292734">
                <a:moveTo>
                  <a:pt x="152399" y="0"/>
                </a:moveTo>
                <a:lnTo>
                  <a:pt x="104228" y="7493"/>
                </a:lnTo>
                <a:lnTo>
                  <a:pt x="62395" y="28194"/>
                </a:lnTo>
                <a:lnTo>
                  <a:pt x="29400" y="59944"/>
                </a:lnTo>
                <a:lnTo>
                  <a:pt x="7772" y="100075"/>
                </a:lnTo>
                <a:lnTo>
                  <a:pt x="0" y="146304"/>
                </a:lnTo>
                <a:lnTo>
                  <a:pt x="7772" y="192405"/>
                </a:lnTo>
                <a:lnTo>
                  <a:pt x="29400" y="232537"/>
                </a:lnTo>
                <a:lnTo>
                  <a:pt x="62395" y="264287"/>
                </a:lnTo>
                <a:lnTo>
                  <a:pt x="104228" y="284988"/>
                </a:lnTo>
                <a:lnTo>
                  <a:pt x="152399" y="292481"/>
                </a:lnTo>
                <a:lnTo>
                  <a:pt x="200571" y="284988"/>
                </a:lnTo>
                <a:lnTo>
                  <a:pt x="242404" y="264287"/>
                </a:lnTo>
                <a:lnTo>
                  <a:pt x="275399" y="232537"/>
                </a:lnTo>
                <a:lnTo>
                  <a:pt x="297027" y="192405"/>
                </a:lnTo>
                <a:lnTo>
                  <a:pt x="304799" y="146304"/>
                </a:lnTo>
                <a:lnTo>
                  <a:pt x="297027" y="100075"/>
                </a:lnTo>
                <a:lnTo>
                  <a:pt x="275399" y="59944"/>
                </a:lnTo>
                <a:lnTo>
                  <a:pt x="242404" y="28194"/>
                </a:lnTo>
                <a:lnTo>
                  <a:pt x="200571" y="7493"/>
                </a:lnTo>
                <a:lnTo>
                  <a:pt x="152399" y="0"/>
                </a:lnTo>
                <a:close/>
              </a:path>
            </a:pathLst>
          </a:custGeom>
          <a:solidFill>
            <a:srgbClr val="1285BD"/>
          </a:solidFill>
        </p:spPr>
        <p:txBody>
          <a:bodyPr wrap="square" lIns="0" tIns="0" rIns="0" bIns="0" rtlCol="0"/>
          <a:lstStyle/>
          <a:p>
            <a:endParaRPr/>
          </a:p>
        </p:txBody>
      </p:sp>
      <p:sp>
        <p:nvSpPr>
          <p:cNvPr id="18" name="object 18"/>
          <p:cNvSpPr txBox="1"/>
          <p:nvPr/>
        </p:nvSpPr>
        <p:spPr>
          <a:xfrm>
            <a:off x="432612" y="1340561"/>
            <a:ext cx="93980" cy="177800"/>
          </a:xfrm>
          <a:prstGeom prst="rect">
            <a:avLst/>
          </a:prstGeom>
        </p:spPr>
        <p:txBody>
          <a:bodyPr vert="horz" wrap="square" lIns="0" tIns="12065" rIns="0" bIns="0" rtlCol="0">
            <a:spAutoFit/>
          </a:bodyPr>
          <a:lstStyle/>
          <a:p>
            <a:pPr marL="12700">
              <a:lnSpc>
                <a:spcPct val="100000"/>
              </a:lnSpc>
              <a:spcBef>
                <a:spcPts val="95"/>
              </a:spcBef>
            </a:pPr>
            <a:r>
              <a:rPr sz="1000" spc="-130" dirty="0">
                <a:solidFill>
                  <a:srgbClr val="FFFFFF"/>
                </a:solidFill>
                <a:latin typeface="Arial Black"/>
                <a:cs typeface="Arial Black"/>
              </a:rPr>
              <a:t>1</a:t>
            </a:r>
            <a:endParaRPr sz="1000">
              <a:latin typeface="Arial Black"/>
              <a:cs typeface="Arial Black"/>
            </a:endParaRPr>
          </a:p>
        </p:txBody>
      </p:sp>
      <p:sp>
        <p:nvSpPr>
          <p:cNvPr id="19" name="object 19"/>
          <p:cNvSpPr txBox="1"/>
          <p:nvPr/>
        </p:nvSpPr>
        <p:spPr>
          <a:xfrm>
            <a:off x="652068" y="3180079"/>
            <a:ext cx="1784350" cy="482600"/>
          </a:xfrm>
          <a:prstGeom prst="rect">
            <a:avLst/>
          </a:prstGeom>
        </p:spPr>
        <p:txBody>
          <a:bodyPr vert="horz" wrap="square" lIns="0" tIns="12065" rIns="0" bIns="0" rtlCol="0">
            <a:spAutoFit/>
          </a:bodyPr>
          <a:lstStyle/>
          <a:p>
            <a:pPr marL="12700" marR="5080">
              <a:lnSpc>
                <a:spcPct val="100000"/>
              </a:lnSpc>
              <a:spcBef>
                <a:spcPts val="95"/>
              </a:spcBef>
            </a:pPr>
            <a:r>
              <a:rPr sz="1000" spc="-120" dirty="0">
                <a:solidFill>
                  <a:srgbClr val="7D7D7D"/>
                </a:solidFill>
                <a:latin typeface="Arial Black"/>
                <a:cs typeface="Arial Black"/>
              </a:rPr>
              <a:t>Download </a:t>
            </a:r>
            <a:r>
              <a:rPr sz="1000" spc="-195" dirty="0">
                <a:solidFill>
                  <a:srgbClr val="7D7D7D"/>
                </a:solidFill>
                <a:latin typeface="Arial Black"/>
                <a:cs typeface="Arial Black"/>
              </a:rPr>
              <a:t>Java </a:t>
            </a:r>
            <a:r>
              <a:rPr sz="1000" spc="-150" dirty="0">
                <a:solidFill>
                  <a:srgbClr val="7D7D7D"/>
                </a:solidFill>
                <a:latin typeface="Arial Black"/>
                <a:cs typeface="Arial Black"/>
              </a:rPr>
              <a:t>Platform(JDK)  </a:t>
            </a:r>
            <a:r>
              <a:rPr sz="1000" spc="-125" dirty="0">
                <a:solidFill>
                  <a:srgbClr val="7D7D7D"/>
                </a:solidFill>
                <a:latin typeface="Arial Black"/>
                <a:cs typeface="Arial Black"/>
              </a:rPr>
              <a:t>version </a:t>
            </a:r>
            <a:r>
              <a:rPr sz="1000" spc="-135" dirty="0">
                <a:solidFill>
                  <a:srgbClr val="7D7D7D"/>
                </a:solidFill>
                <a:latin typeface="Arial Black"/>
                <a:cs typeface="Arial Black"/>
              </a:rPr>
              <a:t>8 </a:t>
            </a:r>
            <a:r>
              <a:rPr sz="1000" spc="-114" dirty="0">
                <a:solidFill>
                  <a:srgbClr val="7D7D7D"/>
                </a:solidFill>
                <a:latin typeface="Arial Black"/>
                <a:cs typeface="Arial Black"/>
              </a:rPr>
              <a:t>update </a:t>
            </a:r>
            <a:r>
              <a:rPr sz="1000" spc="-135" dirty="0">
                <a:solidFill>
                  <a:srgbClr val="7D7D7D"/>
                </a:solidFill>
                <a:latin typeface="Arial Black"/>
                <a:cs typeface="Arial Black"/>
              </a:rPr>
              <a:t>121 </a:t>
            </a:r>
            <a:r>
              <a:rPr sz="1000" spc="-114" dirty="0">
                <a:solidFill>
                  <a:srgbClr val="7D7D7D"/>
                </a:solidFill>
                <a:latin typeface="Arial Black"/>
                <a:cs typeface="Arial Black"/>
              </a:rPr>
              <a:t>and </a:t>
            </a:r>
            <a:r>
              <a:rPr sz="1000" spc="-135" dirty="0">
                <a:solidFill>
                  <a:srgbClr val="7D7D7D"/>
                </a:solidFill>
                <a:latin typeface="Arial Black"/>
                <a:cs typeface="Arial Black"/>
              </a:rPr>
              <a:t>install  </a:t>
            </a:r>
            <a:r>
              <a:rPr sz="1000" spc="-95" dirty="0">
                <a:solidFill>
                  <a:srgbClr val="7D7D7D"/>
                </a:solidFill>
                <a:latin typeface="Arial Black"/>
                <a:cs typeface="Arial Black"/>
              </a:rPr>
              <a:t>on </a:t>
            </a:r>
            <a:r>
              <a:rPr sz="1000" spc="-105" dirty="0">
                <a:solidFill>
                  <a:srgbClr val="7D7D7D"/>
                </a:solidFill>
                <a:latin typeface="Arial Black"/>
                <a:cs typeface="Arial Black"/>
              </a:rPr>
              <a:t>your </a:t>
            </a:r>
            <a:r>
              <a:rPr sz="1000" spc="-125" dirty="0">
                <a:solidFill>
                  <a:srgbClr val="7D7D7D"/>
                </a:solidFill>
                <a:latin typeface="Arial Black"/>
                <a:cs typeface="Arial Black"/>
              </a:rPr>
              <a:t>Windows</a:t>
            </a:r>
            <a:r>
              <a:rPr sz="1000" spc="-45" dirty="0">
                <a:solidFill>
                  <a:srgbClr val="7D7D7D"/>
                </a:solidFill>
                <a:latin typeface="Arial Black"/>
                <a:cs typeface="Arial Black"/>
              </a:rPr>
              <a:t> </a:t>
            </a:r>
            <a:r>
              <a:rPr sz="1000" spc="-165" dirty="0">
                <a:solidFill>
                  <a:srgbClr val="7D7D7D"/>
                </a:solidFill>
                <a:latin typeface="Arial Black"/>
                <a:cs typeface="Arial Black"/>
              </a:rPr>
              <a:t>system</a:t>
            </a:r>
            <a:endParaRPr sz="1000">
              <a:latin typeface="Arial Black"/>
              <a:cs typeface="Arial Black"/>
            </a:endParaRPr>
          </a:p>
        </p:txBody>
      </p:sp>
      <p:sp>
        <p:nvSpPr>
          <p:cNvPr id="20" name="object 20"/>
          <p:cNvSpPr/>
          <p:nvPr/>
        </p:nvSpPr>
        <p:spPr>
          <a:xfrm>
            <a:off x="329184" y="3188207"/>
            <a:ext cx="275590" cy="265430"/>
          </a:xfrm>
          <a:custGeom>
            <a:avLst/>
            <a:gdLst/>
            <a:ahLst/>
            <a:cxnLst/>
            <a:rect l="l" t="t" r="r" b="b"/>
            <a:pathLst>
              <a:path w="275590" h="265429">
                <a:moveTo>
                  <a:pt x="137731" y="0"/>
                </a:moveTo>
                <a:lnTo>
                  <a:pt x="94195" y="6731"/>
                </a:lnTo>
                <a:lnTo>
                  <a:pt x="56387" y="25527"/>
                </a:lnTo>
                <a:lnTo>
                  <a:pt x="26568" y="54229"/>
                </a:lnTo>
                <a:lnTo>
                  <a:pt x="7023" y="90550"/>
                </a:lnTo>
                <a:lnTo>
                  <a:pt x="0" y="132461"/>
                </a:lnTo>
                <a:lnTo>
                  <a:pt x="7023" y="174371"/>
                </a:lnTo>
                <a:lnTo>
                  <a:pt x="26568" y="210693"/>
                </a:lnTo>
                <a:lnTo>
                  <a:pt x="56387" y="239394"/>
                </a:lnTo>
                <a:lnTo>
                  <a:pt x="94195" y="258191"/>
                </a:lnTo>
                <a:lnTo>
                  <a:pt x="137731" y="264922"/>
                </a:lnTo>
                <a:lnTo>
                  <a:pt x="181267" y="258191"/>
                </a:lnTo>
                <a:lnTo>
                  <a:pt x="219075" y="239394"/>
                </a:lnTo>
                <a:lnTo>
                  <a:pt x="248894" y="210693"/>
                </a:lnTo>
                <a:lnTo>
                  <a:pt x="268439" y="174371"/>
                </a:lnTo>
                <a:lnTo>
                  <a:pt x="275463" y="132461"/>
                </a:lnTo>
                <a:lnTo>
                  <a:pt x="268439" y="90550"/>
                </a:lnTo>
                <a:lnTo>
                  <a:pt x="248894" y="54229"/>
                </a:lnTo>
                <a:lnTo>
                  <a:pt x="219075" y="25527"/>
                </a:lnTo>
                <a:lnTo>
                  <a:pt x="181267" y="6731"/>
                </a:lnTo>
                <a:lnTo>
                  <a:pt x="137731" y="0"/>
                </a:lnTo>
                <a:close/>
              </a:path>
            </a:pathLst>
          </a:custGeom>
          <a:solidFill>
            <a:srgbClr val="1285BD"/>
          </a:solidFill>
        </p:spPr>
        <p:txBody>
          <a:bodyPr wrap="square" lIns="0" tIns="0" rIns="0" bIns="0" rtlCol="0"/>
          <a:lstStyle/>
          <a:p>
            <a:endParaRPr/>
          </a:p>
        </p:txBody>
      </p:sp>
      <p:sp>
        <p:nvSpPr>
          <p:cNvPr id="21" name="object 21"/>
          <p:cNvSpPr txBox="1"/>
          <p:nvPr/>
        </p:nvSpPr>
        <p:spPr>
          <a:xfrm>
            <a:off x="419811" y="3227069"/>
            <a:ext cx="93980" cy="177800"/>
          </a:xfrm>
          <a:prstGeom prst="rect">
            <a:avLst/>
          </a:prstGeom>
        </p:spPr>
        <p:txBody>
          <a:bodyPr vert="horz" wrap="square" lIns="0" tIns="12065" rIns="0" bIns="0" rtlCol="0">
            <a:spAutoFit/>
          </a:bodyPr>
          <a:lstStyle/>
          <a:p>
            <a:pPr marL="12700">
              <a:lnSpc>
                <a:spcPct val="100000"/>
              </a:lnSpc>
              <a:spcBef>
                <a:spcPts val="95"/>
              </a:spcBef>
            </a:pPr>
            <a:r>
              <a:rPr sz="1000" spc="-135" dirty="0">
                <a:solidFill>
                  <a:srgbClr val="FFFFFF"/>
                </a:solidFill>
                <a:latin typeface="Arial Black"/>
                <a:cs typeface="Arial Black"/>
              </a:rPr>
              <a:t>2</a:t>
            </a:r>
            <a:endParaRPr sz="1000">
              <a:latin typeface="Arial Black"/>
              <a:cs typeface="Arial Black"/>
            </a:endParaRPr>
          </a:p>
        </p:txBody>
      </p:sp>
      <p:sp>
        <p:nvSpPr>
          <p:cNvPr id="22" name="object 22"/>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238696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Java</a:t>
            </a:r>
            <a:r>
              <a:rPr sz="2800" b="1" spc="-85" dirty="0">
                <a:latin typeface="Carlito"/>
                <a:cs typeface="Carlito"/>
              </a:rPr>
              <a:t> </a:t>
            </a:r>
            <a:r>
              <a:rPr sz="2800" b="1" spc="-20" dirty="0">
                <a:latin typeface="Carlito"/>
                <a:cs typeface="Carlito"/>
              </a:rPr>
              <a:t>Installation</a:t>
            </a:r>
            <a:endParaRPr sz="2800">
              <a:latin typeface="Carlito"/>
              <a:cs typeface="Carlito"/>
            </a:endParaRPr>
          </a:p>
        </p:txBody>
      </p:sp>
      <p:sp>
        <p:nvSpPr>
          <p:cNvPr id="4" name="object 4"/>
          <p:cNvSpPr txBox="1"/>
          <p:nvPr/>
        </p:nvSpPr>
        <p:spPr>
          <a:xfrm>
            <a:off x="545388" y="832971"/>
            <a:ext cx="2537460" cy="574040"/>
          </a:xfrm>
          <a:prstGeom prst="rect">
            <a:avLst/>
          </a:prstGeom>
        </p:spPr>
        <p:txBody>
          <a:bodyPr vert="horz" wrap="square" lIns="0" tIns="103505" rIns="0" bIns="0" rtlCol="0">
            <a:spAutoFit/>
          </a:bodyPr>
          <a:lstStyle/>
          <a:p>
            <a:pPr marL="12700">
              <a:lnSpc>
                <a:spcPct val="100000"/>
              </a:lnSpc>
              <a:spcBef>
                <a:spcPts val="815"/>
              </a:spcBef>
            </a:pPr>
            <a:r>
              <a:rPr sz="1200" spc="-20" dirty="0">
                <a:solidFill>
                  <a:srgbClr val="5F5F5F"/>
                </a:solidFill>
                <a:latin typeface="Carlito"/>
                <a:cs typeface="Carlito"/>
              </a:rPr>
              <a:t>To</a:t>
            </a:r>
            <a:r>
              <a:rPr sz="1200" spc="-40" dirty="0">
                <a:solidFill>
                  <a:srgbClr val="5F5F5F"/>
                </a:solidFill>
                <a:latin typeface="Carlito"/>
                <a:cs typeface="Carlito"/>
              </a:rPr>
              <a:t> </a:t>
            </a:r>
            <a:r>
              <a:rPr sz="1200" spc="-5" dirty="0">
                <a:solidFill>
                  <a:srgbClr val="5F5F5F"/>
                </a:solidFill>
                <a:latin typeface="Carlito"/>
                <a:cs typeface="Carlito"/>
              </a:rPr>
              <a:t>set </a:t>
            </a:r>
            <a:r>
              <a:rPr sz="1200" dirty="0">
                <a:solidFill>
                  <a:srgbClr val="5F5F5F"/>
                </a:solidFill>
                <a:latin typeface="Carlito"/>
                <a:cs typeface="Carlito"/>
              </a:rPr>
              <a:t>the</a:t>
            </a:r>
            <a:r>
              <a:rPr sz="1200" spc="-35" dirty="0">
                <a:solidFill>
                  <a:srgbClr val="5F5F5F"/>
                </a:solidFill>
                <a:latin typeface="Carlito"/>
                <a:cs typeface="Carlito"/>
              </a:rPr>
              <a:t> </a:t>
            </a:r>
            <a:r>
              <a:rPr sz="1200" dirty="0">
                <a:solidFill>
                  <a:srgbClr val="5F5F5F"/>
                </a:solidFill>
                <a:latin typeface="Carlito"/>
                <a:cs typeface="Carlito"/>
              </a:rPr>
              <a:t>permanent</a:t>
            </a:r>
            <a:r>
              <a:rPr sz="1200" spc="-90" dirty="0">
                <a:solidFill>
                  <a:srgbClr val="5F5F5F"/>
                </a:solidFill>
                <a:latin typeface="Carlito"/>
                <a:cs typeface="Carlito"/>
              </a:rPr>
              <a:t> </a:t>
            </a:r>
            <a:r>
              <a:rPr sz="1200" dirty="0">
                <a:solidFill>
                  <a:srgbClr val="5F5F5F"/>
                </a:solidFill>
                <a:latin typeface="Carlito"/>
                <a:cs typeface="Carlito"/>
              </a:rPr>
              <a:t>path</a:t>
            </a:r>
            <a:r>
              <a:rPr sz="1200" spc="-60" dirty="0">
                <a:solidFill>
                  <a:srgbClr val="5F5F5F"/>
                </a:solidFill>
                <a:latin typeface="Carlito"/>
                <a:cs typeface="Carlito"/>
              </a:rPr>
              <a:t> </a:t>
            </a:r>
            <a:r>
              <a:rPr sz="1200" dirty="0">
                <a:solidFill>
                  <a:srgbClr val="5F5F5F"/>
                </a:solidFill>
                <a:latin typeface="Carlito"/>
                <a:cs typeface="Carlito"/>
              </a:rPr>
              <a:t>of</a:t>
            </a:r>
            <a:r>
              <a:rPr sz="1200" spc="-10" dirty="0">
                <a:solidFill>
                  <a:srgbClr val="5F5F5F"/>
                </a:solidFill>
                <a:latin typeface="Carlito"/>
                <a:cs typeface="Carlito"/>
              </a:rPr>
              <a:t> </a:t>
            </a:r>
            <a:r>
              <a:rPr sz="1200" dirty="0">
                <a:solidFill>
                  <a:srgbClr val="5F5F5F"/>
                </a:solidFill>
                <a:latin typeface="Carlito"/>
                <a:cs typeface="Carlito"/>
              </a:rPr>
              <a:t>JDK</a:t>
            </a:r>
            <a:r>
              <a:rPr sz="1200" spc="-25" dirty="0">
                <a:solidFill>
                  <a:srgbClr val="5F5F5F"/>
                </a:solidFill>
                <a:latin typeface="Carlito"/>
                <a:cs typeface="Carlito"/>
              </a:rPr>
              <a:t> </a:t>
            </a:r>
            <a:r>
              <a:rPr sz="1200" dirty="0">
                <a:solidFill>
                  <a:srgbClr val="5F5F5F"/>
                </a:solidFill>
                <a:latin typeface="Carlito"/>
                <a:cs typeface="Carlito"/>
              </a:rPr>
              <a:t>in</a:t>
            </a:r>
            <a:r>
              <a:rPr sz="1200" spc="-25" dirty="0">
                <a:solidFill>
                  <a:srgbClr val="5F5F5F"/>
                </a:solidFill>
                <a:latin typeface="Carlito"/>
                <a:cs typeface="Carlito"/>
              </a:rPr>
              <a:t> </a:t>
            </a:r>
            <a:r>
              <a:rPr sz="1200" spc="-20" dirty="0">
                <a:solidFill>
                  <a:srgbClr val="5F5F5F"/>
                </a:solidFill>
                <a:latin typeface="Carlito"/>
                <a:cs typeface="Carlito"/>
              </a:rPr>
              <a:t>your</a:t>
            </a:r>
            <a:endParaRPr sz="1200">
              <a:latin typeface="Carlito"/>
              <a:cs typeface="Carlito"/>
            </a:endParaRPr>
          </a:p>
          <a:p>
            <a:pPr marL="12700">
              <a:lnSpc>
                <a:spcPct val="100000"/>
              </a:lnSpc>
              <a:spcBef>
                <a:spcPts val="720"/>
              </a:spcBef>
            </a:pPr>
            <a:r>
              <a:rPr sz="1200" spc="-15" dirty="0">
                <a:solidFill>
                  <a:srgbClr val="5F5F5F"/>
                </a:solidFill>
                <a:latin typeface="Carlito"/>
                <a:cs typeface="Carlito"/>
              </a:rPr>
              <a:t>system:</a:t>
            </a:r>
            <a:endParaRPr sz="1200">
              <a:latin typeface="Carlito"/>
              <a:cs typeface="Carlito"/>
            </a:endParaRPr>
          </a:p>
        </p:txBody>
      </p:sp>
      <p:sp>
        <p:nvSpPr>
          <p:cNvPr id="5" name="object 5"/>
          <p:cNvSpPr txBox="1"/>
          <p:nvPr/>
        </p:nvSpPr>
        <p:spPr>
          <a:xfrm>
            <a:off x="726744" y="1407413"/>
            <a:ext cx="2159635" cy="574040"/>
          </a:xfrm>
          <a:prstGeom prst="rect">
            <a:avLst/>
          </a:prstGeom>
        </p:spPr>
        <p:txBody>
          <a:bodyPr vert="horz" wrap="square" lIns="0" tIns="12700" rIns="0" bIns="0" rtlCol="0">
            <a:spAutoFit/>
          </a:bodyPr>
          <a:lstStyle/>
          <a:p>
            <a:pPr marL="204470" marR="5080" indent="-192405">
              <a:lnSpc>
                <a:spcPct val="150000"/>
              </a:lnSpc>
              <a:spcBef>
                <a:spcPts val="100"/>
              </a:spcBef>
            </a:pPr>
            <a:r>
              <a:rPr sz="1200" dirty="0">
                <a:solidFill>
                  <a:srgbClr val="5F5F5F"/>
                </a:solidFill>
                <a:latin typeface="Carlito"/>
                <a:cs typeface="Carlito"/>
              </a:rPr>
              <a:t>1. </a:t>
            </a:r>
            <a:r>
              <a:rPr sz="1200" spc="-5" dirty="0">
                <a:solidFill>
                  <a:srgbClr val="5F5F5F"/>
                </a:solidFill>
                <a:latin typeface="Carlito"/>
                <a:cs typeface="Carlito"/>
              </a:rPr>
              <a:t>Begin </a:t>
            </a:r>
            <a:r>
              <a:rPr sz="1200" dirty="0">
                <a:solidFill>
                  <a:srgbClr val="5F5F5F"/>
                </a:solidFill>
                <a:latin typeface="Carlito"/>
                <a:cs typeface="Carlito"/>
              </a:rPr>
              <a:t>by going to My</a:t>
            </a:r>
            <a:r>
              <a:rPr sz="1200" spc="-130" dirty="0">
                <a:solidFill>
                  <a:srgbClr val="5F5F5F"/>
                </a:solidFill>
                <a:latin typeface="Carlito"/>
                <a:cs typeface="Carlito"/>
              </a:rPr>
              <a:t> </a:t>
            </a:r>
            <a:r>
              <a:rPr sz="1200" spc="-10" dirty="0">
                <a:solidFill>
                  <a:srgbClr val="5F5F5F"/>
                </a:solidFill>
                <a:latin typeface="Carlito"/>
                <a:cs typeface="Carlito"/>
              </a:rPr>
              <a:t>Computer  </a:t>
            </a:r>
            <a:r>
              <a:rPr sz="1200" spc="-15" dirty="0">
                <a:solidFill>
                  <a:srgbClr val="5F5F5F"/>
                </a:solidFill>
                <a:latin typeface="Carlito"/>
                <a:cs typeface="Carlito"/>
              </a:rPr>
              <a:t>Properties.</a:t>
            </a:r>
            <a:endParaRPr sz="1200">
              <a:latin typeface="Carlito"/>
              <a:cs typeface="Carlito"/>
            </a:endParaRPr>
          </a:p>
        </p:txBody>
      </p:sp>
      <p:sp>
        <p:nvSpPr>
          <p:cNvPr id="6" name="object 6"/>
          <p:cNvSpPr txBox="1"/>
          <p:nvPr/>
        </p:nvSpPr>
        <p:spPr>
          <a:xfrm>
            <a:off x="726744" y="2009874"/>
            <a:ext cx="2295525" cy="842644"/>
          </a:xfrm>
          <a:prstGeom prst="rect">
            <a:avLst/>
          </a:prstGeom>
        </p:spPr>
        <p:txBody>
          <a:bodyPr vert="horz" wrap="square" lIns="0" tIns="100330" rIns="0" bIns="0" rtlCol="0">
            <a:spAutoFit/>
          </a:bodyPr>
          <a:lstStyle/>
          <a:p>
            <a:pPr marL="204470" indent="-192405">
              <a:lnSpc>
                <a:spcPct val="100000"/>
              </a:lnSpc>
              <a:spcBef>
                <a:spcPts val="790"/>
              </a:spcBef>
              <a:buAutoNum type="arabicPeriod" startAt="2"/>
              <a:tabLst>
                <a:tab pos="205104" algn="l"/>
              </a:tabLst>
            </a:pPr>
            <a:r>
              <a:rPr sz="1200" spc="-5" dirty="0">
                <a:solidFill>
                  <a:srgbClr val="5F5F5F"/>
                </a:solidFill>
                <a:latin typeface="Carlito"/>
                <a:cs typeface="Carlito"/>
              </a:rPr>
              <a:t>Click </a:t>
            </a:r>
            <a:r>
              <a:rPr sz="1200" dirty="0">
                <a:solidFill>
                  <a:srgbClr val="5F5F5F"/>
                </a:solidFill>
                <a:latin typeface="Carlito"/>
                <a:cs typeface="Carlito"/>
              </a:rPr>
              <a:t>on Advanced </a:t>
            </a:r>
            <a:r>
              <a:rPr sz="1200" spc="-5" dirty="0">
                <a:solidFill>
                  <a:srgbClr val="5F5F5F"/>
                </a:solidFill>
                <a:latin typeface="Carlito"/>
                <a:cs typeface="Carlito"/>
              </a:rPr>
              <a:t>system</a:t>
            </a:r>
            <a:r>
              <a:rPr sz="1200" spc="-100" dirty="0">
                <a:solidFill>
                  <a:srgbClr val="5F5F5F"/>
                </a:solidFill>
                <a:latin typeface="Carlito"/>
                <a:cs typeface="Carlito"/>
              </a:rPr>
              <a:t> </a:t>
            </a:r>
            <a:r>
              <a:rPr sz="1200" spc="-15" dirty="0">
                <a:solidFill>
                  <a:srgbClr val="5F5F5F"/>
                </a:solidFill>
                <a:latin typeface="Carlito"/>
                <a:cs typeface="Carlito"/>
              </a:rPr>
              <a:t>setting.</a:t>
            </a:r>
            <a:endParaRPr sz="1200">
              <a:latin typeface="Carlito"/>
              <a:cs typeface="Carlito"/>
            </a:endParaRPr>
          </a:p>
          <a:p>
            <a:pPr marL="204470" indent="-192405">
              <a:lnSpc>
                <a:spcPct val="100000"/>
              </a:lnSpc>
              <a:spcBef>
                <a:spcPts val="695"/>
              </a:spcBef>
              <a:buAutoNum type="arabicPeriod" startAt="2"/>
              <a:tabLst>
                <a:tab pos="205104" algn="l"/>
              </a:tabLst>
            </a:pPr>
            <a:r>
              <a:rPr sz="1200" spc="-5" dirty="0">
                <a:solidFill>
                  <a:srgbClr val="5F5F5F"/>
                </a:solidFill>
                <a:latin typeface="Carlito"/>
                <a:cs typeface="Carlito"/>
              </a:rPr>
              <a:t>Click </a:t>
            </a:r>
            <a:r>
              <a:rPr sz="1200" dirty="0">
                <a:solidFill>
                  <a:srgbClr val="5F5F5F"/>
                </a:solidFill>
                <a:latin typeface="Carlito"/>
                <a:cs typeface="Carlito"/>
              </a:rPr>
              <a:t>on </a:t>
            </a:r>
            <a:r>
              <a:rPr sz="1200" spc="-15" dirty="0">
                <a:solidFill>
                  <a:srgbClr val="5F5F5F"/>
                </a:solidFill>
                <a:latin typeface="Carlito"/>
                <a:cs typeface="Carlito"/>
              </a:rPr>
              <a:t>Environment </a:t>
            </a:r>
            <a:r>
              <a:rPr sz="1200" spc="-10" dirty="0">
                <a:solidFill>
                  <a:srgbClr val="5F5F5F"/>
                </a:solidFill>
                <a:latin typeface="Carlito"/>
                <a:cs typeface="Carlito"/>
              </a:rPr>
              <a:t>Variables</a:t>
            </a:r>
            <a:endParaRPr sz="1200">
              <a:latin typeface="Carlito"/>
              <a:cs typeface="Carlito"/>
            </a:endParaRPr>
          </a:p>
          <a:p>
            <a:pPr marL="204470">
              <a:lnSpc>
                <a:spcPct val="100000"/>
              </a:lnSpc>
              <a:spcBef>
                <a:spcPts val="725"/>
              </a:spcBef>
            </a:pPr>
            <a:r>
              <a:rPr sz="1200" spc="-10" dirty="0">
                <a:solidFill>
                  <a:srgbClr val="5F5F5F"/>
                </a:solidFill>
                <a:latin typeface="Carlito"/>
                <a:cs typeface="Carlito"/>
              </a:rPr>
              <a:t>option</a:t>
            </a:r>
            <a:endParaRPr sz="1200">
              <a:latin typeface="Carlito"/>
              <a:cs typeface="Carlito"/>
            </a:endParaRPr>
          </a:p>
        </p:txBody>
      </p:sp>
      <p:sp>
        <p:nvSpPr>
          <p:cNvPr id="7" name="object 7"/>
          <p:cNvSpPr txBox="1"/>
          <p:nvPr/>
        </p:nvSpPr>
        <p:spPr>
          <a:xfrm>
            <a:off x="726744" y="2881375"/>
            <a:ext cx="2280920" cy="842644"/>
          </a:xfrm>
          <a:prstGeom prst="rect">
            <a:avLst/>
          </a:prstGeom>
        </p:spPr>
        <p:txBody>
          <a:bodyPr vert="horz" wrap="square" lIns="0" tIns="100965" rIns="0" bIns="0" rtlCol="0">
            <a:spAutoFit/>
          </a:bodyPr>
          <a:lstStyle/>
          <a:p>
            <a:pPr marL="204470" indent="-192405">
              <a:lnSpc>
                <a:spcPct val="100000"/>
              </a:lnSpc>
              <a:spcBef>
                <a:spcPts val="795"/>
              </a:spcBef>
              <a:buAutoNum type="arabicPeriod" startAt="4"/>
              <a:tabLst>
                <a:tab pos="205104" algn="l"/>
              </a:tabLst>
            </a:pPr>
            <a:r>
              <a:rPr sz="1200" spc="-5" dirty="0">
                <a:solidFill>
                  <a:srgbClr val="5F5F5F"/>
                </a:solidFill>
                <a:latin typeface="Carlito"/>
                <a:cs typeface="Carlito"/>
              </a:rPr>
              <a:t>Select </a:t>
            </a:r>
            <a:r>
              <a:rPr sz="1200" dirty="0">
                <a:solidFill>
                  <a:srgbClr val="5F5F5F"/>
                </a:solidFill>
                <a:latin typeface="Carlito"/>
                <a:cs typeface="Carlito"/>
              </a:rPr>
              <a:t>Path variable to</a:t>
            </a:r>
            <a:r>
              <a:rPr sz="1200" spc="-175" dirty="0">
                <a:solidFill>
                  <a:srgbClr val="5F5F5F"/>
                </a:solidFill>
                <a:latin typeface="Carlito"/>
                <a:cs typeface="Carlito"/>
              </a:rPr>
              <a:t> </a:t>
            </a:r>
            <a:r>
              <a:rPr sz="1200" spc="-20" dirty="0">
                <a:solidFill>
                  <a:srgbClr val="5F5F5F"/>
                </a:solidFill>
                <a:latin typeface="Carlito"/>
                <a:cs typeface="Carlito"/>
              </a:rPr>
              <a:t>edit</a:t>
            </a:r>
            <a:endParaRPr sz="1200">
              <a:latin typeface="Carlito"/>
              <a:cs typeface="Carlito"/>
            </a:endParaRPr>
          </a:p>
          <a:p>
            <a:pPr marL="204470" marR="5080" indent="-192405">
              <a:lnSpc>
                <a:spcPts val="2160"/>
              </a:lnSpc>
              <a:spcBef>
                <a:spcPts val="170"/>
              </a:spcBef>
              <a:buAutoNum type="arabicPeriod" startAt="4"/>
              <a:tabLst>
                <a:tab pos="205104" algn="l"/>
              </a:tabLst>
            </a:pPr>
            <a:r>
              <a:rPr sz="1200" dirty="0">
                <a:solidFill>
                  <a:srgbClr val="5F5F5F"/>
                </a:solidFill>
                <a:latin typeface="Carlito"/>
                <a:cs typeface="Carlito"/>
              </a:rPr>
              <a:t>Enter</a:t>
            </a:r>
            <a:r>
              <a:rPr sz="1200" spc="-60" dirty="0">
                <a:solidFill>
                  <a:srgbClr val="5F5F5F"/>
                </a:solidFill>
                <a:latin typeface="Carlito"/>
                <a:cs typeface="Carlito"/>
              </a:rPr>
              <a:t> </a:t>
            </a:r>
            <a:r>
              <a:rPr sz="1200" dirty="0">
                <a:solidFill>
                  <a:srgbClr val="5F5F5F"/>
                </a:solidFill>
                <a:latin typeface="Carlito"/>
                <a:cs typeface="Carlito"/>
              </a:rPr>
              <a:t>the</a:t>
            </a:r>
            <a:r>
              <a:rPr sz="1200" spc="-55" dirty="0">
                <a:solidFill>
                  <a:srgbClr val="5F5F5F"/>
                </a:solidFill>
                <a:latin typeface="Carlito"/>
                <a:cs typeface="Carlito"/>
              </a:rPr>
              <a:t> </a:t>
            </a:r>
            <a:r>
              <a:rPr sz="1200" dirty="0">
                <a:solidFill>
                  <a:srgbClr val="5F5F5F"/>
                </a:solidFill>
                <a:latin typeface="Carlito"/>
                <a:cs typeface="Carlito"/>
              </a:rPr>
              <a:t>path</a:t>
            </a:r>
            <a:r>
              <a:rPr sz="1200" spc="-65" dirty="0">
                <a:solidFill>
                  <a:srgbClr val="5F5F5F"/>
                </a:solidFill>
                <a:latin typeface="Carlito"/>
                <a:cs typeface="Carlito"/>
              </a:rPr>
              <a:t> </a:t>
            </a:r>
            <a:r>
              <a:rPr sz="1200" dirty="0">
                <a:solidFill>
                  <a:srgbClr val="5F5F5F"/>
                </a:solidFill>
                <a:latin typeface="Carlito"/>
                <a:cs typeface="Carlito"/>
              </a:rPr>
              <a:t>to</a:t>
            </a:r>
            <a:r>
              <a:rPr sz="1200" spc="-30" dirty="0">
                <a:solidFill>
                  <a:srgbClr val="5F5F5F"/>
                </a:solidFill>
                <a:latin typeface="Carlito"/>
                <a:cs typeface="Carlito"/>
              </a:rPr>
              <a:t> </a:t>
            </a:r>
            <a:r>
              <a:rPr sz="1200" dirty="0">
                <a:solidFill>
                  <a:srgbClr val="5F5F5F"/>
                </a:solidFill>
                <a:latin typeface="Carlito"/>
                <a:cs typeface="Carlito"/>
              </a:rPr>
              <a:t>bin</a:t>
            </a:r>
            <a:r>
              <a:rPr sz="1200" spc="-45" dirty="0">
                <a:solidFill>
                  <a:srgbClr val="5F5F5F"/>
                </a:solidFill>
                <a:latin typeface="Carlito"/>
                <a:cs typeface="Carlito"/>
              </a:rPr>
              <a:t> </a:t>
            </a:r>
            <a:r>
              <a:rPr sz="1200" dirty="0">
                <a:solidFill>
                  <a:srgbClr val="5F5F5F"/>
                </a:solidFill>
                <a:latin typeface="Carlito"/>
                <a:cs typeface="Carlito"/>
              </a:rPr>
              <a:t>folder</a:t>
            </a:r>
            <a:r>
              <a:rPr sz="1200" spc="-80" dirty="0">
                <a:solidFill>
                  <a:srgbClr val="5F5F5F"/>
                </a:solidFill>
                <a:latin typeface="Carlito"/>
                <a:cs typeface="Carlito"/>
              </a:rPr>
              <a:t> </a:t>
            </a:r>
            <a:r>
              <a:rPr sz="1200" spc="-15" dirty="0">
                <a:solidFill>
                  <a:srgbClr val="5F5F5F"/>
                </a:solidFill>
                <a:latin typeface="Carlito"/>
                <a:cs typeface="Carlito"/>
              </a:rPr>
              <a:t>inside  </a:t>
            </a:r>
            <a:r>
              <a:rPr sz="1200" dirty="0">
                <a:solidFill>
                  <a:srgbClr val="5F5F5F"/>
                </a:solidFill>
                <a:latin typeface="Carlito"/>
                <a:cs typeface="Carlito"/>
              </a:rPr>
              <a:t>JDK installed on your</a:t>
            </a:r>
            <a:r>
              <a:rPr sz="1200" spc="-150" dirty="0">
                <a:solidFill>
                  <a:srgbClr val="5F5F5F"/>
                </a:solidFill>
                <a:latin typeface="Carlito"/>
                <a:cs typeface="Carlito"/>
              </a:rPr>
              <a:t> </a:t>
            </a:r>
            <a:r>
              <a:rPr sz="1200" spc="-15" dirty="0">
                <a:solidFill>
                  <a:srgbClr val="5F5F5F"/>
                </a:solidFill>
                <a:latin typeface="Carlito"/>
                <a:cs typeface="Carlito"/>
              </a:rPr>
              <a:t>system.</a:t>
            </a:r>
            <a:endParaRPr sz="1200">
              <a:latin typeface="Carlito"/>
              <a:cs typeface="Carlito"/>
            </a:endParaRPr>
          </a:p>
        </p:txBody>
      </p:sp>
      <p:sp>
        <p:nvSpPr>
          <p:cNvPr id="8" name="object 8"/>
          <p:cNvSpPr txBox="1"/>
          <p:nvPr/>
        </p:nvSpPr>
        <p:spPr>
          <a:xfrm>
            <a:off x="726744" y="3753408"/>
            <a:ext cx="1999614" cy="568325"/>
          </a:xfrm>
          <a:prstGeom prst="rect">
            <a:avLst/>
          </a:prstGeom>
        </p:spPr>
        <p:txBody>
          <a:bodyPr vert="horz" wrap="square" lIns="0" tIns="12700" rIns="0" bIns="0" rtlCol="0">
            <a:spAutoFit/>
          </a:bodyPr>
          <a:lstStyle/>
          <a:p>
            <a:pPr marL="204470" marR="5080" indent="-192405">
              <a:lnSpc>
                <a:spcPct val="148300"/>
              </a:lnSpc>
              <a:spcBef>
                <a:spcPts val="100"/>
              </a:spcBef>
            </a:pPr>
            <a:r>
              <a:rPr sz="1200" dirty="0">
                <a:solidFill>
                  <a:srgbClr val="5F5F5F"/>
                </a:solidFill>
                <a:latin typeface="Carlito"/>
                <a:cs typeface="Carlito"/>
              </a:rPr>
              <a:t>6. </a:t>
            </a:r>
            <a:r>
              <a:rPr sz="1200" spc="-5" dirty="0">
                <a:solidFill>
                  <a:srgbClr val="5F5F5F"/>
                </a:solidFill>
                <a:latin typeface="Carlito"/>
                <a:cs typeface="Carlito"/>
              </a:rPr>
              <a:t>(Default </a:t>
            </a:r>
            <a:r>
              <a:rPr sz="1200" dirty="0">
                <a:solidFill>
                  <a:srgbClr val="5F5F5F"/>
                </a:solidFill>
                <a:latin typeface="Carlito"/>
                <a:cs typeface="Carlito"/>
              </a:rPr>
              <a:t>path is </a:t>
            </a:r>
            <a:r>
              <a:rPr sz="1200" spc="-15" dirty="0">
                <a:solidFill>
                  <a:srgbClr val="095A82"/>
                </a:solidFill>
                <a:latin typeface="Carlito"/>
                <a:cs typeface="Carlito"/>
              </a:rPr>
              <a:t>C:\Program  Files\Java\jdk1.8.0_121\bin</a:t>
            </a:r>
            <a:r>
              <a:rPr sz="1200" spc="145" dirty="0">
                <a:solidFill>
                  <a:srgbClr val="095A82"/>
                </a:solidFill>
                <a:latin typeface="Carlito"/>
                <a:cs typeface="Carlito"/>
              </a:rPr>
              <a:t> </a:t>
            </a:r>
            <a:r>
              <a:rPr sz="1200" b="1" dirty="0">
                <a:solidFill>
                  <a:srgbClr val="919191"/>
                </a:solidFill>
                <a:latin typeface="Carlito"/>
                <a:cs typeface="Carlito"/>
              </a:rPr>
              <a:t>)</a:t>
            </a:r>
            <a:endParaRPr sz="1200">
              <a:latin typeface="Carlito"/>
              <a:cs typeface="Carlito"/>
            </a:endParaRPr>
          </a:p>
        </p:txBody>
      </p:sp>
      <p:grpSp>
        <p:nvGrpSpPr>
          <p:cNvPr id="9" name="object 9"/>
          <p:cNvGrpSpPr/>
          <p:nvPr/>
        </p:nvGrpSpPr>
        <p:grpSpPr>
          <a:xfrm>
            <a:off x="3262629" y="1261681"/>
            <a:ext cx="5339080" cy="2892425"/>
            <a:chOff x="3262629" y="1261681"/>
            <a:chExt cx="5339080" cy="2892425"/>
          </a:xfrm>
        </p:grpSpPr>
        <p:sp>
          <p:nvSpPr>
            <p:cNvPr id="10" name="object 10"/>
            <p:cNvSpPr/>
            <p:nvPr/>
          </p:nvSpPr>
          <p:spPr>
            <a:xfrm>
              <a:off x="3276599" y="1275588"/>
              <a:ext cx="5320284" cy="2874264"/>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5684519" y="1556004"/>
              <a:ext cx="251460" cy="240791"/>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335523" y="1556004"/>
              <a:ext cx="600710" cy="2247900"/>
            </a:xfrm>
            <a:custGeom>
              <a:avLst/>
              <a:gdLst/>
              <a:ahLst/>
              <a:cxnLst/>
              <a:rect l="l" t="t" r="r" b="b"/>
              <a:pathLst>
                <a:path w="600710" h="2247900">
                  <a:moveTo>
                    <a:pt x="348868" y="120396"/>
                  </a:moveTo>
                  <a:lnTo>
                    <a:pt x="358775" y="73533"/>
                  </a:lnTo>
                  <a:lnTo>
                    <a:pt x="385699" y="35179"/>
                  </a:lnTo>
                  <a:lnTo>
                    <a:pt x="425576" y="9398"/>
                  </a:lnTo>
                  <a:lnTo>
                    <a:pt x="474472" y="0"/>
                  </a:lnTo>
                  <a:lnTo>
                    <a:pt x="523493" y="9398"/>
                  </a:lnTo>
                  <a:lnTo>
                    <a:pt x="563372" y="35179"/>
                  </a:lnTo>
                  <a:lnTo>
                    <a:pt x="590296" y="73533"/>
                  </a:lnTo>
                  <a:lnTo>
                    <a:pt x="600201" y="120396"/>
                  </a:lnTo>
                  <a:lnTo>
                    <a:pt x="590296" y="167259"/>
                  </a:lnTo>
                  <a:lnTo>
                    <a:pt x="563372" y="205486"/>
                  </a:lnTo>
                  <a:lnTo>
                    <a:pt x="523493" y="231394"/>
                  </a:lnTo>
                  <a:lnTo>
                    <a:pt x="474472" y="240792"/>
                  </a:lnTo>
                  <a:lnTo>
                    <a:pt x="425576" y="231394"/>
                  </a:lnTo>
                  <a:lnTo>
                    <a:pt x="385699" y="205486"/>
                  </a:lnTo>
                  <a:lnTo>
                    <a:pt x="358775" y="167259"/>
                  </a:lnTo>
                  <a:lnTo>
                    <a:pt x="348868" y="120396"/>
                  </a:lnTo>
                  <a:close/>
                </a:path>
                <a:path w="600710" h="2247900">
                  <a:moveTo>
                    <a:pt x="0" y="2247900"/>
                  </a:moveTo>
                  <a:lnTo>
                    <a:pt x="600201" y="2247900"/>
                  </a:lnTo>
                  <a:lnTo>
                    <a:pt x="600201" y="2068068"/>
                  </a:lnTo>
                  <a:lnTo>
                    <a:pt x="0" y="2068068"/>
                  </a:lnTo>
                  <a:lnTo>
                    <a:pt x="0" y="2247900"/>
                  </a:lnTo>
                  <a:close/>
                </a:path>
              </a:pathLst>
            </a:custGeom>
            <a:ln w="9144">
              <a:solidFill>
                <a:srgbClr val="5F5F5F"/>
              </a:solidFill>
            </a:ln>
          </p:spPr>
          <p:txBody>
            <a:bodyPr wrap="square" lIns="0" tIns="0" rIns="0" bIns="0" rtlCol="0"/>
            <a:lstStyle/>
            <a:p>
              <a:endParaRPr/>
            </a:p>
          </p:txBody>
        </p:sp>
        <p:sp>
          <p:nvSpPr>
            <p:cNvPr id="13" name="object 13"/>
            <p:cNvSpPr/>
            <p:nvPr/>
          </p:nvSpPr>
          <p:spPr>
            <a:xfrm>
              <a:off x="4126991" y="1949195"/>
              <a:ext cx="251460" cy="242315"/>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4126991" y="1949195"/>
              <a:ext cx="4377055" cy="1353185"/>
            </a:xfrm>
            <a:custGeom>
              <a:avLst/>
              <a:gdLst/>
              <a:ahLst/>
              <a:cxnLst/>
              <a:rect l="l" t="t" r="r" b="b"/>
              <a:pathLst>
                <a:path w="4377055" h="1353185">
                  <a:moveTo>
                    <a:pt x="0" y="121158"/>
                  </a:moveTo>
                  <a:lnTo>
                    <a:pt x="9906" y="73914"/>
                  </a:lnTo>
                  <a:lnTo>
                    <a:pt x="36830" y="35433"/>
                  </a:lnTo>
                  <a:lnTo>
                    <a:pt x="76835" y="9525"/>
                  </a:lnTo>
                  <a:lnTo>
                    <a:pt x="125730" y="0"/>
                  </a:lnTo>
                  <a:lnTo>
                    <a:pt x="174625" y="9525"/>
                  </a:lnTo>
                  <a:lnTo>
                    <a:pt x="214630" y="35433"/>
                  </a:lnTo>
                  <a:lnTo>
                    <a:pt x="241554" y="73914"/>
                  </a:lnTo>
                  <a:lnTo>
                    <a:pt x="251460" y="121158"/>
                  </a:lnTo>
                  <a:lnTo>
                    <a:pt x="241554" y="168275"/>
                  </a:lnTo>
                  <a:lnTo>
                    <a:pt x="214630" y="206756"/>
                  </a:lnTo>
                  <a:lnTo>
                    <a:pt x="174625" y="232664"/>
                  </a:lnTo>
                  <a:lnTo>
                    <a:pt x="125730" y="242189"/>
                  </a:lnTo>
                  <a:lnTo>
                    <a:pt x="76835" y="232664"/>
                  </a:lnTo>
                  <a:lnTo>
                    <a:pt x="36830" y="206756"/>
                  </a:lnTo>
                  <a:lnTo>
                    <a:pt x="9906" y="168275"/>
                  </a:lnTo>
                  <a:lnTo>
                    <a:pt x="0" y="121158"/>
                  </a:lnTo>
                  <a:close/>
                </a:path>
                <a:path w="4377055" h="1353185">
                  <a:moveTo>
                    <a:pt x="2189861" y="673354"/>
                  </a:moveTo>
                  <a:lnTo>
                    <a:pt x="3636137" y="673354"/>
                  </a:lnTo>
                  <a:lnTo>
                    <a:pt x="3636137" y="578901"/>
                  </a:lnTo>
                  <a:lnTo>
                    <a:pt x="2189861" y="578901"/>
                  </a:lnTo>
                  <a:lnTo>
                    <a:pt x="2189861" y="673354"/>
                  </a:lnTo>
                  <a:close/>
                </a:path>
                <a:path w="4377055" h="1353185">
                  <a:moveTo>
                    <a:pt x="2932049" y="1352804"/>
                  </a:moveTo>
                  <a:lnTo>
                    <a:pt x="4376801" y="1352804"/>
                  </a:lnTo>
                  <a:lnTo>
                    <a:pt x="4376801" y="1258351"/>
                  </a:lnTo>
                  <a:lnTo>
                    <a:pt x="2932049" y="1258351"/>
                  </a:lnTo>
                  <a:lnTo>
                    <a:pt x="2932049" y="1352804"/>
                  </a:lnTo>
                  <a:close/>
                </a:path>
              </a:pathLst>
            </a:custGeom>
            <a:ln w="9144">
              <a:solidFill>
                <a:srgbClr val="5F5F5F"/>
              </a:solidFill>
            </a:ln>
          </p:spPr>
          <p:txBody>
            <a:bodyPr wrap="square" lIns="0" tIns="0" rIns="0" bIns="0" rtlCol="0"/>
            <a:lstStyle/>
            <a:p>
              <a:endParaRPr/>
            </a:p>
          </p:txBody>
        </p:sp>
        <p:sp>
          <p:nvSpPr>
            <p:cNvPr id="15" name="object 15"/>
            <p:cNvSpPr/>
            <p:nvPr/>
          </p:nvSpPr>
          <p:spPr>
            <a:xfrm>
              <a:off x="5045963" y="3593592"/>
              <a:ext cx="251460" cy="240791"/>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5045963" y="3593592"/>
              <a:ext cx="251460" cy="240665"/>
            </a:xfrm>
            <a:custGeom>
              <a:avLst/>
              <a:gdLst/>
              <a:ahLst/>
              <a:cxnLst/>
              <a:rect l="l" t="t" r="r" b="b"/>
              <a:pathLst>
                <a:path w="251460" h="240664">
                  <a:moveTo>
                    <a:pt x="0" y="120142"/>
                  </a:moveTo>
                  <a:lnTo>
                    <a:pt x="9906" y="73406"/>
                  </a:lnTo>
                  <a:lnTo>
                    <a:pt x="36830" y="35179"/>
                  </a:lnTo>
                  <a:lnTo>
                    <a:pt x="76835" y="9398"/>
                  </a:lnTo>
                  <a:lnTo>
                    <a:pt x="125730" y="0"/>
                  </a:lnTo>
                  <a:lnTo>
                    <a:pt x="174625" y="9398"/>
                  </a:lnTo>
                  <a:lnTo>
                    <a:pt x="214630" y="35179"/>
                  </a:lnTo>
                  <a:lnTo>
                    <a:pt x="241553" y="73406"/>
                  </a:lnTo>
                  <a:lnTo>
                    <a:pt x="251460" y="120142"/>
                  </a:lnTo>
                  <a:lnTo>
                    <a:pt x="241553" y="166878"/>
                  </a:lnTo>
                  <a:lnTo>
                    <a:pt x="214630" y="205105"/>
                  </a:lnTo>
                  <a:lnTo>
                    <a:pt x="174625" y="230886"/>
                  </a:lnTo>
                  <a:lnTo>
                    <a:pt x="125730" y="240284"/>
                  </a:lnTo>
                  <a:lnTo>
                    <a:pt x="76835" y="230886"/>
                  </a:lnTo>
                  <a:lnTo>
                    <a:pt x="36830" y="205105"/>
                  </a:lnTo>
                  <a:lnTo>
                    <a:pt x="9906" y="166878"/>
                  </a:lnTo>
                  <a:lnTo>
                    <a:pt x="0" y="120142"/>
                  </a:lnTo>
                  <a:close/>
                </a:path>
              </a:pathLst>
            </a:custGeom>
            <a:ln w="9144">
              <a:solidFill>
                <a:srgbClr val="5F5F5F"/>
              </a:solidFill>
            </a:ln>
          </p:spPr>
          <p:txBody>
            <a:bodyPr wrap="square" lIns="0" tIns="0" rIns="0" bIns="0" rtlCol="0"/>
            <a:lstStyle/>
            <a:p>
              <a:endParaRPr/>
            </a:p>
          </p:txBody>
        </p:sp>
        <p:sp>
          <p:nvSpPr>
            <p:cNvPr id="17" name="object 17"/>
            <p:cNvSpPr/>
            <p:nvPr/>
          </p:nvSpPr>
          <p:spPr>
            <a:xfrm>
              <a:off x="6028944" y="2471927"/>
              <a:ext cx="251460" cy="240792"/>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6028944" y="2471927"/>
              <a:ext cx="251460" cy="240665"/>
            </a:xfrm>
            <a:custGeom>
              <a:avLst/>
              <a:gdLst/>
              <a:ahLst/>
              <a:cxnLst/>
              <a:rect l="l" t="t" r="r" b="b"/>
              <a:pathLst>
                <a:path w="251460" h="240664">
                  <a:moveTo>
                    <a:pt x="0" y="120142"/>
                  </a:moveTo>
                  <a:lnTo>
                    <a:pt x="9905" y="73406"/>
                  </a:lnTo>
                  <a:lnTo>
                    <a:pt x="36829" y="35179"/>
                  </a:lnTo>
                  <a:lnTo>
                    <a:pt x="76834" y="9398"/>
                  </a:lnTo>
                  <a:lnTo>
                    <a:pt x="125729" y="0"/>
                  </a:lnTo>
                  <a:lnTo>
                    <a:pt x="174625" y="9398"/>
                  </a:lnTo>
                  <a:lnTo>
                    <a:pt x="214629" y="35179"/>
                  </a:lnTo>
                  <a:lnTo>
                    <a:pt x="241553" y="73406"/>
                  </a:lnTo>
                  <a:lnTo>
                    <a:pt x="251459" y="120142"/>
                  </a:lnTo>
                  <a:lnTo>
                    <a:pt x="241553" y="166878"/>
                  </a:lnTo>
                  <a:lnTo>
                    <a:pt x="214629" y="205105"/>
                  </a:lnTo>
                  <a:lnTo>
                    <a:pt x="174625" y="230886"/>
                  </a:lnTo>
                  <a:lnTo>
                    <a:pt x="125729" y="240284"/>
                  </a:lnTo>
                  <a:lnTo>
                    <a:pt x="76834" y="230886"/>
                  </a:lnTo>
                  <a:lnTo>
                    <a:pt x="36829" y="205105"/>
                  </a:lnTo>
                  <a:lnTo>
                    <a:pt x="9905" y="166878"/>
                  </a:lnTo>
                  <a:lnTo>
                    <a:pt x="0" y="120142"/>
                  </a:lnTo>
                  <a:close/>
                </a:path>
              </a:pathLst>
            </a:custGeom>
            <a:ln w="9143">
              <a:solidFill>
                <a:srgbClr val="5F5F5F"/>
              </a:solidFill>
            </a:ln>
          </p:spPr>
          <p:txBody>
            <a:bodyPr wrap="square" lIns="0" tIns="0" rIns="0" bIns="0" rtlCol="0"/>
            <a:lstStyle/>
            <a:p>
              <a:endParaRPr/>
            </a:p>
          </p:txBody>
        </p:sp>
        <p:sp>
          <p:nvSpPr>
            <p:cNvPr id="19" name="object 19"/>
            <p:cNvSpPr/>
            <p:nvPr/>
          </p:nvSpPr>
          <p:spPr>
            <a:xfrm>
              <a:off x="6789420" y="3133344"/>
              <a:ext cx="251459" cy="242315"/>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6789420" y="3133344"/>
              <a:ext cx="251460" cy="242570"/>
            </a:xfrm>
            <a:custGeom>
              <a:avLst/>
              <a:gdLst/>
              <a:ahLst/>
              <a:cxnLst/>
              <a:rect l="l" t="t" r="r" b="b"/>
              <a:pathLst>
                <a:path w="251459" h="242570">
                  <a:moveTo>
                    <a:pt x="0" y="121031"/>
                  </a:moveTo>
                  <a:lnTo>
                    <a:pt x="9905" y="73913"/>
                  </a:lnTo>
                  <a:lnTo>
                    <a:pt x="36829" y="35432"/>
                  </a:lnTo>
                  <a:lnTo>
                    <a:pt x="76834" y="9525"/>
                  </a:lnTo>
                  <a:lnTo>
                    <a:pt x="125729" y="0"/>
                  </a:lnTo>
                  <a:lnTo>
                    <a:pt x="174625" y="9525"/>
                  </a:lnTo>
                  <a:lnTo>
                    <a:pt x="214629" y="35432"/>
                  </a:lnTo>
                  <a:lnTo>
                    <a:pt x="241553" y="73913"/>
                  </a:lnTo>
                  <a:lnTo>
                    <a:pt x="251459" y="121031"/>
                  </a:lnTo>
                  <a:lnTo>
                    <a:pt x="241553" y="168148"/>
                  </a:lnTo>
                  <a:lnTo>
                    <a:pt x="214629" y="206629"/>
                  </a:lnTo>
                  <a:lnTo>
                    <a:pt x="174625" y="232537"/>
                  </a:lnTo>
                  <a:lnTo>
                    <a:pt x="125729" y="242062"/>
                  </a:lnTo>
                  <a:lnTo>
                    <a:pt x="76834" y="232537"/>
                  </a:lnTo>
                  <a:lnTo>
                    <a:pt x="36829" y="206629"/>
                  </a:lnTo>
                  <a:lnTo>
                    <a:pt x="9905" y="168148"/>
                  </a:lnTo>
                  <a:lnTo>
                    <a:pt x="0" y="121031"/>
                  </a:lnTo>
                  <a:close/>
                </a:path>
              </a:pathLst>
            </a:custGeom>
            <a:ln w="9144">
              <a:solidFill>
                <a:srgbClr val="5F5F5F"/>
              </a:solidFill>
            </a:ln>
          </p:spPr>
          <p:txBody>
            <a:bodyPr wrap="square" lIns="0" tIns="0" rIns="0" bIns="0" rtlCol="0"/>
            <a:lstStyle/>
            <a:p>
              <a:endParaRPr/>
            </a:p>
          </p:txBody>
        </p:sp>
        <p:sp>
          <p:nvSpPr>
            <p:cNvPr id="21" name="object 21"/>
            <p:cNvSpPr/>
            <p:nvPr/>
          </p:nvSpPr>
          <p:spPr>
            <a:xfrm>
              <a:off x="3262629" y="1261745"/>
              <a:ext cx="5338445" cy="2892425"/>
            </a:xfrm>
            <a:custGeom>
              <a:avLst/>
              <a:gdLst/>
              <a:ahLst/>
              <a:cxnLst/>
              <a:rect l="l" t="t" r="r" b="b"/>
              <a:pathLst>
                <a:path w="5338445" h="2892425">
                  <a:moveTo>
                    <a:pt x="801751" y="733043"/>
                  </a:moveTo>
                  <a:lnTo>
                    <a:pt x="801751" y="879347"/>
                  </a:lnTo>
                </a:path>
                <a:path w="5338445" h="2892425">
                  <a:moveTo>
                    <a:pt x="0" y="874648"/>
                  </a:moveTo>
                  <a:lnTo>
                    <a:pt x="806450" y="874648"/>
                  </a:lnTo>
                </a:path>
                <a:path w="5338445" h="2892425">
                  <a:moveTo>
                    <a:pt x="4825" y="0"/>
                  </a:moveTo>
                  <a:lnTo>
                    <a:pt x="4825" y="2892361"/>
                  </a:lnTo>
                </a:path>
                <a:path w="5338445" h="2892425">
                  <a:moveTo>
                    <a:pt x="5333746" y="0"/>
                  </a:moveTo>
                  <a:lnTo>
                    <a:pt x="5333746" y="2892361"/>
                  </a:lnTo>
                </a:path>
                <a:path w="5338445" h="2892425">
                  <a:moveTo>
                    <a:pt x="0" y="4699"/>
                  </a:moveTo>
                  <a:lnTo>
                    <a:pt x="5338445" y="4699"/>
                  </a:lnTo>
                </a:path>
                <a:path w="5338445" h="2892425">
                  <a:moveTo>
                    <a:pt x="0" y="2887598"/>
                  </a:moveTo>
                  <a:lnTo>
                    <a:pt x="5338445" y="2887598"/>
                  </a:lnTo>
                </a:path>
              </a:pathLst>
            </a:custGeom>
            <a:ln w="9525">
              <a:solidFill>
                <a:srgbClr val="5F5F5F"/>
              </a:solidFill>
            </a:ln>
          </p:spPr>
          <p:txBody>
            <a:bodyPr wrap="square" lIns="0" tIns="0" rIns="0" bIns="0" rtlCol="0"/>
            <a:lstStyle/>
            <a:p>
              <a:endParaRPr/>
            </a:p>
          </p:txBody>
        </p:sp>
      </p:grpSp>
      <p:sp>
        <p:nvSpPr>
          <p:cNvPr id="22" name="object 22"/>
          <p:cNvSpPr txBox="1"/>
          <p:nvPr/>
        </p:nvSpPr>
        <p:spPr>
          <a:xfrm>
            <a:off x="5764148" y="1589659"/>
            <a:ext cx="93980" cy="177800"/>
          </a:xfrm>
          <a:prstGeom prst="rect">
            <a:avLst/>
          </a:prstGeom>
        </p:spPr>
        <p:txBody>
          <a:bodyPr vert="horz" wrap="square" lIns="0" tIns="12065" rIns="0" bIns="0" rtlCol="0">
            <a:spAutoFit/>
          </a:bodyPr>
          <a:lstStyle/>
          <a:p>
            <a:pPr marL="12700">
              <a:lnSpc>
                <a:spcPct val="100000"/>
              </a:lnSpc>
              <a:spcBef>
                <a:spcPts val="95"/>
              </a:spcBef>
            </a:pPr>
            <a:r>
              <a:rPr sz="1000" spc="-135" dirty="0">
                <a:solidFill>
                  <a:srgbClr val="FFFFFF"/>
                </a:solidFill>
                <a:latin typeface="Arial Black"/>
                <a:cs typeface="Arial Black"/>
              </a:rPr>
              <a:t>1</a:t>
            </a:r>
            <a:endParaRPr sz="1000">
              <a:latin typeface="Arial Black"/>
              <a:cs typeface="Arial Black"/>
            </a:endParaRPr>
          </a:p>
        </p:txBody>
      </p:sp>
      <p:sp>
        <p:nvSpPr>
          <p:cNvPr id="27" name="object 27"/>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
        <p:nvSpPr>
          <p:cNvPr id="23" name="object 23"/>
          <p:cNvSpPr txBox="1"/>
          <p:nvPr/>
        </p:nvSpPr>
        <p:spPr>
          <a:xfrm>
            <a:off x="4201795" y="1953894"/>
            <a:ext cx="93980" cy="177800"/>
          </a:xfrm>
          <a:prstGeom prst="rect">
            <a:avLst/>
          </a:prstGeom>
        </p:spPr>
        <p:txBody>
          <a:bodyPr vert="horz" wrap="square" lIns="0" tIns="12065" rIns="0" bIns="0" rtlCol="0">
            <a:spAutoFit/>
          </a:bodyPr>
          <a:lstStyle/>
          <a:p>
            <a:pPr marL="12700">
              <a:lnSpc>
                <a:spcPct val="100000"/>
              </a:lnSpc>
              <a:spcBef>
                <a:spcPts val="95"/>
              </a:spcBef>
            </a:pPr>
            <a:r>
              <a:rPr sz="1000" spc="-135" dirty="0">
                <a:solidFill>
                  <a:srgbClr val="FFFFFF"/>
                </a:solidFill>
                <a:latin typeface="Arial Black"/>
                <a:cs typeface="Arial Black"/>
              </a:rPr>
              <a:t>2</a:t>
            </a:r>
            <a:endParaRPr sz="1000">
              <a:latin typeface="Arial Black"/>
              <a:cs typeface="Arial Black"/>
            </a:endParaRPr>
          </a:p>
        </p:txBody>
      </p:sp>
      <p:sp>
        <p:nvSpPr>
          <p:cNvPr id="24" name="object 24"/>
          <p:cNvSpPr txBox="1"/>
          <p:nvPr/>
        </p:nvSpPr>
        <p:spPr>
          <a:xfrm>
            <a:off x="6102477" y="2514726"/>
            <a:ext cx="93980" cy="177800"/>
          </a:xfrm>
          <a:prstGeom prst="rect">
            <a:avLst/>
          </a:prstGeom>
        </p:spPr>
        <p:txBody>
          <a:bodyPr vert="horz" wrap="square" lIns="0" tIns="12065" rIns="0" bIns="0" rtlCol="0">
            <a:spAutoFit/>
          </a:bodyPr>
          <a:lstStyle/>
          <a:p>
            <a:pPr marL="12700">
              <a:lnSpc>
                <a:spcPct val="100000"/>
              </a:lnSpc>
              <a:spcBef>
                <a:spcPts val="95"/>
              </a:spcBef>
            </a:pPr>
            <a:r>
              <a:rPr sz="1000" spc="-135" dirty="0">
                <a:solidFill>
                  <a:srgbClr val="FFFFFF"/>
                </a:solidFill>
                <a:latin typeface="Arial Black"/>
                <a:cs typeface="Arial Black"/>
              </a:rPr>
              <a:t>4</a:t>
            </a:r>
            <a:endParaRPr sz="1000">
              <a:latin typeface="Arial Black"/>
              <a:cs typeface="Arial Black"/>
            </a:endParaRPr>
          </a:p>
        </p:txBody>
      </p:sp>
      <p:sp>
        <p:nvSpPr>
          <p:cNvPr id="25" name="object 25"/>
          <p:cNvSpPr txBox="1"/>
          <p:nvPr/>
        </p:nvSpPr>
        <p:spPr>
          <a:xfrm>
            <a:off x="6870572" y="3191382"/>
            <a:ext cx="93980" cy="177800"/>
          </a:xfrm>
          <a:prstGeom prst="rect">
            <a:avLst/>
          </a:prstGeom>
        </p:spPr>
        <p:txBody>
          <a:bodyPr vert="horz" wrap="square" lIns="0" tIns="12065" rIns="0" bIns="0" rtlCol="0">
            <a:spAutoFit/>
          </a:bodyPr>
          <a:lstStyle/>
          <a:p>
            <a:pPr marL="12700">
              <a:lnSpc>
                <a:spcPct val="100000"/>
              </a:lnSpc>
              <a:spcBef>
                <a:spcPts val="95"/>
              </a:spcBef>
            </a:pPr>
            <a:r>
              <a:rPr sz="1000" spc="-135" dirty="0">
                <a:solidFill>
                  <a:srgbClr val="FFFFFF"/>
                </a:solidFill>
                <a:latin typeface="Arial Black"/>
                <a:cs typeface="Arial Black"/>
              </a:rPr>
              <a:t>5</a:t>
            </a:r>
            <a:endParaRPr sz="1000">
              <a:latin typeface="Arial Black"/>
              <a:cs typeface="Arial Black"/>
            </a:endParaRPr>
          </a:p>
        </p:txBody>
      </p:sp>
      <p:sp>
        <p:nvSpPr>
          <p:cNvPr id="26" name="object 26"/>
          <p:cNvSpPr txBox="1"/>
          <p:nvPr/>
        </p:nvSpPr>
        <p:spPr>
          <a:xfrm>
            <a:off x="5124069" y="3656457"/>
            <a:ext cx="93980" cy="177800"/>
          </a:xfrm>
          <a:prstGeom prst="rect">
            <a:avLst/>
          </a:prstGeom>
        </p:spPr>
        <p:txBody>
          <a:bodyPr vert="horz" wrap="square" lIns="0" tIns="12065" rIns="0" bIns="0" rtlCol="0">
            <a:spAutoFit/>
          </a:bodyPr>
          <a:lstStyle/>
          <a:p>
            <a:pPr marL="12700">
              <a:lnSpc>
                <a:spcPct val="100000"/>
              </a:lnSpc>
              <a:spcBef>
                <a:spcPts val="95"/>
              </a:spcBef>
            </a:pPr>
            <a:r>
              <a:rPr sz="1000" spc="-135" dirty="0">
                <a:solidFill>
                  <a:srgbClr val="FFFFFF"/>
                </a:solidFill>
                <a:latin typeface="Arial Black"/>
                <a:cs typeface="Arial Black"/>
              </a:rPr>
              <a:t>3</a:t>
            </a:r>
            <a:endParaRPr sz="1000">
              <a:latin typeface="Arial Black"/>
              <a:cs typeface="Arial Black"/>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163957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Data</a:t>
            </a:r>
            <a:r>
              <a:rPr sz="2800" b="1" spc="-130" dirty="0">
                <a:latin typeface="Carlito"/>
                <a:cs typeface="Carlito"/>
              </a:rPr>
              <a:t> </a:t>
            </a:r>
            <a:r>
              <a:rPr sz="2800" b="1" spc="-25" dirty="0">
                <a:latin typeface="Carlito"/>
                <a:cs typeface="Carlito"/>
              </a:rPr>
              <a:t>Types</a:t>
            </a:r>
            <a:endParaRPr sz="2800">
              <a:latin typeface="Carlito"/>
              <a:cs typeface="Carlito"/>
            </a:endParaRPr>
          </a:p>
        </p:txBody>
      </p:sp>
      <p:sp>
        <p:nvSpPr>
          <p:cNvPr id="83" name="object 83"/>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graphicFrame>
        <p:nvGraphicFramePr>
          <p:cNvPr id="84" name="Diagram 83">
            <a:extLst>
              <a:ext uri="{FF2B5EF4-FFF2-40B4-BE49-F238E27FC236}">
                <a16:creationId xmlns:a16="http://schemas.microsoft.com/office/drawing/2014/main" id="{348835FA-A434-4B64-8E41-BB4FFD9EB1C6}"/>
              </a:ext>
            </a:extLst>
          </p:cNvPr>
          <p:cNvGraphicFramePr/>
          <p:nvPr>
            <p:extLst>
              <p:ext uri="{D42A27DB-BD31-4B8C-83A1-F6EECF244321}">
                <p14:modId xmlns:p14="http://schemas.microsoft.com/office/powerpoint/2010/main" val="2987789796"/>
              </p:ext>
            </p:extLst>
          </p:nvPr>
        </p:nvGraphicFramePr>
        <p:xfrm>
          <a:off x="1143000" y="945212"/>
          <a:ext cx="6096000" cy="3760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394512" y="147904"/>
            <a:ext cx="2428875" cy="452120"/>
          </a:xfrm>
          <a:prstGeom prst="rect">
            <a:avLst/>
          </a:prstGeom>
        </p:spPr>
        <p:txBody>
          <a:bodyPr vert="horz" wrap="square" lIns="0" tIns="12065" rIns="0" bIns="0" rtlCol="0">
            <a:spAutoFit/>
          </a:bodyPr>
          <a:lstStyle/>
          <a:p>
            <a:pPr marL="12700">
              <a:lnSpc>
                <a:spcPct val="100000"/>
              </a:lnSpc>
              <a:spcBef>
                <a:spcPts val="95"/>
              </a:spcBef>
            </a:pPr>
            <a:r>
              <a:rPr sz="2800" b="1" u="sng" spc="-5" dirty="0">
                <a:latin typeface="Carlito"/>
                <a:cs typeface="Carlito"/>
              </a:rPr>
              <a:t>Data</a:t>
            </a:r>
            <a:r>
              <a:rPr sz="2800" b="1" u="sng" spc="-90" dirty="0">
                <a:latin typeface="Carlito"/>
                <a:cs typeface="Carlito"/>
              </a:rPr>
              <a:t> </a:t>
            </a:r>
            <a:r>
              <a:rPr sz="2800" b="1" u="sng" spc="-20" dirty="0">
                <a:latin typeface="Carlito"/>
                <a:cs typeface="Carlito"/>
              </a:rPr>
              <a:t>Operations</a:t>
            </a:r>
            <a:endParaRPr sz="2800" b="1" u="sng" dirty="0">
              <a:latin typeface="Carlito"/>
              <a:cs typeface="Carlito"/>
            </a:endParaRPr>
          </a:p>
        </p:txBody>
      </p:sp>
      <p:graphicFrame>
        <p:nvGraphicFramePr>
          <p:cNvPr id="40" name="Diagram 39">
            <a:extLst>
              <a:ext uri="{FF2B5EF4-FFF2-40B4-BE49-F238E27FC236}">
                <a16:creationId xmlns:a16="http://schemas.microsoft.com/office/drawing/2014/main" id="{D559BFEF-B6B8-4215-A8F4-99C183A2C8CD}"/>
              </a:ext>
            </a:extLst>
          </p:cNvPr>
          <p:cNvGraphicFramePr/>
          <p:nvPr>
            <p:extLst>
              <p:ext uri="{D42A27DB-BD31-4B8C-83A1-F6EECF244321}">
                <p14:modId xmlns:p14="http://schemas.microsoft.com/office/powerpoint/2010/main" val="4211320525"/>
              </p:ext>
            </p:extLst>
          </p:nvPr>
        </p:nvGraphicFramePr>
        <p:xfrm>
          <a:off x="1066800" y="-1619250"/>
          <a:ext cx="12268200" cy="7628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3406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0712" y="300304"/>
            <a:ext cx="2578100" cy="45212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rlito"/>
                <a:cs typeface="Carlito"/>
              </a:rPr>
              <a:t>John </a:t>
            </a:r>
            <a:r>
              <a:rPr sz="2800" b="1" spc="-5" dirty="0">
                <a:latin typeface="Carlito"/>
                <a:cs typeface="Carlito"/>
              </a:rPr>
              <a:t>is</a:t>
            </a:r>
            <a:r>
              <a:rPr sz="2800" b="1" spc="-130" dirty="0">
                <a:latin typeface="Carlito"/>
                <a:cs typeface="Carlito"/>
              </a:rPr>
              <a:t> </a:t>
            </a:r>
            <a:r>
              <a:rPr sz="2800" b="1" spc="-20" dirty="0">
                <a:latin typeface="Carlito"/>
                <a:cs typeface="Carlito"/>
              </a:rPr>
              <a:t>Confused!</a:t>
            </a:r>
            <a:endParaRPr sz="2800">
              <a:latin typeface="Carlito"/>
              <a:cs typeface="Carlito"/>
            </a:endParaRPr>
          </a:p>
        </p:txBody>
      </p:sp>
      <p:sp>
        <p:nvSpPr>
          <p:cNvPr id="3" name="object 3"/>
          <p:cNvSpPr/>
          <p:nvPr/>
        </p:nvSpPr>
        <p:spPr>
          <a:xfrm>
            <a:off x="2461260" y="1222247"/>
            <a:ext cx="4122420" cy="356463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114801" y="1382014"/>
            <a:ext cx="147637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2E2E2E"/>
                </a:solidFill>
                <a:latin typeface="Carlito"/>
                <a:cs typeface="Carlito"/>
              </a:rPr>
              <a:t>Programming</a:t>
            </a:r>
            <a:r>
              <a:rPr sz="1200" spc="-70" dirty="0">
                <a:solidFill>
                  <a:srgbClr val="2E2E2E"/>
                </a:solidFill>
                <a:latin typeface="Carlito"/>
                <a:cs typeface="Carlito"/>
              </a:rPr>
              <a:t> </a:t>
            </a:r>
            <a:r>
              <a:rPr sz="1200" spc="-15" dirty="0">
                <a:solidFill>
                  <a:srgbClr val="2E2E2E"/>
                </a:solidFill>
                <a:latin typeface="Carlito"/>
                <a:cs typeface="Carlito"/>
              </a:rPr>
              <a:t>Language</a:t>
            </a:r>
            <a:endParaRPr sz="1200">
              <a:latin typeface="Carlito"/>
              <a:cs typeface="Carlito"/>
            </a:endParaRPr>
          </a:p>
        </p:txBody>
      </p:sp>
      <p:sp>
        <p:nvSpPr>
          <p:cNvPr id="5" name="object 5"/>
          <p:cNvSpPr txBox="1"/>
          <p:nvPr/>
        </p:nvSpPr>
        <p:spPr>
          <a:xfrm>
            <a:off x="3333369" y="1543049"/>
            <a:ext cx="380365" cy="269240"/>
          </a:xfrm>
          <a:prstGeom prst="rect">
            <a:avLst/>
          </a:prstGeom>
        </p:spPr>
        <p:txBody>
          <a:bodyPr vert="horz" wrap="square" lIns="0" tIns="12065" rIns="0" bIns="0" rtlCol="0">
            <a:spAutoFit/>
          </a:bodyPr>
          <a:lstStyle/>
          <a:p>
            <a:pPr marL="12700">
              <a:lnSpc>
                <a:spcPct val="100000"/>
              </a:lnSpc>
              <a:spcBef>
                <a:spcPts val="95"/>
              </a:spcBef>
            </a:pPr>
            <a:r>
              <a:rPr sz="1600" b="1" spc="-30" dirty="0">
                <a:solidFill>
                  <a:srgbClr val="2E2E2E"/>
                </a:solidFill>
                <a:latin typeface="Carlito"/>
                <a:cs typeface="Carlito"/>
              </a:rPr>
              <a:t>Jav</a:t>
            </a:r>
            <a:r>
              <a:rPr sz="1600" b="1" spc="-5" dirty="0">
                <a:solidFill>
                  <a:srgbClr val="2E2E2E"/>
                </a:solidFill>
                <a:latin typeface="Carlito"/>
                <a:cs typeface="Carlito"/>
              </a:rPr>
              <a:t>a</a:t>
            </a:r>
            <a:endParaRPr sz="1600">
              <a:latin typeface="Carlito"/>
              <a:cs typeface="Carlito"/>
            </a:endParaRPr>
          </a:p>
        </p:txBody>
      </p:sp>
      <p:sp>
        <p:nvSpPr>
          <p:cNvPr id="6" name="object 6"/>
          <p:cNvSpPr txBox="1"/>
          <p:nvPr/>
        </p:nvSpPr>
        <p:spPr>
          <a:xfrm>
            <a:off x="7120255" y="1670430"/>
            <a:ext cx="1085215" cy="1016000"/>
          </a:xfrm>
          <a:prstGeom prst="rect">
            <a:avLst/>
          </a:prstGeom>
        </p:spPr>
        <p:txBody>
          <a:bodyPr vert="horz" wrap="square" lIns="0" tIns="12065" rIns="0" bIns="0" rtlCol="0">
            <a:spAutoFit/>
          </a:bodyPr>
          <a:lstStyle/>
          <a:p>
            <a:pPr marL="12700" marR="5080">
              <a:lnSpc>
                <a:spcPct val="100000"/>
              </a:lnSpc>
              <a:spcBef>
                <a:spcPts val="95"/>
              </a:spcBef>
            </a:pPr>
            <a:r>
              <a:rPr sz="1300" spc="-20" dirty="0">
                <a:solidFill>
                  <a:srgbClr val="2E2E2E"/>
                </a:solidFill>
                <a:latin typeface="Carlito"/>
                <a:cs typeface="Carlito"/>
              </a:rPr>
              <a:t>Sir, </a:t>
            </a:r>
            <a:r>
              <a:rPr sz="1300" spc="-5" dirty="0">
                <a:solidFill>
                  <a:srgbClr val="2E2E2E"/>
                </a:solidFill>
                <a:latin typeface="Carlito"/>
                <a:cs typeface="Carlito"/>
              </a:rPr>
              <a:t>if there </a:t>
            </a:r>
            <a:r>
              <a:rPr sz="1300" spc="-30" dirty="0">
                <a:solidFill>
                  <a:srgbClr val="2E2E2E"/>
                </a:solidFill>
                <a:latin typeface="Carlito"/>
                <a:cs typeface="Carlito"/>
              </a:rPr>
              <a:t>are  </a:t>
            </a:r>
            <a:r>
              <a:rPr sz="1300" spc="-25" dirty="0">
                <a:solidFill>
                  <a:srgbClr val="2E2E2E"/>
                </a:solidFill>
                <a:latin typeface="Carlito"/>
                <a:cs typeface="Carlito"/>
              </a:rPr>
              <a:t>many  </a:t>
            </a:r>
            <a:r>
              <a:rPr sz="1300" spc="-15" dirty="0">
                <a:solidFill>
                  <a:srgbClr val="2E2E2E"/>
                </a:solidFill>
                <a:latin typeface="Carlito"/>
                <a:cs typeface="Carlito"/>
              </a:rPr>
              <a:t>programming  </a:t>
            </a:r>
            <a:r>
              <a:rPr sz="1300" spc="-5" dirty="0">
                <a:solidFill>
                  <a:srgbClr val="2E2E2E"/>
                </a:solidFill>
                <a:latin typeface="Carlito"/>
                <a:cs typeface="Carlito"/>
              </a:rPr>
              <a:t>languages, </a:t>
            </a:r>
            <a:r>
              <a:rPr sz="1300" spc="-25" dirty="0">
                <a:solidFill>
                  <a:srgbClr val="2E2E2E"/>
                </a:solidFill>
                <a:latin typeface="Carlito"/>
                <a:cs typeface="Carlito"/>
              </a:rPr>
              <a:t>why  </a:t>
            </a:r>
            <a:r>
              <a:rPr sz="1300" spc="-5" dirty="0">
                <a:solidFill>
                  <a:srgbClr val="2E2E2E"/>
                </a:solidFill>
                <a:latin typeface="Carlito"/>
                <a:cs typeface="Carlito"/>
              </a:rPr>
              <a:t>learn only</a:t>
            </a:r>
            <a:r>
              <a:rPr sz="1300" spc="-60" dirty="0">
                <a:solidFill>
                  <a:srgbClr val="2E2E2E"/>
                </a:solidFill>
                <a:latin typeface="Carlito"/>
                <a:cs typeface="Carlito"/>
              </a:rPr>
              <a:t> </a:t>
            </a:r>
            <a:r>
              <a:rPr sz="1300" spc="-15" dirty="0">
                <a:solidFill>
                  <a:srgbClr val="2E2E2E"/>
                </a:solidFill>
                <a:latin typeface="Carlito"/>
                <a:cs typeface="Carlito"/>
              </a:rPr>
              <a:t>Java?</a:t>
            </a:r>
            <a:endParaRPr sz="1300">
              <a:latin typeface="Carlito"/>
              <a:cs typeface="Carlito"/>
            </a:endParaRPr>
          </a:p>
        </p:txBody>
      </p:sp>
      <p:sp>
        <p:nvSpPr>
          <p:cNvPr id="7" name="object 7"/>
          <p:cNvSpPr/>
          <p:nvPr/>
        </p:nvSpPr>
        <p:spPr>
          <a:xfrm>
            <a:off x="6344411" y="1700783"/>
            <a:ext cx="2007235" cy="1156970"/>
          </a:xfrm>
          <a:custGeom>
            <a:avLst/>
            <a:gdLst/>
            <a:ahLst/>
            <a:cxnLst/>
            <a:rect l="l" t="t" r="r" b="b"/>
            <a:pathLst>
              <a:path w="2007234" h="1156970">
                <a:moveTo>
                  <a:pt x="715263" y="0"/>
                </a:moveTo>
                <a:lnTo>
                  <a:pt x="930529" y="0"/>
                </a:lnTo>
                <a:lnTo>
                  <a:pt x="1253489" y="0"/>
                </a:lnTo>
                <a:lnTo>
                  <a:pt x="2007108" y="0"/>
                </a:lnTo>
                <a:lnTo>
                  <a:pt x="2007108" y="674623"/>
                </a:lnTo>
                <a:lnTo>
                  <a:pt x="2007108" y="963676"/>
                </a:lnTo>
                <a:lnTo>
                  <a:pt x="2007108" y="1156461"/>
                </a:lnTo>
                <a:lnTo>
                  <a:pt x="1253489" y="1156461"/>
                </a:lnTo>
                <a:lnTo>
                  <a:pt x="930529" y="1156461"/>
                </a:lnTo>
                <a:lnTo>
                  <a:pt x="715263" y="1156461"/>
                </a:lnTo>
                <a:lnTo>
                  <a:pt x="715263" y="963676"/>
                </a:lnTo>
                <a:lnTo>
                  <a:pt x="0" y="892428"/>
                </a:lnTo>
                <a:lnTo>
                  <a:pt x="715263" y="674623"/>
                </a:lnTo>
                <a:lnTo>
                  <a:pt x="715263" y="0"/>
                </a:lnTo>
                <a:close/>
              </a:path>
            </a:pathLst>
          </a:custGeom>
          <a:ln w="9144">
            <a:solidFill>
              <a:srgbClr val="5F5F5F"/>
            </a:solidFill>
          </a:ln>
        </p:spPr>
        <p:txBody>
          <a:bodyPr wrap="square" lIns="0" tIns="0" rIns="0" bIns="0" rtlCol="0"/>
          <a:lstStyle/>
          <a:p>
            <a:endParaRPr/>
          </a:p>
        </p:txBody>
      </p:sp>
      <p:sp>
        <p:nvSpPr>
          <p:cNvPr id="8" name="object 8"/>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997695" y="0"/>
            <a:ext cx="146050" cy="5121910"/>
          </a:xfrm>
          <a:custGeom>
            <a:avLst/>
            <a:gdLst/>
            <a:ahLst/>
            <a:cxnLst/>
            <a:rect l="l" t="t" r="r" b="b"/>
            <a:pathLst>
              <a:path w="146050" h="5121910">
                <a:moveTo>
                  <a:pt x="145923" y="0"/>
                </a:moveTo>
                <a:lnTo>
                  <a:pt x="0" y="0"/>
                </a:lnTo>
                <a:lnTo>
                  <a:pt x="0" y="5121783"/>
                </a:lnTo>
                <a:lnTo>
                  <a:pt x="145923" y="5121783"/>
                </a:lnTo>
                <a:lnTo>
                  <a:pt x="145923" y="0"/>
                </a:lnTo>
                <a:close/>
              </a:path>
            </a:pathLst>
          </a:custGeom>
          <a:solidFill>
            <a:srgbClr val="DCE1E2"/>
          </a:solidFill>
        </p:spPr>
        <p:txBody>
          <a:bodyPr wrap="square" lIns="0" tIns="0" rIns="0" bIns="0" rtlCol="0"/>
          <a:lstStyle/>
          <a:p>
            <a:endParaRPr/>
          </a:p>
        </p:txBody>
      </p:sp>
      <p:sp>
        <p:nvSpPr>
          <p:cNvPr id="3" name="object 3"/>
          <p:cNvSpPr/>
          <p:nvPr/>
        </p:nvSpPr>
        <p:spPr>
          <a:xfrm>
            <a:off x="0" y="0"/>
            <a:ext cx="530225" cy="5143500"/>
          </a:xfrm>
          <a:custGeom>
            <a:avLst/>
            <a:gdLst/>
            <a:ahLst/>
            <a:cxnLst/>
            <a:rect l="l" t="t" r="r" b="b"/>
            <a:pathLst>
              <a:path w="530225" h="5143500">
                <a:moveTo>
                  <a:pt x="529844" y="4800600"/>
                </a:moveTo>
                <a:lnTo>
                  <a:pt x="146164" y="4800600"/>
                </a:lnTo>
                <a:lnTo>
                  <a:pt x="146164" y="0"/>
                </a:lnTo>
                <a:lnTo>
                  <a:pt x="0" y="0"/>
                </a:lnTo>
                <a:lnTo>
                  <a:pt x="0" y="4800600"/>
                </a:lnTo>
                <a:lnTo>
                  <a:pt x="0" y="5143500"/>
                </a:lnTo>
                <a:lnTo>
                  <a:pt x="529844" y="5143500"/>
                </a:lnTo>
                <a:lnTo>
                  <a:pt x="529844" y="4800600"/>
                </a:lnTo>
                <a:close/>
              </a:path>
            </a:pathLst>
          </a:custGeom>
          <a:solidFill>
            <a:srgbClr val="DCE1E2"/>
          </a:solidFill>
        </p:spPr>
        <p:txBody>
          <a:bodyPr wrap="square" lIns="0" tIns="0" rIns="0" bIns="0" rtlCol="0"/>
          <a:lstStyle/>
          <a:p>
            <a:endParaRPr/>
          </a:p>
        </p:txBody>
      </p:sp>
      <p:sp>
        <p:nvSpPr>
          <p:cNvPr id="4" name="object 4"/>
          <p:cNvSpPr/>
          <p:nvPr/>
        </p:nvSpPr>
        <p:spPr>
          <a:xfrm>
            <a:off x="1667255" y="4800599"/>
            <a:ext cx="7476490" cy="342900"/>
          </a:xfrm>
          <a:custGeom>
            <a:avLst/>
            <a:gdLst/>
            <a:ahLst/>
            <a:cxnLst/>
            <a:rect l="l" t="t" r="r" b="b"/>
            <a:pathLst>
              <a:path w="7476490" h="342900">
                <a:moveTo>
                  <a:pt x="7476363" y="0"/>
                </a:moveTo>
                <a:lnTo>
                  <a:pt x="0" y="0"/>
                </a:lnTo>
                <a:lnTo>
                  <a:pt x="0" y="342900"/>
                </a:lnTo>
                <a:lnTo>
                  <a:pt x="7476363" y="342900"/>
                </a:lnTo>
                <a:lnTo>
                  <a:pt x="7476363" y="0"/>
                </a:lnTo>
                <a:close/>
              </a:path>
            </a:pathLst>
          </a:custGeom>
          <a:solidFill>
            <a:srgbClr val="DCE1E2"/>
          </a:solidFill>
        </p:spPr>
        <p:txBody>
          <a:bodyPr wrap="square" lIns="0" tIns="0" rIns="0" bIns="0" rtlCol="0"/>
          <a:lstStyle/>
          <a:p>
            <a:endParaRPr/>
          </a:p>
        </p:txBody>
      </p:sp>
      <p:sp>
        <p:nvSpPr>
          <p:cNvPr id="5" name="object 5"/>
          <p:cNvSpPr/>
          <p:nvPr/>
        </p:nvSpPr>
        <p:spPr>
          <a:xfrm>
            <a:off x="0" y="0"/>
            <a:ext cx="9144000" cy="753110"/>
          </a:xfrm>
          <a:custGeom>
            <a:avLst/>
            <a:gdLst/>
            <a:ahLst/>
            <a:cxnLst/>
            <a:rect l="l" t="t" r="r" b="b"/>
            <a:pathLst>
              <a:path w="9144000" h="753110">
                <a:moveTo>
                  <a:pt x="9144000" y="0"/>
                </a:moveTo>
                <a:lnTo>
                  <a:pt x="8836025" y="0"/>
                </a:lnTo>
                <a:lnTo>
                  <a:pt x="8116824" y="0"/>
                </a:lnTo>
                <a:lnTo>
                  <a:pt x="0" y="0"/>
                </a:lnTo>
                <a:lnTo>
                  <a:pt x="0" y="123063"/>
                </a:lnTo>
                <a:lnTo>
                  <a:pt x="8116824" y="123063"/>
                </a:lnTo>
                <a:lnTo>
                  <a:pt x="8116824" y="752602"/>
                </a:lnTo>
                <a:lnTo>
                  <a:pt x="8476488" y="489077"/>
                </a:lnTo>
                <a:lnTo>
                  <a:pt x="8836025" y="752602"/>
                </a:lnTo>
                <a:lnTo>
                  <a:pt x="8836025" y="123063"/>
                </a:lnTo>
                <a:lnTo>
                  <a:pt x="9144000" y="123063"/>
                </a:lnTo>
                <a:lnTo>
                  <a:pt x="9144000" y="0"/>
                </a:lnTo>
                <a:close/>
              </a:path>
            </a:pathLst>
          </a:custGeom>
          <a:solidFill>
            <a:srgbClr val="DCE1E2"/>
          </a:solidFill>
        </p:spPr>
        <p:txBody>
          <a:bodyPr wrap="square" lIns="0" tIns="0" rIns="0" bIns="0" rtlCol="0"/>
          <a:lstStyle/>
          <a:p>
            <a:endParaRPr/>
          </a:p>
        </p:txBody>
      </p:sp>
      <p:sp>
        <p:nvSpPr>
          <p:cNvPr id="7" name="object 7"/>
          <p:cNvSpPr txBox="1">
            <a:spLocks noGrp="1"/>
          </p:cNvSpPr>
          <p:nvPr>
            <p:ph type="ctrTitle"/>
          </p:nvPr>
        </p:nvSpPr>
        <p:spPr>
          <a:prstGeom prst="rect">
            <a:avLst/>
          </a:prstGeom>
        </p:spPr>
        <p:txBody>
          <a:bodyPr vert="horz" wrap="square" lIns="0" tIns="12700" rIns="0" bIns="0" rtlCol="0">
            <a:spAutoFit/>
          </a:bodyPr>
          <a:lstStyle/>
          <a:p>
            <a:pPr marL="7785100">
              <a:lnSpc>
                <a:spcPct val="100000"/>
              </a:lnSpc>
              <a:spcBef>
                <a:spcPts val="100"/>
              </a:spcBef>
            </a:pPr>
            <a:r>
              <a:rPr dirty="0"/>
              <a:t>Q</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
        <p:nvSpPr>
          <p:cNvPr id="8" name="object 8"/>
          <p:cNvSpPr txBox="1"/>
          <p:nvPr/>
        </p:nvSpPr>
        <p:spPr>
          <a:xfrm>
            <a:off x="470408" y="300304"/>
            <a:ext cx="6194425" cy="882015"/>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095A82"/>
                </a:solidFill>
                <a:latin typeface="Carlito"/>
                <a:cs typeface="Carlito"/>
              </a:rPr>
              <a:t>In Class</a:t>
            </a:r>
            <a:r>
              <a:rPr sz="2800" b="1" spc="-60" dirty="0">
                <a:solidFill>
                  <a:srgbClr val="095A82"/>
                </a:solidFill>
                <a:latin typeface="Carlito"/>
                <a:cs typeface="Carlito"/>
              </a:rPr>
              <a:t> </a:t>
            </a:r>
            <a:r>
              <a:rPr sz="2800" b="1" spc="-20" dirty="0">
                <a:solidFill>
                  <a:srgbClr val="095A82"/>
                </a:solidFill>
                <a:latin typeface="Carlito"/>
                <a:cs typeface="Carlito"/>
              </a:rPr>
              <a:t>Question</a:t>
            </a:r>
            <a:endParaRPr sz="2800" dirty="0">
              <a:latin typeface="Carlito"/>
              <a:cs typeface="Carlito"/>
            </a:endParaRPr>
          </a:p>
          <a:p>
            <a:pPr marL="12700">
              <a:lnSpc>
                <a:spcPct val="100000"/>
              </a:lnSpc>
              <a:spcBef>
                <a:spcPts val="1705"/>
              </a:spcBef>
              <a:tabLst>
                <a:tab pos="354965" algn="l"/>
              </a:tabLst>
            </a:pPr>
            <a:r>
              <a:rPr sz="1400" spc="-15" dirty="0">
                <a:solidFill>
                  <a:srgbClr val="095A82"/>
                </a:solidFill>
                <a:latin typeface="Carlito"/>
                <a:cs typeface="Carlito"/>
              </a:rPr>
              <a:t>1.	</a:t>
            </a:r>
            <a:r>
              <a:rPr sz="1400" spc="-5" dirty="0">
                <a:solidFill>
                  <a:srgbClr val="5F5F5F"/>
                </a:solidFill>
                <a:latin typeface="Carlito"/>
                <a:cs typeface="Carlito"/>
              </a:rPr>
              <a:t>Why do </a:t>
            </a:r>
            <a:r>
              <a:rPr sz="1400" dirty="0">
                <a:solidFill>
                  <a:srgbClr val="5F5F5F"/>
                </a:solidFill>
                <a:latin typeface="Carlito"/>
                <a:cs typeface="Carlito"/>
              </a:rPr>
              <a:t>you </a:t>
            </a:r>
            <a:r>
              <a:rPr sz="1400" spc="-5" dirty="0">
                <a:solidFill>
                  <a:srgbClr val="5F5F5F"/>
                </a:solidFill>
                <a:latin typeface="Carlito"/>
                <a:cs typeface="Carlito"/>
              </a:rPr>
              <a:t>think </a:t>
            </a:r>
            <a:r>
              <a:rPr sz="1400" dirty="0">
                <a:solidFill>
                  <a:srgbClr val="5F5F5F"/>
                </a:solidFill>
                <a:latin typeface="Carlito"/>
                <a:cs typeface="Carlito"/>
              </a:rPr>
              <a:t>we </a:t>
            </a:r>
            <a:r>
              <a:rPr sz="1400" spc="-5" dirty="0">
                <a:solidFill>
                  <a:srgbClr val="5F5F5F"/>
                </a:solidFill>
                <a:latin typeface="Carlito"/>
                <a:cs typeface="Carlito"/>
              </a:rPr>
              <a:t>need byte, short and long datatypes </a:t>
            </a:r>
            <a:r>
              <a:rPr sz="1400" dirty="0">
                <a:solidFill>
                  <a:srgbClr val="5F5F5F"/>
                </a:solidFill>
                <a:latin typeface="Carlito"/>
                <a:cs typeface="Carlito"/>
              </a:rPr>
              <a:t>when int </a:t>
            </a:r>
            <a:r>
              <a:rPr sz="1400" spc="-5" dirty="0">
                <a:solidFill>
                  <a:srgbClr val="5F5F5F"/>
                </a:solidFill>
                <a:latin typeface="Carlito"/>
                <a:cs typeface="Carlito"/>
              </a:rPr>
              <a:t>can be</a:t>
            </a:r>
            <a:r>
              <a:rPr sz="1400" spc="-15" dirty="0">
                <a:solidFill>
                  <a:srgbClr val="5F5F5F"/>
                </a:solidFill>
                <a:latin typeface="Carlito"/>
                <a:cs typeface="Carlito"/>
              </a:rPr>
              <a:t> used?</a:t>
            </a:r>
            <a:endParaRPr sz="1400" dirty="0">
              <a:latin typeface="Carlito"/>
              <a:cs typeface="Carlit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997695" y="0"/>
            <a:ext cx="146050" cy="5121910"/>
          </a:xfrm>
          <a:custGeom>
            <a:avLst/>
            <a:gdLst/>
            <a:ahLst/>
            <a:cxnLst/>
            <a:rect l="l" t="t" r="r" b="b"/>
            <a:pathLst>
              <a:path w="146050" h="5121910">
                <a:moveTo>
                  <a:pt x="145923" y="0"/>
                </a:moveTo>
                <a:lnTo>
                  <a:pt x="0" y="0"/>
                </a:lnTo>
                <a:lnTo>
                  <a:pt x="0" y="5121783"/>
                </a:lnTo>
                <a:lnTo>
                  <a:pt x="145923" y="5121783"/>
                </a:lnTo>
                <a:lnTo>
                  <a:pt x="145923" y="0"/>
                </a:lnTo>
                <a:close/>
              </a:path>
            </a:pathLst>
          </a:custGeom>
          <a:solidFill>
            <a:srgbClr val="DCE1E2"/>
          </a:solidFill>
        </p:spPr>
        <p:txBody>
          <a:bodyPr wrap="square" lIns="0" tIns="0" rIns="0" bIns="0" rtlCol="0"/>
          <a:lstStyle/>
          <a:p>
            <a:endParaRPr/>
          </a:p>
        </p:txBody>
      </p:sp>
      <p:sp>
        <p:nvSpPr>
          <p:cNvPr id="3" name="object 3"/>
          <p:cNvSpPr/>
          <p:nvPr/>
        </p:nvSpPr>
        <p:spPr>
          <a:xfrm>
            <a:off x="0" y="0"/>
            <a:ext cx="530225" cy="5143500"/>
          </a:xfrm>
          <a:custGeom>
            <a:avLst/>
            <a:gdLst/>
            <a:ahLst/>
            <a:cxnLst/>
            <a:rect l="l" t="t" r="r" b="b"/>
            <a:pathLst>
              <a:path w="530225" h="5143500">
                <a:moveTo>
                  <a:pt x="529844" y="4800600"/>
                </a:moveTo>
                <a:lnTo>
                  <a:pt x="146164" y="4800600"/>
                </a:lnTo>
                <a:lnTo>
                  <a:pt x="146164" y="0"/>
                </a:lnTo>
                <a:lnTo>
                  <a:pt x="0" y="0"/>
                </a:lnTo>
                <a:lnTo>
                  <a:pt x="0" y="4800600"/>
                </a:lnTo>
                <a:lnTo>
                  <a:pt x="0" y="5143500"/>
                </a:lnTo>
                <a:lnTo>
                  <a:pt x="529844" y="5143500"/>
                </a:lnTo>
                <a:lnTo>
                  <a:pt x="529844" y="4800600"/>
                </a:lnTo>
                <a:close/>
              </a:path>
            </a:pathLst>
          </a:custGeom>
          <a:solidFill>
            <a:srgbClr val="DCE1E2"/>
          </a:solidFill>
        </p:spPr>
        <p:txBody>
          <a:bodyPr wrap="square" lIns="0" tIns="0" rIns="0" bIns="0" rtlCol="0"/>
          <a:lstStyle/>
          <a:p>
            <a:endParaRPr/>
          </a:p>
        </p:txBody>
      </p:sp>
      <p:sp>
        <p:nvSpPr>
          <p:cNvPr id="4" name="object 4"/>
          <p:cNvSpPr/>
          <p:nvPr/>
        </p:nvSpPr>
        <p:spPr>
          <a:xfrm>
            <a:off x="1667255" y="4800599"/>
            <a:ext cx="7476490" cy="342900"/>
          </a:xfrm>
          <a:custGeom>
            <a:avLst/>
            <a:gdLst/>
            <a:ahLst/>
            <a:cxnLst/>
            <a:rect l="l" t="t" r="r" b="b"/>
            <a:pathLst>
              <a:path w="7476490" h="342900">
                <a:moveTo>
                  <a:pt x="7476363" y="0"/>
                </a:moveTo>
                <a:lnTo>
                  <a:pt x="0" y="0"/>
                </a:lnTo>
                <a:lnTo>
                  <a:pt x="0" y="342900"/>
                </a:lnTo>
                <a:lnTo>
                  <a:pt x="7476363" y="342900"/>
                </a:lnTo>
                <a:lnTo>
                  <a:pt x="7476363" y="0"/>
                </a:lnTo>
                <a:close/>
              </a:path>
            </a:pathLst>
          </a:custGeom>
          <a:solidFill>
            <a:srgbClr val="DCE1E2"/>
          </a:solidFill>
        </p:spPr>
        <p:txBody>
          <a:bodyPr wrap="square" lIns="0" tIns="0" rIns="0" bIns="0" rtlCol="0"/>
          <a:lstStyle/>
          <a:p>
            <a:endParaRPr/>
          </a:p>
        </p:txBody>
      </p:sp>
      <p:sp>
        <p:nvSpPr>
          <p:cNvPr id="5" name="object 5"/>
          <p:cNvSpPr/>
          <p:nvPr/>
        </p:nvSpPr>
        <p:spPr>
          <a:xfrm>
            <a:off x="0" y="0"/>
            <a:ext cx="9144000" cy="753110"/>
          </a:xfrm>
          <a:custGeom>
            <a:avLst/>
            <a:gdLst/>
            <a:ahLst/>
            <a:cxnLst/>
            <a:rect l="l" t="t" r="r" b="b"/>
            <a:pathLst>
              <a:path w="9144000" h="753110">
                <a:moveTo>
                  <a:pt x="9144000" y="0"/>
                </a:moveTo>
                <a:lnTo>
                  <a:pt x="8836025" y="0"/>
                </a:lnTo>
                <a:lnTo>
                  <a:pt x="8116824" y="0"/>
                </a:lnTo>
                <a:lnTo>
                  <a:pt x="0" y="0"/>
                </a:lnTo>
                <a:lnTo>
                  <a:pt x="0" y="123063"/>
                </a:lnTo>
                <a:lnTo>
                  <a:pt x="8116824" y="123063"/>
                </a:lnTo>
                <a:lnTo>
                  <a:pt x="8116824" y="752602"/>
                </a:lnTo>
                <a:lnTo>
                  <a:pt x="8476488" y="489077"/>
                </a:lnTo>
                <a:lnTo>
                  <a:pt x="8836025" y="752602"/>
                </a:lnTo>
                <a:lnTo>
                  <a:pt x="8836025" y="123063"/>
                </a:lnTo>
                <a:lnTo>
                  <a:pt x="9144000" y="123063"/>
                </a:lnTo>
                <a:lnTo>
                  <a:pt x="9144000" y="0"/>
                </a:lnTo>
                <a:close/>
              </a:path>
            </a:pathLst>
          </a:custGeom>
          <a:solidFill>
            <a:srgbClr val="DCE1E2"/>
          </a:solidFill>
        </p:spPr>
        <p:txBody>
          <a:bodyPr wrap="square" lIns="0" tIns="0" rIns="0" bIns="0" rtlCol="0"/>
          <a:lstStyle/>
          <a:p>
            <a:endParaRPr/>
          </a:p>
        </p:txBody>
      </p:sp>
      <p:sp>
        <p:nvSpPr>
          <p:cNvPr id="6" name="object 6"/>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A</a:t>
            </a: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
        <p:nvSpPr>
          <p:cNvPr id="8" name="object 8"/>
          <p:cNvSpPr txBox="1"/>
          <p:nvPr/>
        </p:nvSpPr>
        <p:spPr>
          <a:xfrm>
            <a:off x="470408" y="300304"/>
            <a:ext cx="8133080" cy="189738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095A82"/>
                </a:solidFill>
                <a:latin typeface="Carlito"/>
                <a:cs typeface="Carlito"/>
              </a:rPr>
              <a:t>In Class </a:t>
            </a:r>
            <a:r>
              <a:rPr sz="2800" b="1" spc="-10" dirty="0">
                <a:solidFill>
                  <a:srgbClr val="095A82"/>
                </a:solidFill>
                <a:latin typeface="Carlito"/>
                <a:cs typeface="Carlito"/>
              </a:rPr>
              <a:t>Question </a:t>
            </a:r>
            <a:r>
              <a:rPr sz="2800" b="1" spc="-5" dirty="0">
                <a:solidFill>
                  <a:srgbClr val="095A82"/>
                </a:solidFill>
                <a:latin typeface="Carlito"/>
                <a:cs typeface="Carlito"/>
              </a:rPr>
              <a:t>-</a:t>
            </a:r>
            <a:r>
              <a:rPr sz="2800" b="1" spc="-140" dirty="0">
                <a:solidFill>
                  <a:srgbClr val="095A82"/>
                </a:solidFill>
                <a:latin typeface="Carlito"/>
                <a:cs typeface="Carlito"/>
              </a:rPr>
              <a:t> </a:t>
            </a:r>
            <a:r>
              <a:rPr sz="2800" b="1" spc="-20" dirty="0">
                <a:solidFill>
                  <a:srgbClr val="095A82"/>
                </a:solidFill>
                <a:latin typeface="Carlito"/>
                <a:cs typeface="Carlito"/>
              </a:rPr>
              <a:t>Solution</a:t>
            </a:r>
            <a:endParaRPr sz="2800">
              <a:latin typeface="Carlito"/>
              <a:cs typeface="Carlito"/>
            </a:endParaRPr>
          </a:p>
          <a:p>
            <a:pPr marL="12700">
              <a:lnSpc>
                <a:spcPct val="100000"/>
              </a:lnSpc>
              <a:spcBef>
                <a:spcPts val="1705"/>
              </a:spcBef>
              <a:tabLst>
                <a:tab pos="354965" algn="l"/>
              </a:tabLst>
            </a:pPr>
            <a:r>
              <a:rPr sz="1400" spc="-15" dirty="0">
                <a:solidFill>
                  <a:srgbClr val="095A82"/>
                </a:solidFill>
                <a:latin typeface="Carlito"/>
                <a:cs typeface="Carlito"/>
              </a:rPr>
              <a:t>1.	</a:t>
            </a:r>
            <a:r>
              <a:rPr sz="1400" spc="-5" dirty="0">
                <a:solidFill>
                  <a:srgbClr val="5F5F5F"/>
                </a:solidFill>
                <a:latin typeface="Carlito"/>
                <a:cs typeface="Carlito"/>
              </a:rPr>
              <a:t>Why do </a:t>
            </a:r>
            <a:r>
              <a:rPr sz="1400" dirty="0">
                <a:solidFill>
                  <a:srgbClr val="5F5F5F"/>
                </a:solidFill>
                <a:latin typeface="Carlito"/>
                <a:cs typeface="Carlito"/>
              </a:rPr>
              <a:t>you </a:t>
            </a:r>
            <a:r>
              <a:rPr sz="1400" spc="-5" dirty="0">
                <a:solidFill>
                  <a:srgbClr val="5F5F5F"/>
                </a:solidFill>
                <a:latin typeface="Carlito"/>
                <a:cs typeface="Carlito"/>
              </a:rPr>
              <a:t>think </a:t>
            </a:r>
            <a:r>
              <a:rPr sz="1400" dirty="0">
                <a:solidFill>
                  <a:srgbClr val="5F5F5F"/>
                </a:solidFill>
                <a:latin typeface="Carlito"/>
                <a:cs typeface="Carlito"/>
              </a:rPr>
              <a:t>we </a:t>
            </a:r>
            <a:r>
              <a:rPr sz="1400" spc="-5" dirty="0">
                <a:solidFill>
                  <a:srgbClr val="5F5F5F"/>
                </a:solidFill>
                <a:latin typeface="Carlito"/>
                <a:cs typeface="Carlito"/>
              </a:rPr>
              <a:t>need byte, short and long datatypes </a:t>
            </a:r>
            <a:r>
              <a:rPr sz="1400" dirty="0">
                <a:solidFill>
                  <a:srgbClr val="5F5F5F"/>
                </a:solidFill>
                <a:latin typeface="Carlito"/>
                <a:cs typeface="Carlito"/>
              </a:rPr>
              <a:t>when int </a:t>
            </a:r>
            <a:r>
              <a:rPr sz="1400" spc="-5" dirty="0">
                <a:solidFill>
                  <a:srgbClr val="5F5F5F"/>
                </a:solidFill>
                <a:latin typeface="Carlito"/>
                <a:cs typeface="Carlito"/>
              </a:rPr>
              <a:t>can be</a:t>
            </a:r>
            <a:r>
              <a:rPr sz="1400" spc="-75" dirty="0">
                <a:solidFill>
                  <a:srgbClr val="5F5F5F"/>
                </a:solidFill>
                <a:latin typeface="Carlito"/>
                <a:cs typeface="Carlito"/>
              </a:rPr>
              <a:t> </a:t>
            </a:r>
            <a:r>
              <a:rPr sz="1400" spc="-15" dirty="0">
                <a:solidFill>
                  <a:srgbClr val="5F5F5F"/>
                </a:solidFill>
                <a:latin typeface="Carlito"/>
                <a:cs typeface="Carlito"/>
              </a:rPr>
              <a:t>used?</a:t>
            </a:r>
            <a:endParaRPr sz="1400">
              <a:latin typeface="Carlito"/>
              <a:cs typeface="Carlito"/>
            </a:endParaRPr>
          </a:p>
          <a:p>
            <a:pPr marL="12700" marR="5080">
              <a:lnSpc>
                <a:spcPct val="150100"/>
              </a:lnSpc>
              <a:spcBef>
                <a:spcPts val="430"/>
              </a:spcBef>
            </a:pPr>
            <a:r>
              <a:rPr sz="1400" spc="-5" dirty="0">
                <a:solidFill>
                  <a:srgbClr val="095A82"/>
                </a:solidFill>
                <a:latin typeface="Carlito"/>
                <a:cs typeface="Carlito"/>
              </a:rPr>
              <a:t>Solution</a:t>
            </a:r>
            <a:r>
              <a:rPr sz="1400" spc="-5" dirty="0">
                <a:solidFill>
                  <a:srgbClr val="095A82"/>
                </a:solidFill>
                <a:latin typeface="Tahoma"/>
                <a:cs typeface="Tahoma"/>
              </a:rPr>
              <a:t>: </a:t>
            </a:r>
            <a:r>
              <a:rPr sz="1400" spc="-5" dirty="0">
                <a:solidFill>
                  <a:srgbClr val="5F5F5F"/>
                </a:solidFill>
                <a:latin typeface="Carlito"/>
                <a:cs typeface="Carlito"/>
              </a:rPr>
              <a:t>‘byte’ takes </a:t>
            </a:r>
            <a:r>
              <a:rPr sz="1400" dirty="0">
                <a:solidFill>
                  <a:srgbClr val="5F5F5F"/>
                </a:solidFill>
                <a:latin typeface="Carlito"/>
                <a:cs typeface="Carlito"/>
              </a:rPr>
              <a:t>1 </a:t>
            </a:r>
            <a:r>
              <a:rPr sz="1400" spc="-5" dirty="0">
                <a:solidFill>
                  <a:srgbClr val="5F5F5F"/>
                </a:solidFill>
                <a:latin typeface="Carlito"/>
                <a:cs typeface="Carlito"/>
              </a:rPr>
              <a:t>byte, </a:t>
            </a:r>
            <a:r>
              <a:rPr sz="1400" dirty="0">
                <a:solidFill>
                  <a:srgbClr val="5F5F5F"/>
                </a:solidFill>
                <a:latin typeface="Carlito"/>
                <a:cs typeface="Carlito"/>
              </a:rPr>
              <a:t>‘short’ </a:t>
            </a:r>
            <a:r>
              <a:rPr sz="1400" spc="-5" dirty="0">
                <a:solidFill>
                  <a:srgbClr val="5F5F5F"/>
                </a:solidFill>
                <a:latin typeface="Carlito"/>
                <a:cs typeface="Carlito"/>
              </a:rPr>
              <a:t>takes </a:t>
            </a:r>
            <a:r>
              <a:rPr sz="1400" dirty="0">
                <a:solidFill>
                  <a:srgbClr val="5F5F5F"/>
                </a:solidFill>
                <a:latin typeface="Carlito"/>
                <a:cs typeface="Carlito"/>
              </a:rPr>
              <a:t>2 </a:t>
            </a:r>
            <a:r>
              <a:rPr sz="1400" spc="-5" dirty="0">
                <a:solidFill>
                  <a:srgbClr val="5F5F5F"/>
                </a:solidFill>
                <a:latin typeface="Carlito"/>
                <a:cs typeface="Carlito"/>
              </a:rPr>
              <a:t>bytes and ‘int’ takes </a:t>
            </a:r>
            <a:r>
              <a:rPr sz="1400" dirty="0">
                <a:solidFill>
                  <a:srgbClr val="5F5F5F"/>
                </a:solidFill>
                <a:latin typeface="Carlito"/>
                <a:cs typeface="Carlito"/>
              </a:rPr>
              <a:t>4 </a:t>
            </a:r>
            <a:r>
              <a:rPr sz="1400" spc="-5" dirty="0">
                <a:solidFill>
                  <a:srgbClr val="5F5F5F"/>
                </a:solidFill>
                <a:latin typeface="Carlito"/>
                <a:cs typeface="Carlito"/>
              </a:rPr>
              <a:t>bytes </a:t>
            </a:r>
            <a:r>
              <a:rPr sz="1400" dirty="0">
                <a:solidFill>
                  <a:srgbClr val="5F5F5F"/>
                </a:solidFill>
                <a:latin typeface="Carlito"/>
                <a:cs typeface="Carlito"/>
              </a:rPr>
              <a:t>in </a:t>
            </a:r>
            <a:r>
              <a:rPr sz="1400" spc="-5" dirty="0">
                <a:solidFill>
                  <a:srgbClr val="5F5F5F"/>
                </a:solidFill>
                <a:latin typeface="Carlito"/>
                <a:cs typeface="Carlito"/>
              </a:rPr>
              <a:t>memory. If </a:t>
            </a:r>
            <a:r>
              <a:rPr sz="1400" dirty="0">
                <a:solidFill>
                  <a:srgbClr val="5F5F5F"/>
                </a:solidFill>
                <a:latin typeface="Carlito"/>
                <a:cs typeface="Carlito"/>
              </a:rPr>
              <a:t>we </a:t>
            </a:r>
            <a:r>
              <a:rPr sz="1400" spc="-5" dirty="0">
                <a:solidFill>
                  <a:srgbClr val="5F5F5F"/>
                </a:solidFill>
                <a:latin typeface="Carlito"/>
                <a:cs typeface="Carlito"/>
              </a:rPr>
              <a:t>know that the </a:t>
            </a:r>
            <a:r>
              <a:rPr sz="1400" spc="-15" dirty="0">
                <a:solidFill>
                  <a:srgbClr val="5F5F5F"/>
                </a:solidFill>
                <a:latin typeface="Carlito"/>
                <a:cs typeface="Carlito"/>
              </a:rPr>
              <a:t>variable  </a:t>
            </a:r>
            <a:r>
              <a:rPr sz="1400" spc="-5" dirty="0">
                <a:solidFill>
                  <a:srgbClr val="5F5F5F"/>
                </a:solidFill>
                <a:latin typeface="Carlito"/>
                <a:cs typeface="Carlito"/>
              </a:rPr>
              <a:t>need not be </a:t>
            </a:r>
            <a:r>
              <a:rPr sz="1400" dirty="0">
                <a:solidFill>
                  <a:srgbClr val="5F5F5F"/>
                </a:solidFill>
                <a:latin typeface="Carlito"/>
                <a:cs typeface="Carlito"/>
              </a:rPr>
              <a:t>very </a:t>
            </a:r>
            <a:r>
              <a:rPr sz="1400" spc="-5" dirty="0">
                <a:solidFill>
                  <a:srgbClr val="5F5F5F"/>
                </a:solidFill>
                <a:latin typeface="Carlito"/>
                <a:cs typeface="Carlito"/>
              </a:rPr>
              <a:t>big then ‘short’ </a:t>
            </a:r>
            <a:r>
              <a:rPr sz="1400" dirty="0">
                <a:solidFill>
                  <a:srgbClr val="5F5F5F"/>
                </a:solidFill>
                <a:latin typeface="Carlito"/>
                <a:cs typeface="Carlito"/>
              </a:rPr>
              <a:t>is </a:t>
            </a:r>
            <a:r>
              <a:rPr sz="1400" spc="-5" dirty="0">
                <a:solidFill>
                  <a:srgbClr val="5F5F5F"/>
                </a:solidFill>
                <a:latin typeface="Carlito"/>
                <a:cs typeface="Carlito"/>
              </a:rPr>
              <a:t>fine </a:t>
            </a:r>
            <a:r>
              <a:rPr sz="1400" dirty="0">
                <a:solidFill>
                  <a:srgbClr val="5F5F5F"/>
                </a:solidFill>
                <a:latin typeface="Carlito"/>
                <a:cs typeface="Carlito"/>
              </a:rPr>
              <a:t>as it </a:t>
            </a:r>
            <a:r>
              <a:rPr sz="1400" spc="-5" dirty="0">
                <a:solidFill>
                  <a:srgbClr val="5F5F5F"/>
                </a:solidFill>
                <a:latin typeface="Carlito"/>
                <a:cs typeface="Carlito"/>
              </a:rPr>
              <a:t>reduces the memory consumption </a:t>
            </a:r>
            <a:r>
              <a:rPr sz="1400" dirty="0">
                <a:solidFill>
                  <a:srgbClr val="5F5F5F"/>
                </a:solidFill>
                <a:latin typeface="Carlito"/>
                <a:cs typeface="Carlito"/>
              </a:rPr>
              <a:t>which in turn </a:t>
            </a:r>
            <a:r>
              <a:rPr sz="1400" spc="-5" dirty="0">
                <a:solidFill>
                  <a:srgbClr val="5F5F5F"/>
                </a:solidFill>
                <a:latin typeface="Carlito"/>
                <a:cs typeface="Carlito"/>
              </a:rPr>
              <a:t>increases </a:t>
            </a:r>
            <a:r>
              <a:rPr sz="1400" spc="-20" dirty="0">
                <a:solidFill>
                  <a:srgbClr val="5F5F5F"/>
                </a:solidFill>
                <a:latin typeface="Carlito"/>
                <a:cs typeface="Carlito"/>
              </a:rPr>
              <a:t>the  </a:t>
            </a:r>
            <a:r>
              <a:rPr sz="1400" spc="-5" dirty="0">
                <a:solidFill>
                  <a:srgbClr val="5F5F5F"/>
                </a:solidFill>
                <a:latin typeface="Carlito"/>
                <a:cs typeface="Carlito"/>
              </a:rPr>
              <a:t>performance </a:t>
            </a:r>
            <a:r>
              <a:rPr sz="1400" dirty="0">
                <a:solidFill>
                  <a:srgbClr val="5F5F5F"/>
                </a:solidFill>
                <a:latin typeface="Carlito"/>
                <a:cs typeface="Carlito"/>
              </a:rPr>
              <a:t>of </a:t>
            </a:r>
            <a:r>
              <a:rPr sz="1400" spc="-5" dirty="0">
                <a:solidFill>
                  <a:srgbClr val="5F5F5F"/>
                </a:solidFill>
                <a:latin typeface="Carlito"/>
                <a:cs typeface="Carlito"/>
              </a:rPr>
              <a:t>the</a:t>
            </a:r>
            <a:r>
              <a:rPr sz="1400" spc="-85" dirty="0">
                <a:solidFill>
                  <a:srgbClr val="5F5F5F"/>
                </a:solidFill>
                <a:latin typeface="Carlito"/>
                <a:cs typeface="Carlito"/>
              </a:rPr>
              <a:t> </a:t>
            </a:r>
            <a:r>
              <a:rPr sz="1400" spc="-15" dirty="0">
                <a:solidFill>
                  <a:srgbClr val="5F5F5F"/>
                </a:solidFill>
                <a:latin typeface="Carlito"/>
                <a:cs typeface="Carlito"/>
              </a:rPr>
              <a:t>project.</a:t>
            </a:r>
            <a:endParaRPr sz="1400">
              <a:latin typeface="Carlito"/>
              <a:cs typeface="Carlit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276479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Required</a:t>
            </a:r>
            <a:r>
              <a:rPr sz="2800" b="1" spc="-170" dirty="0">
                <a:latin typeface="Carlito"/>
                <a:cs typeface="Carlito"/>
              </a:rPr>
              <a:t> </a:t>
            </a:r>
            <a:r>
              <a:rPr sz="2800" b="1" spc="-15" dirty="0">
                <a:latin typeface="Carlito"/>
                <a:cs typeface="Carlito"/>
              </a:rPr>
              <a:t>Software</a:t>
            </a:r>
            <a:endParaRPr sz="2800">
              <a:latin typeface="Carlito"/>
              <a:cs typeface="Carlito"/>
            </a:endParaRPr>
          </a:p>
        </p:txBody>
      </p:sp>
      <p:sp>
        <p:nvSpPr>
          <p:cNvPr id="4" name="object 4"/>
          <p:cNvSpPr txBox="1"/>
          <p:nvPr/>
        </p:nvSpPr>
        <p:spPr>
          <a:xfrm>
            <a:off x="470712" y="915415"/>
            <a:ext cx="6955155" cy="986790"/>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95A82"/>
                </a:solidFill>
                <a:latin typeface="Tahoma"/>
                <a:cs typeface="Tahoma"/>
              </a:rPr>
              <a:t>Required </a:t>
            </a:r>
            <a:r>
              <a:rPr sz="1200" spc="-5" dirty="0">
                <a:solidFill>
                  <a:srgbClr val="095A82"/>
                </a:solidFill>
                <a:latin typeface="Tahoma"/>
                <a:cs typeface="Tahoma"/>
              </a:rPr>
              <a:t>software for Java</a:t>
            </a:r>
            <a:r>
              <a:rPr sz="1200" spc="40" dirty="0">
                <a:solidFill>
                  <a:srgbClr val="095A82"/>
                </a:solidFill>
                <a:latin typeface="Tahoma"/>
                <a:cs typeface="Tahoma"/>
              </a:rPr>
              <a:t> </a:t>
            </a:r>
            <a:r>
              <a:rPr sz="1200" spc="-15" dirty="0">
                <a:solidFill>
                  <a:srgbClr val="095A82"/>
                </a:solidFill>
                <a:latin typeface="Tahoma"/>
                <a:cs typeface="Tahoma"/>
              </a:rPr>
              <a:t>Programming</a:t>
            </a:r>
            <a:endParaRPr sz="1200">
              <a:latin typeface="Tahoma"/>
              <a:cs typeface="Tahoma"/>
            </a:endParaRPr>
          </a:p>
          <a:p>
            <a:pPr marL="303530" marR="5080" indent="-291465">
              <a:lnSpc>
                <a:spcPts val="3080"/>
              </a:lnSpc>
              <a:spcBef>
                <a:spcPts val="295"/>
              </a:spcBef>
              <a:buClr>
                <a:srgbClr val="095A82"/>
              </a:buClr>
              <a:buFont typeface="Wingdings"/>
              <a:buChar char=""/>
              <a:tabLst>
                <a:tab pos="299085" algn="l"/>
                <a:tab pos="299720" algn="l"/>
              </a:tabLst>
            </a:pPr>
            <a:r>
              <a:rPr sz="1400" dirty="0">
                <a:solidFill>
                  <a:srgbClr val="5F5F5F"/>
                </a:solidFill>
                <a:latin typeface="Carlito"/>
                <a:cs typeface="Carlito"/>
              </a:rPr>
              <a:t>JDK 1.8 </a:t>
            </a:r>
            <a:r>
              <a:rPr sz="1400" spc="-5" dirty="0">
                <a:solidFill>
                  <a:srgbClr val="5F5F5F"/>
                </a:solidFill>
                <a:latin typeface="Carlito"/>
                <a:cs typeface="Carlito"/>
              </a:rPr>
              <a:t>64 bit </a:t>
            </a:r>
            <a:r>
              <a:rPr sz="1400" dirty="0">
                <a:solidFill>
                  <a:srgbClr val="5F5F5F"/>
                </a:solidFill>
                <a:latin typeface="Carlito"/>
                <a:cs typeface="Carlito"/>
              </a:rPr>
              <a:t>or </a:t>
            </a:r>
            <a:r>
              <a:rPr sz="1400" spc="-5" dirty="0">
                <a:solidFill>
                  <a:srgbClr val="5F5F5F"/>
                </a:solidFill>
                <a:latin typeface="Carlito"/>
                <a:cs typeface="Carlito"/>
              </a:rPr>
              <a:t>32 bit according to </a:t>
            </a:r>
            <a:r>
              <a:rPr sz="1400" dirty="0">
                <a:solidFill>
                  <a:srgbClr val="5F5F5F"/>
                </a:solidFill>
                <a:latin typeface="Carlito"/>
                <a:cs typeface="Carlito"/>
              </a:rPr>
              <a:t>your </a:t>
            </a:r>
            <a:r>
              <a:rPr sz="1400" spc="-15" dirty="0">
                <a:solidFill>
                  <a:srgbClr val="5F5F5F"/>
                </a:solidFill>
                <a:latin typeface="Carlito"/>
                <a:cs typeface="Carlito"/>
              </a:rPr>
              <a:t>machine </a:t>
            </a:r>
            <a:r>
              <a:rPr sz="1400" u="sng" spc="-15" dirty="0">
                <a:solidFill>
                  <a:srgbClr val="045180"/>
                </a:solidFill>
                <a:uFill>
                  <a:solidFill>
                    <a:srgbClr val="045180"/>
                  </a:solidFill>
                </a:uFill>
                <a:latin typeface="Carlito"/>
                <a:cs typeface="Carlito"/>
                <a:hlinkClick r:id="rId2"/>
              </a:rPr>
              <a:t> http://www.oracle.com/technetwork/java/javase/downloads/jdk8-downloads-2133151.html</a:t>
            </a:r>
            <a:endParaRPr sz="1400">
              <a:latin typeface="Carlito"/>
              <a:cs typeface="Carlito"/>
            </a:endParaRPr>
          </a:p>
        </p:txBody>
      </p:sp>
      <p:grpSp>
        <p:nvGrpSpPr>
          <p:cNvPr id="5" name="object 5"/>
          <p:cNvGrpSpPr/>
          <p:nvPr/>
        </p:nvGrpSpPr>
        <p:grpSpPr>
          <a:xfrm>
            <a:off x="2229611" y="2058923"/>
            <a:ext cx="4684395" cy="2667000"/>
            <a:chOff x="2229611" y="2058923"/>
            <a:chExt cx="4684395" cy="2667000"/>
          </a:xfrm>
        </p:grpSpPr>
        <p:sp>
          <p:nvSpPr>
            <p:cNvPr id="6" name="object 6"/>
            <p:cNvSpPr/>
            <p:nvPr/>
          </p:nvSpPr>
          <p:spPr>
            <a:xfrm>
              <a:off x="2247899" y="2119883"/>
              <a:ext cx="4631436" cy="248412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234183" y="2063495"/>
              <a:ext cx="4675505" cy="2658110"/>
            </a:xfrm>
            <a:custGeom>
              <a:avLst/>
              <a:gdLst/>
              <a:ahLst/>
              <a:cxnLst/>
              <a:rect l="l" t="t" r="r" b="b"/>
              <a:pathLst>
                <a:path w="4675505" h="2658110">
                  <a:moveTo>
                    <a:pt x="0" y="2657602"/>
                  </a:moveTo>
                  <a:lnTo>
                    <a:pt x="4675124" y="2657602"/>
                  </a:lnTo>
                  <a:lnTo>
                    <a:pt x="4675124" y="0"/>
                  </a:lnTo>
                  <a:lnTo>
                    <a:pt x="0" y="0"/>
                  </a:lnTo>
                  <a:lnTo>
                    <a:pt x="0" y="2657602"/>
                  </a:lnTo>
                  <a:close/>
                </a:path>
              </a:pathLst>
            </a:custGeom>
            <a:ln w="9143">
              <a:solidFill>
                <a:srgbClr val="5F5F5F"/>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4037329"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Required </a:t>
            </a:r>
            <a:r>
              <a:rPr sz="2800" b="1" spc="-10" dirty="0">
                <a:latin typeface="Carlito"/>
                <a:cs typeface="Carlito"/>
              </a:rPr>
              <a:t>Software</a:t>
            </a:r>
            <a:r>
              <a:rPr sz="2800" b="1" spc="-190" dirty="0">
                <a:latin typeface="Carlito"/>
                <a:cs typeface="Carlito"/>
              </a:rPr>
              <a:t> </a:t>
            </a:r>
            <a:r>
              <a:rPr sz="2800" b="1" spc="-15" dirty="0">
                <a:latin typeface="Carlito"/>
                <a:cs typeface="Carlito"/>
              </a:rPr>
              <a:t>(Contd.)</a:t>
            </a:r>
            <a:endParaRPr sz="2800">
              <a:latin typeface="Carlito"/>
              <a:cs typeface="Carlito"/>
            </a:endParaRPr>
          </a:p>
        </p:txBody>
      </p:sp>
      <p:sp>
        <p:nvSpPr>
          <p:cNvPr id="4" name="object 4"/>
          <p:cNvSpPr txBox="1"/>
          <p:nvPr/>
        </p:nvSpPr>
        <p:spPr>
          <a:xfrm>
            <a:off x="545388" y="893826"/>
            <a:ext cx="5010150" cy="126555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095A82"/>
                </a:solidFill>
                <a:latin typeface="Tahoma"/>
                <a:cs typeface="Tahoma"/>
              </a:rPr>
              <a:t>Required </a:t>
            </a:r>
            <a:r>
              <a:rPr sz="1200" spc="-5" dirty="0">
                <a:solidFill>
                  <a:srgbClr val="095A82"/>
                </a:solidFill>
                <a:latin typeface="Tahoma"/>
                <a:cs typeface="Tahoma"/>
              </a:rPr>
              <a:t>software for Java</a:t>
            </a:r>
            <a:r>
              <a:rPr sz="1200" spc="-60" dirty="0">
                <a:solidFill>
                  <a:srgbClr val="095A82"/>
                </a:solidFill>
                <a:latin typeface="Tahoma"/>
                <a:cs typeface="Tahoma"/>
              </a:rPr>
              <a:t> </a:t>
            </a:r>
            <a:r>
              <a:rPr sz="1200" spc="-15" dirty="0">
                <a:solidFill>
                  <a:srgbClr val="095A82"/>
                </a:solidFill>
                <a:latin typeface="Tahoma"/>
                <a:cs typeface="Tahoma"/>
              </a:rPr>
              <a:t>Programming</a:t>
            </a:r>
            <a:endParaRPr sz="1200">
              <a:latin typeface="Tahoma"/>
              <a:cs typeface="Tahoma"/>
            </a:endParaRPr>
          </a:p>
          <a:p>
            <a:pPr marL="299085" indent="-287020">
              <a:lnSpc>
                <a:spcPct val="100000"/>
              </a:lnSpc>
              <a:spcBef>
                <a:spcPts val="1120"/>
              </a:spcBef>
              <a:buClr>
                <a:srgbClr val="095A82"/>
              </a:buClr>
              <a:buFont typeface="Wingdings"/>
              <a:buChar char=""/>
              <a:tabLst>
                <a:tab pos="299085" algn="l"/>
                <a:tab pos="299720" algn="l"/>
              </a:tabLst>
            </a:pPr>
            <a:r>
              <a:rPr sz="1400" spc="-5" dirty="0">
                <a:solidFill>
                  <a:srgbClr val="5F5F5F"/>
                </a:solidFill>
                <a:latin typeface="Carlito"/>
                <a:cs typeface="Carlito"/>
              </a:rPr>
              <a:t>Eclipse</a:t>
            </a:r>
            <a:r>
              <a:rPr sz="1400" spc="-25" dirty="0">
                <a:solidFill>
                  <a:srgbClr val="5F5F5F"/>
                </a:solidFill>
                <a:latin typeface="Carlito"/>
                <a:cs typeface="Carlito"/>
              </a:rPr>
              <a:t> </a:t>
            </a:r>
            <a:r>
              <a:rPr sz="1400" spc="-5" dirty="0">
                <a:solidFill>
                  <a:srgbClr val="5F5F5F"/>
                </a:solidFill>
                <a:latin typeface="Carlito"/>
                <a:cs typeface="Carlito"/>
              </a:rPr>
              <a:t>J2EE </a:t>
            </a:r>
            <a:r>
              <a:rPr sz="1400" dirty="0">
                <a:solidFill>
                  <a:srgbClr val="5F5F5F"/>
                </a:solidFill>
                <a:latin typeface="Carlito"/>
                <a:cs typeface="Carlito"/>
              </a:rPr>
              <a:t>version</a:t>
            </a:r>
            <a:r>
              <a:rPr sz="1400" spc="-40" dirty="0">
                <a:solidFill>
                  <a:srgbClr val="5F5F5F"/>
                </a:solidFill>
                <a:latin typeface="Carlito"/>
                <a:cs typeface="Carlito"/>
              </a:rPr>
              <a:t> </a:t>
            </a:r>
            <a:r>
              <a:rPr sz="1400" dirty="0">
                <a:solidFill>
                  <a:srgbClr val="5F5F5F"/>
                </a:solidFill>
                <a:latin typeface="Carlito"/>
                <a:cs typeface="Carlito"/>
              </a:rPr>
              <a:t>for</a:t>
            </a:r>
            <a:r>
              <a:rPr sz="1400" spc="-75" dirty="0">
                <a:solidFill>
                  <a:srgbClr val="5F5F5F"/>
                </a:solidFill>
                <a:latin typeface="Carlito"/>
                <a:cs typeface="Carlito"/>
              </a:rPr>
              <a:t> </a:t>
            </a:r>
            <a:r>
              <a:rPr sz="1400" spc="-5" dirty="0">
                <a:solidFill>
                  <a:srgbClr val="5F5F5F"/>
                </a:solidFill>
                <a:latin typeface="Carlito"/>
                <a:cs typeface="Carlito"/>
              </a:rPr>
              <a:t>64</a:t>
            </a:r>
            <a:r>
              <a:rPr sz="1400" spc="-20" dirty="0">
                <a:solidFill>
                  <a:srgbClr val="5F5F5F"/>
                </a:solidFill>
                <a:latin typeface="Carlito"/>
                <a:cs typeface="Carlito"/>
              </a:rPr>
              <a:t> </a:t>
            </a:r>
            <a:r>
              <a:rPr sz="1400" spc="-5" dirty="0">
                <a:solidFill>
                  <a:srgbClr val="5F5F5F"/>
                </a:solidFill>
                <a:latin typeface="Carlito"/>
                <a:cs typeface="Carlito"/>
              </a:rPr>
              <a:t>bit</a:t>
            </a:r>
            <a:r>
              <a:rPr sz="1400" spc="-15" dirty="0">
                <a:solidFill>
                  <a:srgbClr val="5F5F5F"/>
                </a:solidFill>
                <a:latin typeface="Carlito"/>
                <a:cs typeface="Carlito"/>
              </a:rPr>
              <a:t> </a:t>
            </a:r>
            <a:r>
              <a:rPr sz="1400" dirty="0">
                <a:solidFill>
                  <a:srgbClr val="5F5F5F"/>
                </a:solidFill>
                <a:latin typeface="Carlito"/>
                <a:cs typeface="Carlito"/>
              </a:rPr>
              <a:t>or</a:t>
            </a:r>
            <a:r>
              <a:rPr sz="1400" spc="-40" dirty="0">
                <a:solidFill>
                  <a:srgbClr val="5F5F5F"/>
                </a:solidFill>
                <a:latin typeface="Carlito"/>
                <a:cs typeface="Carlito"/>
              </a:rPr>
              <a:t> </a:t>
            </a:r>
            <a:r>
              <a:rPr sz="1400" spc="-5" dirty="0">
                <a:solidFill>
                  <a:srgbClr val="5F5F5F"/>
                </a:solidFill>
                <a:latin typeface="Carlito"/>
                <a:cs typeface="Carlito"/>
              </a:rPr>
              <a:t>32</a:t>
            </a:r>
            <a:r>
              <a:rPr sz="1400" spc="-30" dirty="0">
                <a:solidFill>
                  <a:srgbClr val="5F5F5F"/>
                </a:solidFill>
                <a:latin typeface="Carlito"/>
                <a:cs typeface="Carlito"/>
              </a:rPr>
              <a:t> </a:t>
            </a:r>
            <a:r>
              <a:rPr sz="1400" spc="-5" dirty="0">
                <a:solidFill>
                  <a:srgbClr val="5F5F5F"/>
                </a:solidFill>
                <a:latin typeface="Carlito"/>
                <a:cs typeface="Carlito"/>
              </a:rPr>
              <a:t>bit</a:t>
            </a:r>
            <a:r>
              <a:rPr sz="1400" spc="-15" dirty="0">
                <a:solidFill>
                  <a:srgbClr val="5F5F5F"/>
                </a:solidFill>
                <a:latin typeface="Carlito"/>
                <a:cs typeface="Carlito"/>
              </a:rPr>
              <a:t> </a:t>
            </a:r>
            <a:r>
              <a:rPr sz="1400" spc="-5" dirty="0">
                <a:solidFill>
                  <a:srgbClr val="5F5F5F"/>
                </a:solidFill>
                <a:latin typeface="Carlito"/>
                <a:cs typeface="Carlito"/>
              </a:rPr>
              <a:t>according</a:t>
            </a:r>
            <a:r>
              <a:rPr sz="1400" spc="-15" dirty="0">
                <a:solidFill>
                  <a:srgbClr val="5F5F5F"/>
                </a:solidFill>
                <a:latin typeface="Carlito"/>
                <a:cs typeface="Carlito"/>
              </a:rPr>
              <a:t> </a:t>
            </a:r>
            <a:r>
              <a:rPr sz="1400" spc="-5" dirty="0">
                <a:solidFill>
                  <a:srgbClr val="5F5F5F"/>
                </a:solidFill>
                <a:latin typeface="Carlito"/>
                <a:cs typeface="Carlito"/>
              </a:rPr>
              <a:t>to</a:t>
            </a:r>
            <a:r>
              <a:rPr sz="1400" spc="-25" dirty="0">
                <a:solidFill>
                  <a:srgbClr val="5F5F5F"/>
                </a:solidFill>
                <a:latin typeface="Carlito"/>
                <a:cs typeface="Carlito"/>
              </a:rPr>
              <a:t> </a:t>
            </a:r>
            <a:r>
              <a:rPr sz="1400" dirty="0">
                <a:solidFill>
                  <a:srgbClr val="5F5F5F"/>
                </a:solidFill>
                <a:latin typeface="Carlito"/>
                <a:cs typeface="Carlito"/>
              </a:rPr>
              <a:t>your</a:t>
            </a:r>
            <a:r>
              <a:rPr sz="1400" spc="-25" dirty="0">
                <a:solidFill>
                  <a:srgbClr val="5F5F5F"/>
                </a:solidFill>
                <a:latin typeface="Carlito"/>
                <a:cs typeface="Carlito"/>
              </a:rPr>
              <a:t> </a:t>
            </a:r>
            <a:r>
              <a:rPr sz="1400" spc="-15" dirty="0">
                <a:solidFill>
                  <a:srgbClr val="5F5F5F"/>
                </a:solidFill>
                <a:latin typeface="Carlito"/>
                <a:cs typeface="Carlito"/>
              </a:rPr>
              <a:t>machine</a:t>
            </a:r>
            <a:endParaRPr sz="1400">
              <a:latin typeface="Carlito"/>
              <a:cs typeface="Carlito"/>
            </a:endParaRPr>
          </a:p>
          <a:p>
            <a:pPr>
              <a:lnSpc>
                <a:spcPct val="100000"/>
              </a:lnSpc>
            </a:pPr>
            <a:endParaRPr sz="1600">
              <a:latin typeface="Carlito"/>
              <a:cs typeface="Carlito"/>
            </a:endParaRPr>
          </a:p>
          <a:p>
            <a:pPr>
              <a:lnSpc>
                <a:spcPct val="100000"/>
              </a:lnSpc>
              <a:spcBef>
                <a:spcPts val="55"/>
              </a:spcBef>
            </a:pPr>
            <a:endParaRPr sz="1500">
              <a:latin typeface="Carlito"/>
              <a:cs typeface="Carlito"/>
            </a:endParaRPr>
          </a:p>
          <a:p>
            <a:pPr marL="228600">
              <a:lnSpc>
                <a:spcPct val="100000"/>
              </a:lnSpc>
            </a:pPr>
            <a:r>
              <a:rPr sz="1400" u="sng" spc="-15" dirty="0">
                <a:solidFill>
                  <a:srgbClr val="045180"/>
                </a:solidFill>
                <a:uFill>
                  <a:solidFill>
                    <a:srgbClr val="045180"/>
                  </a:solidFill>
                </a:uFill>
                <a:latin typeface="Carlito"/>
                <a:cs typeface="Carlito"/>
                <a:hlinkClick r:id="rId2"/>
              </a:rPr>
              <a:t>https://www.eclipse.org/downloads/</a:t>
            </a:r>
            <a:endParaRPr sz="1400">
              <a:latin typeface="Carlito"/>
              <a:cs typeface="Carlito"/>
            </a:endParaRPr>
          </a:p>
        </p:txBody>
      </p:sp>
      <p:grpSp>
        <p:nvGrpSpPr>
          <p:cNvPr id="5" name="object 5"/>
          <p:cNvGrpSpPr/>
          <p:nvPr/>
        </p:nvGrpSpPr>
        <p:grpSpPr>
          <a:xfrm>
            <a:off x="553212" y="2305811"/>
            <a:ext cx="8037195" cy="2075814"/>
            <a:chOff x="553212" y="2305811"/>
            <a:chExt cx="8037195" cy="2075814"/>
          </a:xfrm>
        </p:grpSpPr>
        <p:sp>
          <p:nvSpPr>
            <p:cNvPr id="6" name="object 6"/>
            <p:cNvSpPr/>
            <p:nvPr/>
          </p:nvSpPr>
          <p:spPr>
            <a:xfrm>
              <a:off x="656844" y="2409443"/>
              <a:ext cx="7857744" cy="185775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57784" y="2310383"/>
              <a:ext cx="8028305" cy="2066289"/>
            </a:xfrm>
            <a:custGeom>
              <a:avLst/>
              <a:gdLst/>
              <a:ahLst/>
              <a:cxnLst/>
              <a:rect l="l" t="t" r="r" b="b"/>
              <a:pathLst>
                <a:path w="8028305" h="2066289">
                  <a:moveTo>
                    <a:pt x="0" y="2066163"/>
                  </a:moveTo>
                  <a:lnTo>
                    <a:pt x="8027924" y="2066163"/>
                  </a:lnTo>
                  <a:lnTo>
                    <a:pt x="8027924" y="0"/>
                  </a:lnTo>
                  <a:lnTo>
                    <a:pt x="0" y="0"/>
                  </a:lnTo>
                  <a:lnTo>
                    <a:pt x="0" y="2066163"/>
                  </a:lnTo>
                  <a:close/>
                </a:path>
              </a:pathLst>
            </a:custGeom>
            <a:ln w="9144">
              <a:solidFill>
                <a:srgbClr val="5F5F5F"/>
              </a:solidFill>
            </a:ln>
          </p:spPr>
          <p:txBody>
            <a:bodyPr wrap="square" lIns="0" tIns="0" rIns="0" bIns="0" rtlCol="0"/>
            <a:lstStyle/>
            <a:p>
              <a:endParaRPr/>
            </a:p>
          </p:txBody>
        </p:sp>
      </p:gr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7105" y="845819"/>
            <a:ext cx="8211820" cy="3388360"/>
            <a:chOff x="467105" y="845819"/>
            <a:chExt cx="8211820" cy="3388360"/>
          </a:xfrm>
        </p:grpSpPr>
        <p:sp>
          <p:nvSpPr>
            <p:cNvPr id="3" name="object 3"/>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4" name="object 4"/>
            <p:cNvSpPr/>
            <p:nvPr/>
          </p:nvSpPr>
          <p:spPr>
            <a:xfrm>
              <a:off x="611123" y="915923"/>
              <a:ext cx="4003548" cy="251917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854196" y="2284475"/>
              <a:ext cx="4678680" cy="1949196"/>
            </a:xfrm>
            <a:prstGeom prst="rect">
              <a:avLst/>
            </a:prstGeom>
            <a:blipFill>
              <a:blip r:embed="rId3"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470712" y="300304"/>
            <a:ext cx="287464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Select a</a:t>
            </a:r>
            <a:r>
              <a:rPr sz="2800" b="1" spc="-114" dirty="0">
                <a:latin typeface="Carlito"/>
                <a:cs typeface="Carlito"/>
              </a:rPr>
              <a:t> </a:t>
            </a:r>
            <a:r>
              <a:rPr sz="2800" b="1" spc="-15" dirty="0">
                <a:latin typeface="Carlito"/>
                <a:cs typeface="Carlito"/>
              </a:rPr>
              <a:t>Workspace</a:t>
            </a:r>
            <a:endParaRPr sz="2800">
              <a:latin typeface="Carlito"/>
              <a:cs typeface="Carlito"/>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236664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Create a</a:t>
            </a:r>
            <a:r>
              <a:rPr sz="2800" b="1" spc="-114" dirty="0">
                <a:latin typeface="Carlito"/>
                <a:cs typeface="Carlito"/>
              </a:rPr>
              <a:t> </a:t>
            </a:r>
            <a:r>
              <a:rPr sz="2800" b="1" spc="-15" dirty="0">
                <a:latin typeface="Carlito"/>
                <a:cs typeface="Carlito"/>
              </a:rPr>
              <a:t>Project</a:t>
            </a:r>
            <a:endParaRPr sz="2800">
              <a:latin typeface="Carlito"/>
              <a:cs typeface="Carlito"/>
            </a:endParaRPr>
          </a:p>
        </p:txBody>
      </p:sp>
      <p:grpSp>
        <p:nvGrpSpPr>
          <p:cNvPr id="4" name="object 4"/>
          <p:cNvGrpSpPr/>
          <p:nvPr/>
        </p:nvGrpSpPr>
        <p:grpSpPr>
          <a:xfrm>
            <a:off x="781812" y="954024"/>
            <a:ext cx="4686300" cy="2750820"/>
            <a:chOff x="781812" y="954024"/>
            <a:chExt cx="4686300" cy="2750820"/>
          </a:xfrm>
        </p:grpSpPr>
        <p:sp>
          <p:nvSpPr>
            <p:cNvPr id="5" name="object 5"/>
            <p:cNvSpPr/>
            <p:nvPr/>
          </p:nvSpPr>
          <p:spPr>
            <a:xfrm>
              <a:off x="790956" y="963168"/>
              <a:ext cx="3051047" cy="273253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86384" y="958596"/>
              <a:ext cx="3060065" cy="2741930"/>
            </a:xfrm>
            <a:custGeom>
              <a:avLst/>
              <a:gdLst/>
              <a:ahLst/>
              <a:cxnLst/>
              <a:rect l="l" t="t" r="r" b="b"/>
              <a:pathLst>
                <a:path w="3060065" h="2741929">
                  <a:moveTo>
                    <a:pt x="0" y="2741422"/>
                  </a:moveTo>
                  <a:lnTo>
                    <a:pt x="3059683" y="2741422"/>
                  </a:lnTo>
                  <a:lnTo>
                    <a:pt x="3059683" y="0"/>
                  </a:lnTo>
                  <a:lnTo>
                    <a:pt x="0" y="0"/>
                  </a:lnTo>
                  <a:lnTo>
                    <a:pt x="0" y="2741422"/>
                  </a:lnTo>
                  <a:close/>
                </a:path>
              </a:pathLst>
            </a:custGeom>
            <a:ln w="9144">
              <a:solidFill>
                <a:srgbClr val="5F5F5F"/>
              </a:solidFill>
            </a:ln>
          </p:spPr>
          <p:txBody>
            <a:bodyPr wrap="square" lIns="0" tIns="0" rIns="0" bIns="0" rtlCol="0"/>
            <a:lstStyle/>
            <a:p>
              <a:endParaRPr/>
            </a:p>
          </p:txBody>
        </p:sp>
        <p:sp>
          <p:nvSpPr>
            <p:cNvPr id="7" name="object 7"/>
            <p:cNvSpPr/>
            <p:nvPr/>
          </p:nvSpPr>
          <p:spPr>
            <a:xfrm>
              <a:off x="2915412" y="1252728"/>
              <a:ext cx="1471930" cy="1098550"/>
            </a:xfrm>
            <a:custGeom>
              <a:avLst/>
              <a:gdLst/>
              <a:ahLst/>
              <a:cxnLst/>
              <a:rect l="l" t="t" r="r" b="b"/>
              <a:pathLst>
                <a:path w="1471929" h="1098550">
                  <a:moveTo>
                    <a:pt x="0" y="0"/>
                  </a:moveTo>
                  <a:lnTo>
                    <a:pt x="1471676" y="0"/>
                  </a:lnTo>
                </a:path>
                <a:path w="1471929" h="1098550">
                  <a:moveTo>
                    <a:pt x="1464817" y="0"/>
                  </a:moveTo>
                  <a:lnTo>
                    <a:pt x="1464817" y="1098296"/>
                  </a:lnTo>
                </a:path>
              </a:pathLst>
            </a:custGeom>
            <a:ln w="15240">
              <a:solidFill>
                <a:srgbClr val="FF0000"/>
              </a:solidFill>
            </a:ln>
          </p:spPr>
          <p:txBody>
            <a:bodyPr wrap="square" lIns="0" tIns="0" rIns="0" bIns="0" rtlCol="0"/>
            <a:lstStyle/>
            <a:p>
              <a:endParaRPr/>
            </a:p>
          </p:txBody>
        </p:sp>
        <p:sp>
          <p:nvSpPr>
            <p:cNvPr id="8" name="object 8"/>
            <p:cNvSpPr/>
            <p:nvPr/>
          </p:nvSpPr>
          <p:spPr>
            <a:xfrm>
              <a:off x="4387596" y="2311907"/>
              <a:ext cx="1080770" cy="76200"/>
            </a:xfrm>
            <a:custGeom>
              <a:avLst/>
              <a:gdLst/>
              <a:ahLst/>
              <a:cxnLst/>
              <a:rect l="l" t="t" r="r" b="b"/>
              <a:pathLst>
                <a:path w="1080770" h="76200">
                  <a:moveTo>
                    <a:pt x="1004163" y="30492"/>
                  </a:moveTo>
                  <a:lnTo>
                    <a:pt x="0" y="30492"/>
                  </a:lnTo>
                  <a:lnTo>
                    <a:pt x="0" y="45720"/>
                  </a:lnTo>
                  <a:lnTo>
                    <a:pt x="1004163" y="45720"/>
                  </a:lnTo>
                  <a:lnTo>
                    <a:pt x="1004163" y="30492"/>
                  </a:lnTo>
                  <a:close/>
                </a:path>
                <a:path w="1080770" h="76200">
                  <a:moveTo>
                    <a:pt x="1080389" y="38100"/>
                  </a:moveTo>
                  <a:lnTo>
                    <a:pt x="1065149" y="30480"/>
                  </a:lnTo>
                  <a:lnTo>
                    <a:pt x="1004189" y="0"/>
                  </a:lnTo>
                  <a:lnTo>
                    <a:pt x="1004189" y="76200"/>
                  </a:lnTo>
                  <a:lnTo>
                    <a:pt x="1065149" y="45720"/>
                  </a:lnTo>
                  <a:lnTo>
                    <a:pt x="1080389" y="38100"/>
                  </a:lnTo>
                  <a:close/>
                </a:path>
              </a:pathLst>
            </a:custGeom>
            <a:solidFill>
              <a:srgbClr val="FF0000"/>
            </a:solidFill>
          </p:spPr>
          <p:txBody>
            <a:bodyPr wrap="square" lIns="0" tIns="0" rIns="0" bIns="0" rtlCol="0"/>
            <a:lstStyle/>
            <a:p>
              <a:endParaRPr/>
            </a:p>
          </p:txBody>
        </p:sp>
      </p:grpSp>
      <p:grpSp>
        <p:nvGrpSpPr>
          <p:cNvPr id="9" name="object 9"/>
          <p:cNvGrpSpPr/>
          <p:nvPr/>
        </p:nvGrpSpPr>
        <p:grpSpPr>
          <a:xfrm>
            <a:off x="5570029" y="1554289"/>
            <a:ext cx="2668905" cy="3028315"/>
            <a:chOff x="5570029" y="1554289"/>
            <a:chExt cx="2668905" cy="3028315"/>
          </a:xfrm>
        </p:grpSpPr>
        <p:sp>
          <p:nvSpPr>
            <p:cNvPr id="10" name="object 10"/>
            <p:cNvSpPr/>
            <p:nvPr/>
          </p:nvSpPr>
          <p:spPr>
            <a:xfrm>
              <a:off x="5579363" y="1563624"/>
              <a:ext cx="2650236" cy="3009900"/>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5574791" y="1559052"/>
              <a:ext cx="2659380" cy="3018790"/>
            </a:xfrm>
            <a:custGeom>
              <a:avLst/>
              <a:gdLst/>
              <a:ahLst/>
              <a:cxnLst/>
              <a:rect l="l" t="t" r="r" b="b"/>
              <a:pathLst>
                <a:path w="2659379" h="3018790">
                  <a:moveTo>
                    <a:pt x="0" y="3018663"/>
                  </a:moveTo>
                  <a:lnTo>
                    <a:pt x="2659380" y="3018663"/>
                  </a:lnTo>
                  <a:lnTo>
                    <a:pt x="2659380" y="0"/>
                  </a:lnTo>
                  <a:lnTo>
                    <a:pt x="0" y="0"/>
                  </a:lnTo>
                  <a:lnTo>
                    <a:pt x="0" y="3018663"/>
                  </a:lnTo>
                  <a:close/>
                </a:path>
              </a:pathLst>
            </a:custGeom>
            <a:ln w="9144">
              <a:solidFill>
                <a:srgbClr val="5F5F5F"/>
              </a:solidFill>
            </a:ln>
          </p:spPr>
          <p:txBody>
            <a:bodyPr wrap="square" lIns="0" tIns="0" rIns="0" bIns="0" rtlCol="0"/>
            <a:lstStyle/>
            <a:p>
              <a:endParaRPr/>
            </a:p>
          </p:txBody>
        </p:sp>
        <p:sp>
          <p:nvSpPr>
            <p:cNvPr id="12" name="object 12"/>
            <p:cNvSpPr/>
            <p:nvPr/>
          </p:nvSpPr>
          <p:spPr>
            <a:xfrm>
              <a:off x="6677405" y="2655569"/>
              <a:ext cx="1424940" cy="216535"/>
            </a:xfrm>
            <a:custGeom>
              <a:avLst/>
              <a:gdLst/>
              <a:ahLst/>
              <a:cxnLst/>
              <a:rect l="l" t="t" r="r" b="b"/>
              <a:pathLst>
                <a:path w="1424940" h="216535">
                  <a:moveTo>
                    <a:pt x="0" y="216281"/>
                  </a:moveTo>
                  <a:lnTo>
                    <a:pt x="1424940" y="216281"/>
                  </a:lnTo>
                  <a:lnTo>
                    <a:pt x="1424940" y="0"/>
                  </a:lnTo>
                  <a:lnTo>
                    <a:pt x="0" y="0"/>
                  </a:lnTo>
                  <a:lnTo>
                    <a:pt x="0" y="216281"/>
                  </a:lnTo>
                  <a:close/>
                </a:path>
              </a:pathLst>
            </a:custGeom>
            <a:ln w="28956">
              <a:solidFill>
                <a:srgbClr val="FF0000"/>
              </a:solidFill>
            </a:ln>
          </p:spPr>
          <p:txBody>
            <a:bodyPr wrap="square" lIns="0" tIns="0" rIns="0" bIns="0" rtlCol="0"/>
            <a:lstStyle/>
            <a:p>
              <a:endParaRPr/>
            </a:p>
          </p:txBody>
        </p:sp>
      </p:grpSp>
      <p:sp>
        <p:nvSpPr>
          <p:cNvPr id="13" name="object 13"/>
          <p:cNvSpPr txBox="1"/>
          <p:nvPr/>
        </p:nvSpPr>
        <p:spPr>
          <a:xfrm>
            <a:off x="6214871" y="949452"/>
            <a:ext cx="2153920" cy="486409"/>
          </a:xfrm>
          <a:prstGeom prst="rect">
            <a:avLst/>
          </a:prstGeom>
          <a:solidFill>
            <a:srgbClr val="095A82"/>
          </a:solidFill>
        </p:spPr>
        <p:txBody>
          <a:bodyPr vert="horz" wrap="square" lIns="0" tIns="41275" rIns="0" bIns="0" rtlCol="0">
            <a:spAutoFit/>
          </a:bodyPr>
          <a:lstStyle/>
          <a:p>
            <a:pPr marL="844550" marR="143510" indent="-704215">
              <a:lnSpc>
                <a:spcPct val="100000"/>
              </a:lnSpc>
              <a:spcBef>
                <a:spcPts val="325"/>
              </a:spcBef>
            </a:pPr>
            <a:r>
              <a:rPr sz="1200" spc="-5" dirty="0">
                <a:solidFill>
                  <a:srgbClr val="FFFFFF"/>
                </a:solidFill>
                <a:latin typeface="Carlito"/>
                <a:cs typeface="Carlito"/>
              </a:rPr>
              <a:t>Select </a:t>
            </a:r>
            <a:r>
              <a:rPr sz="1200" dirty="0">
                <a:solidFill>
                  <a:srgbClr val="FFFFFF"/>
                </a:solidFill>
                <a:latin typeface="Carlito"/>
                <a:cs typeface="Carlito"/>
              </a:rPr>
              <a:t>the version you </a:t>
            </a:r>
            <a:r>
              <a:rPr sz="1200" spc="-5" dirty="0">
                <a:solidFill>
                  <a:srgbClr val="FFFFFF"/>
                </a:solidFill>
                <a:latin typeface="Carlito"/>
                <a:cs typeface="Carlito"/>
              </a:rPr>
              <a:t>want</a:t>
            </a:r>
            <a:r>
              <a:rPr sz="1200" spc="-195" dirty="0">
                <a:solidFill>
                  <a:srgbClr val="FFFFFF"/>
                </a:solidFill>
                <a:latin typeface="Carlito"/>
                <a:cs typeface="Carlito"/>
              </a:rPr>
              <a:t> </a:t>
            </a:r>
            <a:r>
              <a:rPr sz="1200" spc="-10" dirty="0">
                <a:solidFill>
                  <a:srgbClr val="FFFFFF"/>
                </a:solidFill>
                <a:latin typeface="Carlito"/>
                <a:cs typeface="Carlito"/>
              </a:rPr>
              <a:t>to  </a:t>
            </a:r>
            <a:r>
              <a:rPr sz="1200" spc="-5" dirty="0">
                <a:solidFill>
                  <a:srgbClr val="FFFFFF"/>
                </a:solidFill>
                <a:latin typeface="Carlito"/>
                <a:cs typeface="Carlito"/>
              </a:rPr>
              <a:t>work</a:t>
            </a:r>
            <a:r>
              <a:rPr sz="1200" spc="-20" dirty="0">
                <a:solidFill>
                  <a:srgbClr val="FFFFFF"/>
                </a:solidFill>
                <a:latin typeface="Carlito"/>
                <a:cs typeface="Carlito"/>
              </a:rPr>
              <a:t> </a:t>
            </a:r>
            <a:r>
              <a:rPr sz="1200" spc="-25" dirty="0">
                <a:solidFill>
                  <a:srgbClr val="FFFFFF"/>
                </a:solidFill>
                <a:latin typeface="Carlito"/>
                <a:cs typeface="Carlito"/>
              </a:rPr>
              <a:t>in</a:t>
            </a:r>
            <a:endParaRPr sz="1200">
              <a:latin typeface="Carlito"/>
              <a:cs typeface="Carlito"/>
            </a:endParaRPr>
          </a:p>
        </p:txBody>
      </p:sp>
      <p:grpSp>
        <p:nvGrpSpPr>
          <p:cNvPr id="14" name="object 14"/>
          <p:cNvGrpSpPr/>
          <p:nvPr/>
        </p:nvGrpSpPr>
        <p:grpSpPr>
          <a:xfrm>
            <a:off x="8100059" y="1149096"/>
            <a:ext cx="496570" cy="1628775"/>
            <a:chOff x="8100059" y="1149096"/>
            <a:chExt cx="496570" cy="1628775"/>
          </a:xfrm>
        </p:grpSpPr>
        <p:sp>
          <p:nvSpPr>
            <p:cNvPr id="15" name="object 15"/>
            <p:cNvSpPr/>
            <p:nvPr/>
          </p:nvSpPr>
          <p:spPr>
            <a:xfrm>
              <a:off x="8100060" y="1192529"/>
              <a:ext cx="496570" cy="1585595"/>
            </a:xfrm>
            <a:custGeom>
              <a:avLst/>
              <a:gdLst/>
              <a:ahLst/>
              <a:cxnLst/>
              <a:rect l="l" t="t" r="r" b="b"/>
              <a:pathLst>
                <a:path w="496570" h="1585595">
                  <a:moveTo>
                    <a:pt x="496316" y="14478"/>
                  </a:moveTo>
                  <a:lnTo>
                    <a:pt x="481838" y="14478"/>
                  </a:lnTo>
                  <a:lnTo>
                    <a:pt x="467360" y="0"/>
                  </a:lnTo>
                  <a:lnTo>
                    <a:pt x="467360" y="1556385"/>
                  </a:lnTo>
                  <a:lnTo>
                    <a:pt x="0" y="1556385"/>
                  </a:lnTo>
                  <a:lnTo>
                    <a:pt x="0" y="1585341"/>
                  </a:lnTo>
                  <a:lnTo>
                    <a:pt x="489839" y="1585341"/>
                  </a:lnTo>
                  <a:lnTo>
                    <a:pt x="496316" y="1578864"/>
                  </a:lnTo>
                  <a:lnTo>
                    <a:pt x="496316" y="1570863"/>
                  </a:lnTo>
                  <a:lnTo>
                    <a:pt x="496316" y="1556385"/>
                  </a:lnTo>
                  <a:lnTo>
                    <a:pt x="496316" y="14478"/>
                  </a:lnTo>
                  <a:close/>
                </a:path>
              </a:pathLst>
            </a:custGeom>
            <a:solidFill>
              <a:srgbClr val="FF0000"/>
            </a:solidFill>
          </p:spPr>
          <p:txBody>
            <a:bodyPr wrap="square" lIns="0" tIns="0" rIns="0" bIns="0" rtlCol="0"/>
            <a:lstStyle/>
            <a:p>
              <a:endParaRPr/>
            </a:p>
          </p:txBody>
        </p:sp>
        <p:sp>
          <p:nvSpPr>
            <p:cNvPr id="16" name="object 16"/>
            <p:cNvSpPr/>
            <p:nvPr/>
          </p:nvSpPr>
          <p:spPr>
            <a:xfrm>
              <a:off x="8352916" y="1149096"/>
              <a:ext cx="243458" cy="86867"/>
            </a:xfrm>
            <a:prstGeom prst="rect">
              <a:avLst/>
            </a:prstGeom>
            <a:blipFill>
              <a:blip r:embed="rId4" cstate="print"/>
              <a:stretch>
                <a:fillRect/>
              </a:stretch>
            </a:blipFill>
          </p:spPr>
          <p:txBody>
            <a:bodyPr wrap="square" lIns="0" tIns="0" rIns="0" bIns="0" rtlCol="0"/>
            <a:lstStyle/>
            <a:p>
              <a:endParaRPr/>
            </a:p>
          </p:txBody>
        </p:sp>
      </p:grpSp>
      <p:sp>
        <p:nvSpPr>
          <p:cNvPr id="17" name="object 17"/>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7105" y="845819"/>
            <a:ext cx="8211820" cy="3811904"/>
            <a:chOff x="467105" y="845819"/>
            <a:chExt cx="8211820" cy="3811904"/>
          </a:xfrm>
        </p:grpSpPr>
        <p:sp>
          <p:nvSpPr>
            <p:cNvPr id="3" name="object 3"/>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4" name="object 4"/>
            <p:cNvSpPr/>
            <p:nvPr/>
          </p:nvSpPr>
          <p:spPr>
            <a:xfrm>
              <a:off x="539495" y="915923"/>
              <a:ext cx="4538472" cy="289407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34923" y="911351"/>
              <a:ext cx="4547870" cy="2903220"/>
            </a:xfrm>
            <a:custGeom>
              <a:avLst/>
              <a:gdLst/>
              <a:ahLst/>
              <a:cxnLst/>
              <a:rect l="l" t="t" r="r" b="b"/>
              <a:pathLst>
                <a:path w="4547870" h="2903220">
                  <a:moveTo>
                    <a:pt x="0" y="2903220"/>
                  </a:moveTo>
                  <a:lnTo>
                    <a:pt x="4547362" y="2903220"/>
                  </a:lnTo>
                  <a:lnTo>
                    <a:pt x="4547362" y="0"/>
                  </a:lnTo>
                  <a:lnTo>
                    <a:pt x="0" y="0"/>
                  </a:lnTo>
                  <a:lnTo>
                    <a:pt x="0" y="2903220"/>
                  </a:lnTo>
                  <a:close/>
                </a:path>
              </a:pathLst>
            </a:custGeom>
            <a:ln w="9144">
              <a:solidFill>
                <a:srgbClr val="5F5F5F"/>
              </a:solidFill>
            </a:ln>
          </p:spPr>
          <p:txBody>
            <a:bodyPr wrap="square" lIns="0" tIns="0" rIns="0" bIns="0" rtlCol="0"/>
            <a:lstStyle/>
            <a:p>
              <a:endParaRPr/>
            </a:p>
          </p:txBody>
        </p:sp>
        <p:sp>
          <p:nvSpPr>
            <p:cNvPr id="6" name="object 6"/>
            <p:cNvSpPr/>
            <p:nvPr/>
          </p:nvSpPr>
          <p:spPr>
            <a:xfrm>
              <a:off x="5795771" y="1563623"/>
              <a:ext cx="2622804" cy="309372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3204972" y="2139695"/>
              <a:ext cx="1471930" cy="1098550"/>
            </a:xfrm>
            <a:custGeom>
              <a:avLst/>
              <a:gdLst/>
              <a:ahLst/>
              <a:cxnLst/>
              <a:rect l="l" t="t" r="r" b="b"/>
              <a:pathLst>
                <a:path w="1471929" h="1098550">
                  <a:moveTo>
                    <a:pt x="0" y="0"/>
                  </a:moveTo>
                  <a:lnTo>
                    <a:pt x="1471040" y="0"/>
                  </a:lnTo>
                </a:path>
                <a:path w="1471929" h="1098550">
                  <a:moveTo>
                    <a:pt x="1471802" y="0"/>
                  </a:moveTo>
                  <a:lnTo>
                    <a:pt x="1471802" y="1098296"/>
                  </a:lnTo>
                </a:path>
              </a:pathLst>
            </a:custGeom>
            <a:ln w="15240">
              <a:solidFill>
                <a:srgbClr val="FF0000"/>
              </a:solidFill>
            </a:ln>
          </p:spPr>
          <p:txBody>
            <a:bodyPr wrap="square" lIns="0" tIns="0" rIns="0" bIns="0" rtlCol="0"/>
            <a:lstStyle/>
            <a:p>
              <a:endParaRPr/>
            </a:p>
          </p:txBody>
        </p:sp>
        <p:sp>
          <p:nvSpPr>
            <p:cNvPr id="8" name="object 8"/>
            <p:cNvSpPr/>
            <p:nvPr/>
          </p:nvSpPr>
          <p:spPr>
            <a:xfrm>
              <a:off x="4677156" y="3198875"/>
              <a:ext cx="1120140" cy="76200"/>
            </a:xfrm>
            <a:custGeom>
              <a:avLst/>
              <a:gdLst/>
              <a:ahLst/>
              <a:cxnLst/>
              <a:rect l="l" t="t" r="r" b="b"/>
              <a:pathLst>
                <a:path w="1120139" h="76200">
                  <a:moveTo>
                    <a:pt x="1043901" y="30492"/>
                  </a:moveTo>
                  <a:lnTo>
                    <a:pt x="0" y="30492"/>
                  </a:lnTo>
                  <a:lnTo>
                    <a:pt x="0" y="45720"/>
                  </a:lnTo>
                  <a:lnTo>
                    <a:pt x="1043901" y="45720"/>
                  </a:lnTo>
                  <a:lnTo>
                    <a:pt x="1043901" y="30492"/>
                  </a:lnTo>
                  <a:close/>
                </a:path>
                <a:path w="1120139" h="76200">
                  <a:moveTo>
                    <a:pt x="1120140" y="38100"/>
                  </a:moveTo>
                  <a:lnTo>
                    <a:pt x="1104900" y="30480"/>
                  </a:lnTo>
                  <a:lnTo>
                    <a:pt x="1043940" y="0"/>
                  </a:lnTo>
                  <a:lnTo>
                    <a:pt x="1043940" y="76200"/>
                  </a:lnTo>
                  <a:lnTo>
                    <a:pt x="1104900" y="45720"/>
                  </a:lnTo>
                  <a:lnTo>
                    <a:pt x="1120140" y="38100"/>
                  </a:lnTo>
                  <a:close/>
                </a:path>
              </a:pathLst>
            </a:custGeom>
            <a:solidFill>
              <a:srgbClr val="FF0000"/>
            </a:solidFill>
          </p:spPr>
          <p:txBody>
            <a:bodyPr wrap="square" lIns="0" tIns="0" rIns="0" bIns="0" rtlCol="0"/>
            <a:lstStyle/>
            <a:p>
              <a:endParaRPr/>
            </a:p>
          </p:txBody>
        </p:sp>
      </p:grpSp>
      <p:sp>
        <p:nvSpPr>
          <p:cNvPr id="9" name="object 9"/>
          <p:cNvSpPr txBox="1">
            <a:spLocks noGrp="1"/>
          </p:cNvSpPr>
          <p:nvPr>
            <p:ph type="title"/>
          </p:nvPr>
        </p:nvSpPr>
        <p:spPr>
          <a:xfrm>
            <a:off x="470712" y="300304"/>
            <a:ext cx="204851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Create a</a:t>
            </a:r>
            <a:r>
              <a:rPr sz="2800" b="1" spc="-120" dirty="0">
                <a:latin typeface="Carlito"/>
                <a:cs typeface="Carlito"/>
              </a:rPr>
              <a:t> </a:t>
            </a:r>
            <a:r>
              <a:rPr sz="2800" b="1" spc="-25" dirty="0">
                <a:latin typeface="Carlito"/>
                <a:cs typeface="Carlito"/>
              </a:rPr>
              <a:t>Class</a:t>
            </a:r>
            <a:endParaRPr sz="2800">
              <a:latin typeface="Carlito"/>
              <a:cs typeface="Carlito"/>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326707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My First Java</a:t>
            </a:r>
            <a:r>
              <a:rPr sz="2800" b="1" spc="-150" dirty="0">
                <a:latin typeface="Carlito"/>
                <a:cs typeface="Carlito"/>
              </a:rPr>
              <a:t> </a:t>
            </a:r>
            <a:r>
              <a:rPr sz="2800" b="1" spc="-15" dirty="0">
                <a:latin typeface="Carlito"/>
                <a:cs typeface="Carlito"/>
              </a:rPr>
              <a:t>Program</a:t>
            </a:r>
            <a:endParaRPr sz="2800">
              <a:latin typeface="Carlito"/>
              <a:cs typeface="Carlito"/>
            </a:endParaRPr>
          </a:p>
        </p:txBody>
      </p:sp>
      <p:grpSp>
        <p:nvGrpSpPr>
          <p:cNvPr id="4" name="object 4"/>
          <p:cNvGrpSpPr/>
          <p:nvPr/>
        </p:nvGrpSpPr>
        <p:grpSpPr>
          <a:xfrm>
            <a:off x="425005" y="1037653"/>
            <a:ext cx="8284845" cy="3622675"/>
            <a:chOff x="425005" y="1037653"/>
            <a:chExt cx="8284845" cy="3622675"/>
          </a:xfrm>
        </p:grpSpPr>
        <p:sp>
          <p:nvSpPr>
            <p:cNvPr id="5" name="object 5"/>
            <p:cNvSpPr/>
            <p:nvPr/>
          </p:nvSpPr>
          <p:spPr>
            <a:xfrm>
              <a:off x="434340" y="1046988"/>
              <a:ext cx="4917948" cy="218541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29768" y="1042416"/>
              <a:ext cx="4926965" cy="2194560"/>
            </a:xfrm>
            <a:custGeom>
              <a:avLst/>
              <a:gdLst/>
              <a:ahLst/>
              <a:cxnLst/>
              <a:rect l="l" t="t" r="r" b="b"/>
              <a:pathLst>
                <a:path w="4926965" h="2194560">
                  <a:moveTo>
                    <a:pt x="0" y="2194560"/>
                  </a:moveTo>
                  <a:lnTo>
                    <a:pt x="4926583" y="2194560"/>
                  </a:lnTo>
                  <a:lnTo>
                    <a:pt x="4926583" y="0"/>
                  </a:lnTo>
                  <a:lnTo>
                    <a:pt x="0" y="0"/>
                  </a:lnTo>
                  <a:lnTo>
                    <a:pt x="0" y="2194560"/>
                  </a:lnTo>
                  <a:close/>
                </a:path>
              </a:pathLst>
            </a:custGeom>
            <a:ln w="9144">
              <a:solidFill>
                <a:srgbClr val="5F5F5F"/>
              </a:solidFill>
            </a:ln>
          </p:spPr>
          <p:txBody>
            <a:bodyPr wrap="square" lIns="0" tIns="0" rIns="0" bIns="0" rtlCol="0"/>
            <a:lstStyle/>
            <a:p>
              <a:endParaRPr/>
            </a:p>
          </p:txBody>
        </p:sp>
        <p:sp>
          <p:nvSpPr>
            <p:cNvPr id="7" name="object 7"/>
            <p:cNvSpPr/>
            <p:nvPr/>
          </p:nvSpPr>
          <p:spPr>
            <a:xfrm>
              <a:off x="5036820" y="2211324"/>
              <a:ext cx="3672840" cy="2449195"/>
            </a:xfrm>
            <a:custGeom>
              <a:avLst/>
              <a:gdLst/>
              <a:ahLst/>
              <a:cxnLst/>
              <a:rect l="l" t="t" r="r" b="b"/>
              <a:pathLst>
                <a:path w="3672840" h="2449195">
                  <a:moveTo>
                    <a:pt x="3672839" y="0"/>
                  </a:moveTo>
                  <a:lnTo>
                    <a:pt x="0" y="0"/>
                  </a:lnTo>
                  <a:lnTo>
                    <a:pt x="0" y="2448941"/>
                  </a:lnTo>
                  <a:lnTo>
                    <a:pt x="3672839" y="2448941"/>
                  </a:lnTo>
                  <a:lnTo>
                    <a:pt x="3672839" y="0"/>
                  </a:lnTo>
                  <a:close/>
                </a:path>
              </a:pathLst>
            </a:custGeom>
            <a:solidFill>
              <a:srgbClr val="F0F0F0"/>
            </a:solidFill>
          </p:spPr>
          <p:txBody>
            <a:bodyPr wrap="square" lIns="0" tIns="0" rIns="0" bIns="0" rtlCol="0"/>
            <a:lstStyle/>
            <a:p>
              <a:endParaRPr/>
            </a:p>
          </p:txBody>
        </p:sp>
      </p:grpSp>
      <p:sp>
        <p:nvSpPr>
          <p:cNvPr id="8" name="object 8"/>
          <p:cNvSpPr txBox="1"/>
          <p:nvPr/>
        </p:nvSpPr>
        <p:spPr>
          <a:xfrm>
            <a:off x="5116448" y="2153058"/>
            <a:ext cx="3298190" cy="2543810"/>
          </a:xfrm>
          <a:prstGeom prst="rect">
            <a:avLst/>
          </a:prstGeom>
        </p:spPr>
        <p:txBody>
          <a:bodyPr vert="horz" wrap="square" lIns="0" tIns="88265" rIns="0" bIns="0" rtlCol="0">
            <a:spAutoFit/>
          </a:bodyPr>
          <a:lstStyle/>
          <a:p>
            <a:pPr marL="12700">
              <a:lnSpc>
                <a:spcPct val="100000"/>
              </a:lnSpc>
              <a:spcBef>
                <a:spcPts val="695"/>
              </a:spcBef>
            </a:pPr>
            <a:r>
              <a:rPr sz="1400" spc="-5" dirty="0">
                <a:solidFill>
                  <a:srgbClr val="810087"/>
                </a:solidFill>
                <a:latin typeface="Courier New"/>
                <a:cs typeface="Courier New"/>
              </a:rPr>
              <a:t>class</a:t>
            </a:r>
            <a:r>
              <a:rPr sz="1400" spc="-35" dirty="0">
                <a:solidFill>
                  <a:srgbClr val="810087"/>
                </a:solidFill>
                <a:latin typeface="Courier New"/>
                <a:cs typeface="Courier New"/>
              </a:rPr>
              <a:t> </a:t>
            </a:r>
            <a:r>
              <a:rPr sz="1400" spc="-15" dirty="0">
                <a:latin typeface="Courier New"/>
                <a:cs typeface="Courier New"/>
              </a:rPr>
              <a:t>FirstProgram</a:t>
            </a:r>
            <a:endParaRPr sz="1400">
              <a:latin typeface="Courier New"/>
              <a:cs typeface="Courier New"/>
            </a:endParaRPr>
          </a:p>
          <a:p>
            <a:pPr marL="12700">
              <a:lnSpc>
                <a:spcPct val="100000"/>
              </a:lnSpc>
              <a:spcBef>
                <a:spcPts val="600"/>
              </a:spcBef>
            </a:pPr>
            <a:r>
              <a:rPr sz="1400" dirty="0">
                <a:latin typeface="Courier New"/>
                <a:cs typeface="Courier New"/>
              </a:rPr>
              <a:t>{</a:t>
            </a:r>
            <a:endParaRPr sz="1400">
              <a:latin typeface="Courier New"/>
              <a:cs typeface="Courier New"/>
            </a:endParaRPr>
          </a:p>
          <a:p>
            <a:pPr marL="12700" marR="536575" indent="320040">
              <a:lnSpc>
                <a:spcPct val="117900"/>
              </a:lnSpc>
              <a:spcBef>
                <a:spcPts val="300"/>
              </a:spcBef>
            </a:pPr>
            <a:r>
              <a:rPr sz="1400" spc="-5" dirty="0">
                <a:solidFill>
                  <a:srgbClr val="810087"/>
                </a:solidFill>
                <a:latin typeface="Courier New"/>
                <a:cs typeface="Courier New"/>
              </a:rPr>
              <a:t>public static void</a:t>
            </a:r>
            <a:r>
              <a:rPr sz="1400" spc="-225" dirty="0">
                <a:solidFill>
                  <a:srgbClr val="810087"/>
                </a:solidFill>
                <a:latin typeface="Courier New"/>
                <a:cs typeface="Courier New"/>
              </a:rPr>
              <a:t> </a:t>
            </a:r>
            <a:r>
              <a:rPr sz="1400" i="1" spc="-30" dirty="0">
                <a:latin typeface="Courier New"/>
                <a:cs typeface="Courier New"/>
              </a:rPr>
              <a:t>main  </a:t>
            </a:r>
            <a:r>
              <a:rPr sz="1400" spc="-5" dirty="0">
                <a:latin typeface="Courier New"/>
                <a:cs typeface="Courier New"/>
              </a:rPr>
              <a:t>(String[]</a:t>
            </a:r>
            <a:r>
              <a:rPr sz="1400" spc="-80" dirty="0">
                <a:latin typeface="Courier New"/>
                <a:cs typeface="Courier New"/>
              </a:rPr>
              <a:t> </a:t>
            </a:r>
            <a:r>
              <a:rPr sz="1400" spc="-15" dirty="0">
                <a:latin typeface="Courier New"/>
                <a:cs typeface="Courier New"/>
              </a:rPr>
              <a:t>args)</a:t>
            </a:r>
            <a:endParaRPr sz="1400">
              <a:latin typeface="Courier New"/>
              <a:cs typeface="Courier New"/>
            </a:endParaRPr>
          </a:p>
          <a:p>
            <a:pPr marL="332105">
              <a:lnSpc>
                <a:spcPct val="100000"/>
              </a:lnSpc>
              <a:spcBef>
                <a:spcPts val="600"/>
              </a:spcBef>
            </a:pPr>
            <a:r>
              <a:rPr sz="1400" dirty="0">
                <a:latin typeface="Courier New"/>
                <a:cs typeface="Courier New"/>
              </a:rPr>
              <a:t>{</a:t>
            </a:r>
            <a:endParaRPr sz="1400">
              <a:latin typeface="Courier New"/>
              <a:cs typeface="Courier New"/>
            </a:endParaRPr>
          </a:p>
          <a:p>
            <a:pPr marL="546100">
              <a:lnSpc>
                <a:spcPct val="100000"/>
              </a:lnSpc>
              <a:spcBef>
                <a:spcPts val="495"/>
              </a:spcBef>
            </a:pPr>
            <a:r>
              <a:rPr sz="1400" spc="-5" dirty="0">
                <a:latin typeface="Courier New"/>
                <a:cs typeface="Courier New"/>
              </a:rPr>
              <a:t>System</a:t>
            </a:r>
            <a:r>
              <a:rPr sz="1400" i="1" spc="-5" dirty="0">
                <a:solidFill>
                  <a:srgbClr val="6600FF"/>
                </a:solidFill>
                <a:latin typeface="Courier New"/>
                <a:cs typeface="Courier New"/>
              </a:rPr>
              <a:t>.out.</a:t>
            </a:r>
            <a:r>
              <a:rPr sz="1400" spc="-5" dirty="0">
                <a:latin typeface="Courier New"/>
                <a:cs typeface="Courier New"/>
              </a:rPr>
              <a:t>println</a:t>
            </a:r>
            <a:r>
              <a:rPr sz="1400" spc="-220" dirty="0">
                <a:latin typeface="Courier New"/>
                <a:cs typeface="Courier New"/>
              </a:rPr>
              <a:t> </a:t>
            </a:r>
            <a:r>
              <a:rPr sz="1400" spc="-20" dirty="0">
                <a:latin typeface="Courier New"/>
                <a:cs typeface="Courier New"/>
              </a:rPr>
              <a:t>(</a:t>
            </a:r>
            <a:r>
              <a:rPr sz="1400" spc="-20" dirty="0">
                <a:solidFill>
                  <a:srgbClr val="6600FF"/>
                </a:solidFill>
                <a:latin typeface="Courier New"/>
                <a:cs typeface="Courier New"/>
              </a:rPr>
              <a:t>"Hello</a:t>
            </a:r>
            <a:endParaRPr sz="1400">
              <a:latin typeface="Courier New"/>
              <a:cs typeface="Courier New"/>
            </a:endParaRPr>
          </a:p>
          <a:p>
            <a:pPr marL="12700">
              <a:lnSpc>
                <a:spcPct val="100000"/>
              </a:lnSpc>
              <a:spcBef>
                <a:spcPts val="250"/>
              </a:spcBef>
            </a:pPr>
            <a:r>
              <a:rPr sz="1400" spc="-15" dirty="0">
                <a:solidFill>
                  <a:srgbClr val="6600FF"/>
                </a:solidFill>
                <a:latin typeface="Courier New"/>
                <a:cs typeface="Courier New"/>
              </a:rPr>
              <a:t>World"</a:t>
            </a:r>
            <a:r>
              <a:rPr sz="1400" spc="-15" dirty="0">
                <a:latin typeface="Courier New"/>
                <a:cs typeface="Courier New"/>
              </a:rPr>
              <a:t>);</a:t>
            </a:r>
            <a:endParaRPr sz="1400">
              <a:latin typeface="Courier New"/>
              <a:cs typeface="Courier New"/>
            </a:endParaRPr>
          </a:p>
          <a:p>
            <a:pPr marL="332105">
              <a:lnSpc>
                <a:spcPct val="100000"/>
              </a:lnSpc>
              <a:spcBef>
                <a:spcPts val="660"/>
              </a:spcBef>
            </a:pPr>
            <a:r>
              <a:rPr sz="1400" dirty="0">
                <a:latin typeface="Courier New"/>
                <a:cs typeface="Courier New"/>
              </a:rPr>
              <a:t>}</a:t>
            </a:r>
            <a:endParaRPr sz="1400">
              <a:latin typeface="Courier New"/>
              <a:cs typeface="Courier New"/>
            </a:endParaRPr>
          </a:p>
          <a:p>
            <a:pPr marL="12700">
              <a:lnSpc>
                <a:spcPct val="100000"/>
              </a:lnSpc>
              <a:spcBef>
                <a:spcPts val="600"/>
              </a:spcBef>
            </a:pPr>
            <a:r>
              <a:rPr sz="1400" dirty="0">
                <a:latin typeface="Courier New"/>
                <a:cs typeface="Courier New"/>
              </a:rPr>
              <a:t>}</a:t>
            </a:r>
            <a:endParaRPr sz="1400">
              <a:latin typeface="Courier New"/>
              <a:cs typeface="Courier New"/>
            </a:endParaRPr>
          </a:p>
        </p:txBody>
      </p:sp>
      <p:sp>
        <p:nvSpPr>
          <p:cNvPr id="9" name="object 9"/>
          <p:cNvSpPr/>
          <p:nvPr/>
        </p:nvSpPr>
        <p:spPr>
          <a:xfrm>
            <a:off x="3637788" y="1837689"/>
            <a:ext cx="3279775" cy="375285"/>
          </a:xfrm>
          <a:custGeom>
            <a:avLst/>
            <a:gdLst/>
            <a:ahLst/>
            <a:cxnLst/>
            <a:rect l="l" t="t" r="r" b="b"/>
            <a:pathLst>
              <a:path w="3279775" h="375285">
                <a:moveTo>
                  <a:pt x="3279648" y="288163"/>
                </a:moveTo>
                <a:lnTo>
                  <a:pt x="3250692" y="288163"/>
                </a:lnTo>
                <a:lnTo>
                  <a:pt x="3250692" y="29210"/>
                </a:lnTo>
                <a:lnTo>
                  <a:pt x="3250692" y="15240"/>
                </a:lnTo>
                <a:lnTo>
                  <a:pt x="3250692" y="14732"/>
                </a:lnTo>
                <a:lnTo>
                  <a:pt x="3250692" y="6350"/>
                </a:lnTo>
                <a:lnTo>
                  <a:pt x="3247123" y="6350"/>
                </a:lnTo>
                <a:lnTo>
                  <a:pt x="3247123" y="0"/>
                </a:lnTo>
                <a:lnTo>
                  <a:pt x="0" y="0"/>
                </a:lnTo>
                <a:lnTo>
                  <a:pt x="0" y="6350"/>
                </a:lnTo>
                <a:lnTo>
                  <a:pt x="0" y="15240"/>
                </a:lnTo>
                <a:lnTo>
                  <a:pt x="0" y="29210"/>
                </a:lnTo>
                <a:lnTo>
                  <a:pt x="3221736" y="29210"/>
                </a:lnTo>
                <a:lnTo>
                  <a:pt x="3221736" y="288163"/>
                </a:lnTo>
                <a:lnTo>
                  <a:pt x="3192780" y="288163"/>
                </a:lnTo>
                <a:lnTo>
                  <a:pt x="3236214" y="375031"/>
                </a:lnTo>
                <a:lnTo>
                  <a:pt x="3272409" y="302641"/>
                </a:lnTo>
                <a:lnTo>
                  <a:pt x="3279648" y="288163"/>
                </a:lnTo>
                <a:close/>
              </a:path>
            </a:pathLst>
          </a:custGeom>
          <a:solidFill>
            <a:srgbClr val="FF0000"/>
          </a:solidFill>
        </p:spPr>
        <p:txBody>
          <a:bodyPr wrap="square" lIns="0" tIns="0" rIns="0" bIns="0" rtlCol="0"/>
          <a:lstStyle/>
          <a:p>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319722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Execute java</a:t>
            </a:r>
            <a:r>
              <a:rPr sz="2800" b="1" spc="-150" dirty="0">
                <a:latin typeface="Carlito"/>
                <a:cs typeface="Carlito"/>
              </a:rPr>
              <a:t> </a:t>
            </a:r>
            <a:r>
              <a:rPr sz="2800" b="1" spc="-15" dirty="0">
                <a:latin typeface="Carlito"/>
                <a:cs typeface="Carlito"/>
              </a:rPr>
              <a:t>Program</a:t>
            </a:r>
            <a:endParaRPr sz="2800">
              <a:latin typeface="Carlito"/>
              <a:cs typeface="Carlito"/>
            </a:endParaRPr>
          </a:p>
        </p:txBody>
      </p:sp>
      <p:grpSp>
        <p:nvGrpSpPr>
          <p:cNvPr id="4" name="object 4"/>
          <p:cNvGrpSpPr/>
          <p:nvPr/>
        </p:nvGrpSpPr>
        <p:grpSpPr>
          <a:xfrm>
            <a:off x="890016" y="1338072"/>
            <a:ext cx="7147559" cy="2701925"/>
            <a:chOff x="890016" y="1338072"/>
            <a:chExt cx="7147559" cy="2701925"/>
          </a:xfrm>
        </p:grpSpPr>
        <p:sp>
          <p:nvSpPr>
            <p:cNvPr id="5" name="object 5"/>
            <p:cNvSpPr/>
            <p:nvPr/>
          </p:nvSpPr>
          <p:spPr>
            <a:xfrm>
              <a:off x="899160" y="1347216"/>
              <a:ext cx="7129272" cy="268376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894588" y="1342644"/>
              <a:ext cx="7138670" cy="2693035"/>
            </a:xfrm>
            <a:custGeom>
              <a:avLst/>
              <a:gdLst/>
              <a:ahLst/>
              <a:cxnLst/>
              <a:rect l="l" t="t" r="r" b="b"/>
              <a:pathLst>
                <a:path w="7138670" h="2693035">
                  <a:moveTo>
                    <a:pt x="0" y="2692780"/>
                  </a:moveTo>
                  <a:lnTo>
                    <a:pt x="7138161" y="2692780"/>
                  </a:lnTo>
                  <a:lnTo>
                    <a:pt x="7138161" y="0"/>
                  </a:lnTo>
                  <a:lnTo>
                    <a:pt x="0" y="0"/>
                  </a:lnTo>
                  <a:lnTo>
                    <a:pt x="0" y="2692780"/>
                  </a:lnTo>
                  <a:close/>
                </a:path>
              </a:pathLst>
            </a:custGeom>
            <a:ln w="9143">
              <a:solidFill>
                <a:srgbClr val="5F5F5F"/>
              </a:solidFill>
            </a:ln>
          </p:spPr>
          <p:txBody>
            <a:bodyPr wrap="square" lIns="0" tIns="0" rIns="0" bIns="0" rtlCol="0"/>
            <a:lstStyle/>
            <a:p>
              <a:endParaRPr/>
            </a:p>
          </p:txBody>
        </p:sp>
      </p:grpSp>
      <p:sp>
        <p:nvSpPr>
          <p:cNvPr id="7" name="object 7"/>
          <p:cNvSpPr txBox="1"/>
          <p:nvPr/>
        </p:nvSpPr>
        <p:spPr>
          <a:xfrm>
            <a:off x="545388" y="927353"/>
            <a:ext cx="1892935" cy="239395"/>
          </a:xfrm>
          <a:prstGeom prst="rect">
            <a:avLst/>
          </a:prstGeom>
        </p:spPr>
        <p:txBody>
          <a:bodyPr vert="horz" wrap="square" lIns="0" tIns="13335" rIns="0" bIns="0" rtlCol="0">
            <a:spAutoFit/>
          </a:bodyPr>
          <a:lstStyle/>
          <a:p>
            <a:pPr marL="299085" indent="-287020">
              <a:lnSpc>
                <a:spcPct val="100000"/>
              </a:lnSpc>
              <a:spcBef>
                <a:spcPts val="105"/>
              </a:spcBef>
              <a:buClr>
                <a:srgbClr val="095A82"/>
              </a:buClr>
              <a:buFont typeface="Wingdings"/>
              <a:buChar char=""/>
              <a:tabLst>
                <a:tab pos="299085" algn="l"/>
                <a:tab pos="299720" algn="l"/>
              </a:tabLst>
            </a:pPr>
            <a:r>
              <a:rPr sz="1400" spc="-10" dirty="0">
                <a:solidFill>
                  <a:srgbClr val="5F5F5F"/>
                </a:solidFill>
                <a:latin typeface="Carlito"/>
                <a:cs typeface="Carlito"/>
              </a:rPr>
              <a:t>Short-cut </a:t>
            </a:r>
            <a:r>
              <a:rPr sz="1400" dirty="0">
                <a:solidFill>
                  <a:srgbClr val="5F5F5F"/>
                </a:solidFill>
                <a:latin typeface="Wingdings"/>
                <a:cs typeface="Wingdings"/>
              </a:rPr>
              <a:t></a:t>
            </a:r>
            <a:r>
              <a:rPr sz="1400" dirty="0">
                <a:solidFill>
                  <a:srgbClr val="5F5F5F"/>
                </a:solidFill>
                <a:latin typeface="Times New Roman"/>
                <a:cs typeface="Times New Roman"/>
              </a:rPr>
              <a:t> </a:t>
            </a:r>
            <a:r>
              <a:rPr sz="1400" spc="-5" dirty="0">
                <a:solidFill>
                  <a:srgbClr val="5F5F5F"/>
                </a:solidFill>
                <a:latin typeface="Carlito"/>
                <a:cs typeface="Carlito"/>
              </a:rPr>
              <a:t>ctrl </a:t>
            </a:r>
            <a:r>
              <a:rPr sz="1400" dirty="0">
                <a:solidFill>
                  <a:srgbClr val="5F5F5F"/>
                </a:solidFill>
                <a:latin typeface="Carlito"/>
                <a:cs typeface="Carlito"/>
              </a:rPr>
              <a:t>+</a:t>
            </a:r>
            <a:r>
              <a:rPr sz="1400" spc="-110" dirty="0">
                <a:solidFill>
                  <a:srgbClr val="5F5F5F"/>
                </a:solidFill>
                <a:latin typeface="Carlito"/>
                <a:cs typeface="Carlito"/>
              </a:rPr>
              <a:t> </a:t>
            </a:r>
            <a:r>
              <a:rPr sz="1400" spc="-20" dirty="0">
                <a:solidFill>
                  <a:srgbClr val="5F5F5F"/>
                </a:solidFill>
                <a:latin typeface="Carlito"/>
                <a:cs typeface="Carlito"/>
              </a:rPr>
              <a:t>F11</a:t>
            </a:r>
            <a:endParaRPr sz="1400">
              <a:latin typeface="Carlito"/>
              <a:cs typeface="Carlito"/>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203898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Main</a:t>
            </a:r>
            <a:r>
              <a:rPr sz="2800" b="1" spc="-125" dirty="0">
                <a:latin typeface="Carlito"/>
                <a:cs typeface="Carlito"/>
              </a:rPr>
              <a:t> </a:t>
            </a:r>
            <a:r>
              <a:rPr sz="2800" b="1" spc="-20" dirty="0">
                <a:latin typeface="Carlito"/>
                <a:cs typeface="Carlito"/>
              </a:rPr>
              <a:t>Method</a:t>
            </a:r>
            <a:endParaRPr sz="2800">
              <a:latin typeface="Carlito"/>
              <a:cs typeface="Carlito"/>
            </a:endParaRPr>
          </a:p>
        </p:txBody>
      </p:sp>
      <p:sp>
        <p:nvSpPr>
          <p:cNvPr id="4" name="object 4"/>
          <p:cNvSpPr txBox="1"/>
          <p:nvPr/>
        </p:nvSpPr>
        <p:spPr>
          <a:xfrm>
            <a:off x="545388" y="946150"/>
            <a:ext cx="4906645" cy="239395"/>
          </a:xfrm>
          <a:prstGeom prst="rect">
            <a:avLst/>
          </a:prstGeom>
        </p:spPr>
        <p:txBody>
          <a:bodyPr vert="horz" wrap="square" lIns="0" tIns="13335" rIns="0" bIns="0" rtlCol="0">
            <a:spAutoFit/>
          </a:bodyPr>
          <a:lstStyle/>
          <a:p>
            <a:pPr marL="299085" indent="-287020">
              <a:lnSpc>
                <a:spcPct val="100000"/>
              </a:lnSpc>
              <a:spcBef>
                <a:spcPts val="105"/>
              </a:spcBef>
              <a:buClr>
                <a:srgbClr val="095A82"/>
              </a:buClr>
              <a:buFont typeface="Wingdings"/>
              <a:buChar char=""/>
              <a:tabLst>
                <a:tab pos="299085" algn="l"/>
                <a:tab pos="299720" algn="l"/>
              </a:tabLst>
            </a:pPr>
            <a:r>
              <a:rPr sz="1400" spc="-5" dirty="0">
                <a:solidFill>
                  <a:srgbClr val="5F5F5F"/>
                </a:solidFill>
                <a:latin typeface="Carlito"/>
                <a:cs typeface="Carlito"/>
              </a:rPr>
              <a:t>Every </a:t>
            </a:r>
            <a:r>
              <a:rPr sz="1400" spc="-10" dirty="0">
                <a:solidFill>
                  <a:srgbClr val="5F5F5F"/>
                </a:solidFill>
                <a:latin typeface="Carlito"/>
                <a:cs typeface="Carlito"/>
              </a:rPr>
              <a:t>program </a:t>
            </a:r>
            <a:r>
              <a:rPr sz="1400" dirty="0">
                <a:solidFill>
                  <a:srgbClr val="5F5F5F"/>
                </a:solidFill>
                <a:latin typeface="Carlito"/>
                <a:cs typeface="Carlito"/>
              </a:rPr>
              <a:t>of Java </a:t>
            </a:r>
            <a:r>
              <a:rPr sz="1400" spc="-5" dirty="0">
                <a:solidFill>
                  <a:srgbClr val="5F5F5F"/>
                </a:solidFill>
                <a:latin typeface="Carlito"/>
                <a:cs typeface="Carlito"/>
              </a:rPr>
              <a:t>should be </a:t>
            </a:r>
            <a:r>
              <a:rPr sz="1400" dirty="0">
                <a:solidFill>
                  <a:srgbClr val="5F5F5F"/>
                </a:solidFill>
                <a:latin typeface="Carlito"/>
                <a:cs typeface="Carlito"/>
              </a:rPr>
              <a:t>inside a </a:t>
            </a:r>
            <a:r>
              <a:rPr sz="1400" spc="-5" dirty="0">
                <a:solidFill>
                  <a:srgbClr val="5F5F5F"/>
                </a:solidFill>
                <a:latin typeface="Carlito"/>
                <a:cs typeface="Carlito"/>
              </a:rPr>
              <a:t>class </a:t>
            </a:r>
            <a:r>
              <a:rPr sz="1400" dirty="0">
                <a:solidFill>
                  <a:srgbClr val="5F5F5F"/>
                </a:solidFill>
                <a:latin typeface="Carlito"/>
                <a:cs typeface="Carlito"/>
              </a:rPr>
              <a:t>with a </a:t>
            </a:r>
            <a:r>
              <a:rPr sz="1400" spc="-5" dirty="0">
                <a:solidFill>
                  <a:srgbClr val="5F5F5F"/>
                </a:solidFill>
                <a:latin typeface="Carlito"/>
                <a:cs typeface="Carlito"/>
              </a:rPr>
              <a:t>class</a:t>
            </a:r>
            <a:r>
              <a:rPr sz="1400" spc="-210" dirty="0">
                <a:solidFill>
                  <a:srgbClr val="5F5F5F"/>
                </a:solidFill>
                <a:latin typeface="Carlito"/>
                <a:cs typeface="Carlito"/>
              </a:rPr>
              <a:t> </a:t>
            </a:r>
            <a:r>
              <a:rPr sz="1400" spc="-20" dirty="0">
                <a:solidFill>
                  <a:srgbClr val="5F5F5F"/>
                </a:solidFill>
                <a:latin typeface="Carlito"/>
                <a:cs typeface="Carlito"/>
              </a:rPr>
              <a:t>name</a:t>
            </a:r>
            <a:endParaRPr sz="1400">
              <a:latin typeface="Carlito"/>
              <a:cs typeface="Carlito"/>
            </a:endParaRPr>
          </a:p>
        </p:txBody>
      </p:sp>
      <p:sp>
        <p:nvSpPr>
          <p:cNvPr id="5" name="object 5"/>
          <p:cNvSpPr txBox="1"/>
          <p:nvPr/>
        </p:nvSpPr>
        <p:spPr>
          <a:xfrm>
            <a:off x="1010411" y="1546860"/>
            <a:ext cx="1983105" cy="655320"/>
          </a:xfrm>
          <a:prstGeom prst="rect">
            <a:avLst/>
          </a:prstGeom>
          <a:solidFill>
            <a:srgbClr val="095A82"/>
          </a:solidFill>
        </p:spPr>
        <p:txBody>
          <a:bodyPr vert="horz" wrap="square" lIns="0" tIns="48260" rIns="0" bIns="0" rtlCol="0">
            <a:spAutoFit/>
          </a:bodyPr>
          <a:lstStyle/>
          <a:p>
            <a:pPr marL="95885" marR="127635">
              <a:lnSpc>
                <a:spcPct val="100000"/>
              </a:lnSpc>
              <a:spcBef>
                <a:spcPts val="380"/>
              </a:spcBef>
            </a:pPr>
            <a:r>
              <a:rPr sz="1200" spc="-5" dirty="0">
                <a:solidFill>
                  <a:srgbClr val="FFFF00"/>
                </a:solidFill>
                <a:latin typeface="Tahoma"/>
                <a:cs typeface="Tahoma"/>
              </a:rPr>
              <a:t>public </a:t>
            </a:r>
            <a:r>
              <a:rPr sz="1200" spc="-5" dirty="0">
                <a:solidFill>
                  <a:srgbClr val="FFFFFF"/>
                </a:solidFill>
                <a:latin typeface="Tahoma"/>
                <a:cs typeface="Tahoma"/>
              </a:rPr>
              <a:t>means this </a:t>
            </a:r>
            <a:r>
              <a:rPr sz="1200" spc="-15" dirty="0">
                <a:solidFill>
                  <a:srgbClr val="FFFFFF"/>
                </a:solidFill>
                <a:latin typeface="Tahoma"/>
                <a:cs typeface="Tahoma"/>
              </a:rPr>
              <a:t>function  </a:t>
            </a:r>
            <a:r>
              <a:rPr sz="1200" dirty="0">
                <a:solidFill>
                  <a:srgbClr val="FFFFFF"/>
                </a:solidFill>
                <a:latin typeface="Tahoma"/>
                <a:cs typeface="Tahoma"/>
              </a:rPr>
              <a:t>is </a:t>
            </a:r>
            <a:r>
              <a:rPr sz="1200" spc="-5" dirty="0">
                <a:solidFill>
                  <a:srgbClr val="FFFFFF"/>
                </a:solidFill>
                <a:latin typeface="Tahoma"/>
                <a:cs typeface="Tahoma"/>
              </a:rPr>
              <a:t>accessible </a:t>
            </a:r>
            <a:r>
              <a:rPr sz="1200" spc="-20" dirty="0">
                <a:solidFill>
                  <a:srgbClr val="FFFFFF"/>
                </a:solidFill>
                <a:latin typeface="Tahoma"/>
                <a:cs typeface="Tahoma"/>
              </a:rPr>
              <a:t>globally  </a:t>
            </a:r>
            <a:r>
              <a:rPr sz="1200" spc="-5" dirty="0">
                <a:solidFill>
                  <a:srgbClr val="FFFFFF"/>
                </a:solidFill>
                <a:latin typeface="Tahoma"/>
                <a:cs typeface="Tahoma"/>
              </a:rPr>
              <a:t>across all the</a:t>
            </a:r>
            <a:r>
              <a:rPr sz="1200" spc="-50" dirty="0">
                <a:solidFill>
                  <a:srgbClr val="FFFFFF"/>
                </a:solidFill>
                <a:latin typeface="Tahoma"/>
                <a:cs typeface="Tahoma"/>
              </a:rPr>
              <a:t> </a:t>
            </a:r>
            <a:r>
              <a:rPr sz="1200" spc="-15" dirty="0">
                <a:solidFill>
                  <a:srgbClr val="FFFFFF"/>
                </a:solidFill>
                <a:latin typeface="Tahoma"/>
                <a:cs typeface="Tahoma"/>
              </a:rPr>
              <a:t>programs.</a:t>
            </a:r>
            <a:endParaRPr sz="1200">
              <a:latin typeface="Tahoma"/>
              <a:cs typeface="Tahoma"/>
            </a:endParaRPr>
          </a:p>
        </p:txBody>
      </p:sp>
      <p:sp>
        <p:nvSpPr>
          <p:cNvPr id="6" name="object 6"/>
          <p:cNvSpPr/>
          <p:nvPr/>
        </p:nvSpPr>
        <p:spPr>
          <a:xfrm>
            <a:off x="2412492" y="2621279"/>
            <a:ext cx="4479290" cy="307975"/>
          </a:xfrm>
          <a:custGeom>
            <a:avLst/>
            <a:gdLst/>
            <a:ahLst/>
            <a:cxnLst/>
            <a:rect l="l" t="t" r="r" b="b"/>
            <a:pathLst>
              <a:path w="4479290" h="307975">
                <a:moveTo>
                  <a:pt x="4478782" y="0"/>
                </a:moveTo>
                <a:lnTo>
                  <a:pt x="0" y="0"/>
                </a:lnTo>
                <a:lnTo>
                  <a:pt x="0" y="307720"/>
                </a:lnTo>
                <a:lnTo>
                  <a:pt x="4478782" y="307720"/>
                </a:lnTo>
                <a:lnTo>
                  <a:pt x="4478782" y="0"/>
                </a:lnTo>
                <a:close/>
              </a:path>
            </a:pathLst>
          </a:custGeom>
          <a:solidFill>
            <a:srgbClr val="F0F0F0"/>
          </a:solidFill>
        </p:spPr>
        <p:txBody>
          <a:bodyPr wrap="square" lIns="0" tIns="0" rIns="0" bIns="0" rtlCol="0"/>
          <a:lstStyle/>
          <a:p>
            <a:endParaRPr/>
          </a:p>
        </p:txBody>
      </p:sp>
      <p:sp>
        <p:nvSpPr>
          <p:cNvPr id="7" name="object 7"/>
          <p:cNvSpPr txBox="1"/>
          <p:nvPr/>
        </p:nvSpPr>
        <p:spPr>
          <a:xfrm>
            <a:off x="2412492" y="2621279"/>
            <a:ext cx="4479290" cy="307975"/>
          </a:xfrm>
          <a:prstGeom prst="rect">
            <a:avLst/>
          </a:prstGeom>
          <a:ln w="9144">
            <a:solidFill>
              <a:srgbClr val="5F5F5F"/>
            </a:solidFill>
          </a:ln>
        </p:spPr>
        <p:txBody>
          <a:bodyPr vert="horz" wrap="square" lIns="0" tIns="5080" rIns="0" bIns="0" rtlCol="0">
            <a:spAutoFit/>
          </a:bodyPr>
          <a:lstStyle/>
          <a:p>
            <a:pPr marL="196850">
              <a:lnSpc>
                <a:spcPct val="100000"/>
              </a:lnSpc>
              <a:spcBef>
                <a:spcPts val="40"/>
              </a:spcBef>
            </a:pPr>
            <a:r>
              <a:rPr sz="1400" spc="-5" dirty="0">
                <a:solidFill>
                  <a:srgbClr val="810087"/>
                </a:solidFill>
                <a:latin typeface="Courier New"/>
                <a:cs typeface="Courier New"/>
              </a:rPr>
              <a:t>public static void </a:t>
            </a:r>
            <a:r>
              <a:rPr sz="1400" i="1" spc="-5" dirty="0">
                <a:latin typeface="Courier New"/>
                <a:cs typeface="Courier New"/>
              </a:rPr>
              <a:t>main </a:t>
            </a:r>
            <a:r>
              <a:rPr sz="1400" spc="-5" dirty="0">
                <a:latin typeface="Courier New"/>
                <a:cs typeface="Courier New"/>
              </a:rPr>
              <a:t>(String[]</a:t>
            </a:r>
            <a:r>
              <a:rPr sz="1400" spc="-360" dirty="0">
                <a:latin typeface="Courier New"/>
                <a:cs typeface="Courier New"/>
              </a:rPr>
              <a:t> </a:t>
            </a:r>
            <a:r>
              <a:rPr sz="1400" spc="-15" dirty="0">
                <a:latin typeface="Courier New"/>
                <a:cs typeface="Courier New"/>
              </a:rPr>
              <a:t>args)</a:t>
            </a:r>
            <a:endParaRPr sz="1400">
              <a:latin typeface="Courier New"/>
              <a:cs typeface="Courier New"/>
            </a:endParaRPr>
          </a:p>
        </p:txBody>
      </p:sp>
      <p:grpSp>
        <p:nvGrpSpPr>
          <p:cNvPr id="8" name="object 8"/>
          <p:cNvGrpSpPr/>
          <p:nvPr/>
        </p:nvGrpSpPr>
        <p:grpSpPr>
          <a:xfrm>
            <a:off x="1764792" y="2199132"/>
            <a:ext cx="1635125" cy="935990"/>
            <a:chOff x="1764792" y="2199132"/>
            <a:chExt cx="1635125" cy="935990"/>
          </a:xfrm>
        </p:grpSpPr>
        <p:sp>
          <p:nvSpPr>
            <p:cNvPr id="9" name="object 9"/>
            <p:cNvSpPr/>
            <p:nvPr/>
          </p:nvSpPr>
          <p:spPr>
            <a:xfrm>
              <a:off x="2449830" y="2474214"/>
              <a:ext cx="935990" cy="646430"/>
            </a:xfrm>
            <a:custGeom>
              <a:avLst/>
              <a:gdLst/>
              <a:ahLst/>
              <a:cxnLst/>
              <a:rect l="l" t="t" r="r" b="b"/>
              <a:pathLst>
                <a:path w="935989" h="646430">
                  <a:moveTo>
                    <a:pt x="0" y="322961"/>
                  </a:moveTo>
                  <a:lnTo>
                    <a:pt x="12318" y="248919"/>
                  </a:lnTo>
                  <a:lnTo>
                    <a:pt x="47497" y="180975"/>
                  </a:lnTo>
                  <a:lnTo>
                    <a:pt x="72770" y="149860"/>
                  </a:lnTo>
                  <a:lnTo>
                    <a:pt x="102743" y="120904"/>
                  </a:lnTo>
                  <a:lnTo>
                    <a:pt x="137032" y="94615"/>
                  </a:lnTo>
                  <a:lnTo>
                    <a:pt x="175132" y="70993"/>
                  </a:lnTo>
                  <a:lnTo>
                    <a:pt x="216915" y="50292"/>
                  </a:lnTo>
                  <a:lnTo>
                    <a:pt x="262000" y="32766"/>
                  </a:lnTo>
                  <a:lnTo>
                    <a:pt x="310006" y="18796"/>
                  </a:lnTo>
                  <a:lnTo>
                    <a:pt x="360425" y="8509"/>
                  </a:lnTo>
                  <a:lnTo>
                    <a:pt x="413131" y="2159"/>
                  </a:lnTo>
                  <a:lnTo>
                    <a:pt x="467740" y="0"/>
                  </a:lnTo>
                  <a:lnTo>
                    <a:pt x="522350" y="2159"/>
                  </a:lnTo>
                  <a:lnTo>
                    <a:pt x="575056" y="8509"/>
                  </a:lnTo>
                  <a:lnTo>
                    <a:pt x="625475" y="18796"/>
                  </a:lnTo>
                  <a:lnTo>
                    <a:pt x="673481" y="32766"/>
                  </a:lnTo>
                  <a:lnTo>
                    <a:pt x="718565" y="50292"/>
                  </a:lnTo>
                  <a:lnTo>
                    <a:pt x="760349" y="70993"/>
                  </a:lnTo>
                  <a:lnTo>
                    <a:pt x="798449" y="94615"/>
                  </a:lnTo>
                  <a:lnTo>
                    <a:pt x="832739" y="120904"/>
                  </a:lnTo>
                  <a:lnTo>
                    <a:pt x="862710" y="149860"/>
                  </a:lnTo>
                  <a:lnTo>
                    <a:pt x="887983" y="180975"/>
                  </a:lnTo>
                  <a:lnTo>
                    <a:pt x="908177" y="213994"/>
                  </a:lnTo>
                  <a:lnTo>
                    <a:pt x="932307" y="285242"/>
                  </a:lnTo>
                  <a:lnTo>
                    <a:pt x="935482" y="322961"/>
                  </a:lnTo>
                  <a:lnTo>
                    <a:pt x="932307" y="360680"/>
                  </a:lnTo>
                  <a:lnTo>
                    <a:pt x="908177" y="431927"/>
                  </a:lnTo>
                  <a:lnTo>
                    <a:pt x="887983" y="464947"/>
                  </a:lnTo>
                  <a:lnTo>
                    <a:pt x="862710" y="496062"/>
                  </a:lnTo>
                  <a:lnTo>
                    <a:pt x="832739" y="525018"/>
                  </a:lnTo>
                  <a:lnTo>
                    <a:pt x="798449" y="551307"/>
                  </a:lnTo>
                  <a:lnTo>
                    <a:pt x="760349" y="574929"/>
                  </a:lnTo>
                  <a:lnTo>
                    <a:pt x="718565" y="595630"/>
                  </a:lnTo>
                  <a:lnTo>
                    <a:pt x="673481" y="613156"/>
                  </a:lnTo>
                  <a:lnTo>
                    <a:pt x="625475" y="627126"/>
                  </a:lnTo>
                  <a:lnTo>
                    <a:pt x="575056" y="637413"/>
                  </a:lnTo>
                  <a:lnTo>
                    <a:pt x="522350" y="643763"/>
                  </a:lnTo>
                  <a:lnTo>
                    <a:pt x="467740" y="645922"/>
                  </a:lnTo>
                  <a:lnTo>
                    <a:pt x="413131" y="643763"/>
                  </a:lnTo>
                  <a:lnTo>
                    <a:pt x="360425" y="637413"/>
                  </a:lnTo>
                  <a:lnTo>
                    <a:pt x="310006" y="627126"/>
                  </a:lnTo>
                  <a:lnTo>
                    <a:pt x="262000" y="613156"/>
                  </a:lnTo>
                  <a:lnTo>
                    <a:pt x="216915" y="595630"/>
                  </a:lnTo>
                  <a:lnTo>
                    <a:pt x="175132" y="574929"/>
                  </a:lnTo>
                  <a:lnTo>
                    <a:pt x="137032" y="551307"/>
                  </a:lnTo>
                  <a:lnTo>
                    <a:pt x="102743" y="525018"/>
                  </a:lnTo>
                  <a:lnTo>
                    <a:pt x="72770" y="496062"/>
                  </a:lnTo>
                  <a:lnTo>
                    <a:pt x="47497" y="464947"/>
                  </a:lnTo>
                  <a:lnTo>
                    <a:pt x="27305" y="431927"/>
                  </a:lnTo>
                  <a:lnTo>
                    <a:pt x="3175" y="360680"/>
                  </a:lnTo>
                  <a:lnTo>
                    <a:pt x="0" y="322961"/>
                  </a:lnTo>
                  <a:close/>
                </a:path>
              </a:pathLst>
            </a:custGeom>
            <a:ln w="28956">
              <a:solidFill>
                <a:srgbClr val="FF0000"/>
              </a:solidFill>
            </a:ln>
          </p:spPr>
          <p:txBody>
            <a:bodyPr wrap="square" lIns="0" tIns="0" rIns="0" bIns="0" rtlCol="0"/>
            <a:lstStyle/>
            <a:p>
              <a:endParaRPr/>
            </a:p>
          </p:txBody>
        </p:sp>
        <p:sp>
          <p:nvSpPr>
            <p:cNvPr id="10" name="object 10"/>
            <p:cNvSpPr/>
            <p:nvPr/>
          </p:nvSpPr>
          <p:spPr>
            <a:xfrm>
              <a:off x="1764792" y="2199131"/>
              <a:ext cx="678180" cy="591185"/>
            </a:xfrm>
            <a:custGeom>
              <a:avLst/>
              <a:gdLst/>
              <a:ahLst/>
              <a:cxnLst/>
              <a:rect l="l" t="t" r="r" b="b"/>
              <a:pathLst>
                <a:path w="678180" h="591185">
                  <a:moveTo>
                    <a:pt x="677799" y="576453"/>
                  </a:moveTo>
                  <a:lnTo>
                    <a:pt x="677748" y="562013"/>
                  </a:lnTo>
                  <a:lnTo>
                    <a:pt x="57912" y="562013"/>
                  </a:lnTo>
                  <a:lnTo>
                    <a:pt x="57912" y="86741"/>
                  </a:lnTo>
                  <a:lnTo>
                    <a:pt x="86995" y="86741"/>
                  </a:lnTo>
                  <a:lnTo>
                    <a:pt x="79756" y="72263"/>
                  </a:lnTo>
                  <a:lnTo>
                    <a:pt x="43434" y="0"/>
                  </a:lnTo>
                  <a:lnTo>
                    <a:pt x="0" y="86741"/>
                  </a:lnTo>
                  <a:lnTo>
                    <a:pt x="28956" y="86741"/>
                  </a:lnTo>
                  <a:lnTo>
                    <a:pt x="28956" y="584454"/>
                  </a:lnTo>
                  <a:lnTo>
                    <a:pt x="35433" y="590931"/>
                  </a:lnTo>
                  <a:lnTo>
                    <a:pt x="677799" y="590931"/>
                  </a:lnTo>
                  <a:lnTo>
                    <a:pt x="677799" y="576453"/>
                  </a:lnTo>
                  <a:close/>
                </a:path>
              </a:pathLst>
            </a:custGeom>
            <a:solidFill>
              <a:srgbClr val="FF0000"/>
            </a:solidFill>
          </p:spPr>
          <p:txBody>
            <a:bodyPr wrap="square" lIns="0" tIns="0" rIns="0" bIns="0" rtlCol="0"/>
            <a:lstStyle/>
            <a:p>
              <a:endParaRPr/>
            </a:p>
          </p:txBody>
        </p:sp>
      </p:gr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0712" y="300304"/>
            <a:ext cx="4079875" cy="45212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rlito"/>
                <a:cs typeface="Carlito"/>
              </a:rPr>
              <a:t>John gets </a:t>
            </a:r>
            <a:r>
              <a:rPr sz="2800" b="1" spc="-5" dirty="0">
                <a:latin typeface="Carlito"/>
                <a:cs typeface="Carlito"/>
              </a:rPr>
              <a:t>a Bookish</a:t>
            </a:r>
            <a:r>
              <a:rPr sz="2800" b="1" spc="-210" dirty="0">
                <a:latin typeface="Carlito"/>
                <a:cs typeface="Carlito"/>
              </a:rPr>
              <a:t> </a:t>
            </a:r>
            <a:r>
              <a:rPr sz="2800" b="1" spc="-15" dirty="0">
                <a:latin typeface="Carlito"/>
                <a:cs typeface="Carlito"/>
              </a:rPr>
              <a:t>Answer</a:t>
            </a:r>
            <a:endParaRPr sz="2800">
              <a:latin typeface="Carlito"/>
              <a:cs typeface="Carlito"/>
            </a:endParaRPr>
          </a:p>
        </p:txBody>
      </p:sp>
      <p:sp>
        <p:nvSpPr>
          <p:cNvPr id="3" name="object 3"/>
          <p:cNvSpPr/>
          <p:nvPr/>
        </p:nvSpPr>
        <p:spPr>
          <a:xfrm>
            <a:off x="2584704" y="1229867"/>
            <a:ext cx="4006596" cy="347167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991616" y="1454911"/>
            <a:ext cx="1334770" cy="1214120"/>
          </a:xfrm>
          <a:prstGeom prst="rect">
            <a:avLst/>
          </a:prstGeom>
        </p:spPr>
        <p:txBody>
          <a:bodyPr vert="horz" wrap="square" lIns="0" tIns="12065" rIns="0" bIns="0" rtlCol="0">
            <a:spAutoFit/>
          </a:bodyPr>
          <a:lstStyle/>
          <a:p>
            <a:pPr marL="12700" marR="5080">
              <a:lnSpc>
                <a:spcPct val="100000"/>
              </a:lnSpc>
              <a:spcBef>
                <a:spcPts val="95"/>
              </a:spcBef>
            </a:pPr>
            <a:r>
              <a:rPr sz="1300" spc="-5" dirty="0">
                <a:solidFill>
                  <a:srgbClr val="2E2E2E"/>
                </a:solidFill>
                <a:latin typeface="Carlito"/>
                <a:cs typeface="Carlito"/>
              </a:rPr>
              <a:t>Because Java </a:t>
            </a:r>
            <a:r>
              <a:rPr sz="1300" spc="-15" dirty="0">
                <a:solidFill>
                  <a:srgbClr val="2E2E2E"/>
                </a:solidFill>
                <a:latin typeface="Carlito"/>
                <a:cs typeface="Carlito"/>
              </a:rPr>
              <a:t>is  </a:t>
            </a:r>
            <a:r>
              <a:rPr sz="1300" spc="-5" dirty="0">
                <a:solidFill>
                  <a:srgbClr val="2E2E2E"/>
                </a:solidFill>
                <a:latin typeface="Carlito"/>
                <a:cs typeface="Carlito"/>
              </a:rPr>
              <a:t>highly </a:t>
            </a:r>
            <a:r>
              <a:rPr sz="1300" spc="-15" dirty="0">
                <a:solidFill>
                  <a:srgbClr val="2E2E2E"/>
                </a:solidFill>
                <a:latin typeface="Carlito"/>
                <a:cs typeface="Carlito"/>
              </a:rPr>
              <a:t>secured,  </a:t>
            </a:r>
            <a:r>
              <a:rPr sz="1300" spc="-5" dirty="0">
                <a:solidFill>
                  <a:srgbClr val="2E2E2E"/>
                </a:solidFill>
                <a:latin typeface="Carlito"/>
                <a:cs typeface="Carlito"/>
              </a:rPr>
              <a:t>object oriented</a:t>
            </a:r>
            <a:r>
              <a:rPr sz="1300" spc="-100" dirty="0">
                <a:solidFill>
                  <a:srgbClr val="2E2E2E"/>
                </a:solidFill>
                <a:latin typeface="Carlito"/>
                <a:cs typeface="Carlito"/>
              </a:rPr>
              <a:t> </a:t>
            </a:r>
            <a:r>
              <a:rPr sz="1300" spc="-30" dirty="0">
                <a:solidFill>
                  <a:srgbClr val="2E2E2E"/>
                </a:solidFill>
                <a:latin typeface="Carlito"/>
                <a:cs typeface="Carlito"/>
              </a:rPr>
              <a:t>and  </a:t>
            </a:r>
            <a:r>
              <a:rPr sz="1300" spc="-5" dirty="0">
                <a:solidFill>
                  <a:srgbClr val="2E2E2E"/>
                </a:solidFill>
                <a:latin typeface="Carlito"/>
                <a:cs typeface="Carlito"/>
              </a:rPr>
              <a:t>most widely </a:t>
            </a:r>
            <a:r>
              <a:rPr sz="1300" spc="-25" dirty="0">
                <a:solidFill>
                  <a:srgbClr val="2E2E2E"/>
                </a:solidFill>
                <a:latin typeface="Carlito"/>
                <a:cs typeface="Carlito"/>
              </a:rPr>
              <a:t>used  </a:t>
            </a:r>
            <a:r>
              <a:rPr sz="1300" spc="-5" dirty="0">
                <a:solidFill>
                  <a:srgbClr val="2E2E2E"/>
                </a:solidFill>
                <a:latin typeface="Carlito"/>
                <a:cs typeface="Carlito"/>
              </a:rPr>
              <a:t>language in </a:t>
            </a:r>
            <a:r>
              <a:rPr sz="1300" spc="-25" dirty="0">
                <a:solidFill>
                  <a:srgbClr val="2E2E2E"/>
                </a:solidFill>
                <a:latin typeface="Carlito"/>
                <a:cs typeface="Carlito"/>
              </a:rPr>
              <a:t>the  </a:t>
            </a:r>
            <a:r>
              <a:rPr sz="1300" spc="-15" dirty="0">
                <a:solidFill>
                  <a:srgbClr val="2E2E2E"/>
                </a:solidFill>
                <a:latin typeface="Carlito"/>
                <a:cs typeface="Carlito"/>
              </a:rPr>
              <a:t>Industry.</a:t>
            </a:r>
            <a:endParaRPr sz="1300">
              <a:latin typeface="Carlito"/>
              <a:cs typeface="Carlito"/>
            </a:endParaRPr>
          </a:p>
        </p:txBody>
      </p:sp>
      <p:sp>
        <p:nvSpPr>
          <p:cNvPr id="5" name="object 5"/>
          <p:cNvSpPr/>
          <p:nvPr/>
        </p:nvSpPr>
        <p:spPr>
          <a:xfrm>
            <a:off x="879347" y="1443227"/>
            <a:ext cx="3051175" cy="1319530"/>
          </a:xfrm>
          <a:custGeom>
            <a:avLst/>
            <a:gdLst/>
            <a:ahLst/>
            <a:cxnLst/>
            <a:rect l="l" t="t" r="r" b="b"/>
            <a:pathLst>
              <a:path w="3051175" h="1319530">
                <a:moveTo>
                  <a:pt x="0" y="0"/>
                </a:moveTo>
                <a:lnTo>
                  <a:pt x="872997" y="0"/>
                </a:lnTo>
                <a:lnTo>
                  <a:pt x="1247140" y="0"/>
                </a:lnTo>
                <a:lnTo>
                  <a:pt x="1496568" y="0"/>
                </a:lnTo>
                <a:lnTo>
                  <a:pt x="1496568" y="219837"/>
                </a:lnTo>
                <a:lnTo>
                  <a:pt x="3051048" y="539242"/>
                </a:lnTo>
                <a:lnTo>
                  <a:pt x="1496568" y="549783"/>
                </a:lnTo>
                <a:lnTo>
                  <a:pt x="1496568" y="1319403"/>
                </a:lnTo>
                <a:lnTo>
                  <a:pt x="1247140" y="1319403"/>
                </a:lnTo>
                <a:lnTo>
                  <a:pt x="872997" y="1319403"/>
                </a:lnTo>
                <a:lnTo>
                  <a:pt x="0" y="1319403"/>
                </a:lnTo>
                <a:lnTo>
                  <a:pt x="0" y="549783"/>
                </a:lnTo>
                <a:lnTo>
                  <a:pt x="0" y="219837"/>
                </a:lnTo>
                <a:lnTo>
                  <a:pt x="0" y="0"/>
                </a:lnTo>
                <a:close/>
              </a:path>
            </a:pathLst>
          </a:custGeom>
          <a:ln w="9144">
            <a:solidFill>
              <a:srgbClr val="5F5F5F"/>
            </a:solidFill>
          </a:ln>
        </p:spPr>
        <p:txBody>
          <a:bodyPr wrap="square" lIns="0" tIns="0" rIns="0" bIns="0" rtlCol="0"/>
          <a:lstStyle/>
          <a:p>
            <a:endParaRPr/>
          </a:p>
        </p:txBody>
      </p:sp>
      <p:sp>
        <p:nvSpPr>
          <p:cNvPr id="6" name="object 6"/>
          <p:cNvSpPr txBox="1"/>
          <p:nvPr/>
        </p:nvSpPr>
        <p:spPr>
          <a:xfrm>
            <a:off x="3320922" y="1375613"/>
            <a:ext cx="1473835" cy="422275"/>
          </a:xfrm>
          <a:prstGeom prst="rect">
            <a:avLst/>
          </a:prstGeom>
        </p:spPr>
        <p:txBody>
          <a:bodyPr vert="horz" wrap="square" lIns="0" tIns="12700" rIns="0" bIns="0" rtlCol="0">
            <a:spAutoFit/>
          </a:bodyPr>
          <a:lstStyle/>
          <a:p>
            <a:pPr marL="12700">
              <a:lnSpc>
                <a:spcPts val="1320"/>
              </a:lnSpc>
              <a:spcBef>
                <a:spcPts val="100"/>
              </a:spcBef>
            </a:pPr>
            <a:r>
              <a:rPr sz="1200" spc="-15" dirty="0">
                <a:solidFill>
                  <a:srgbClr val="2E2E2E"/>
                </a:solidFill>
                <a:latin typeface="Carlito"/>
                <a:cs typeface="Carlito"/>
              </a:rPr>
              <a:t>Programming</a:t>
            </a:r>
            <a:r>
              <a:rPr sz="1200" spc="-10" dirty="0">
                <a:solidFill>
                  <a:srgbClr val="2E2E2E"/>
                </a:solidFill>
                <a:latin typeface="Carlito"/>
                <a:cs typeface="Carlito"/>
              </a:rPr>
              <a:t> Language</a:t>
            </a:r>
            <a:endParaRPr sz="1200">
              <a:latin typeface="Carlito"/>
              <a:cs typeface="Carlito"/>
            </a:endParaRPr>
          </a:p>
          <a:p>
            <a:pPr marL="24765">
              <a:lnSpc>
                <a:spcPts val="1800"/>
              </a:lnSpc>
            </a:pPr>
            <a:r>
              <a:rPr sz="1600" b="1" spc="-25" dirty="0">
                <a:solidFill>
                  <a:srgbClr val="2E2E2E"/>
                </a:solidFill>
                <a:latin typeface="Carlito"/>
                <a:cs typeface="Carlito"/>
              </a:rPr>
              <a:t>Java</a:t>
            </a:r>
            <a:endParaRPr sz="1600">
              <a:latin typeface="Carlito"/>
              <a:cs typeface="Carlito"/>
            </a:endParaRPr>
          </a:p>
        </p:txBody>
      </p:sp>
      <p:sp>
        <p:nvSpPr>
          <p:cNvPr id="7" name="object 7"/>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203898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Main</a:t>
            </a:r>
            <a:r>
              <a:rPr sz="2800" b="1" spc="-125" dirty="0">
                <a:latin typeface="Carlito"/>
                <a:cs typeface="Carlito"/>
              </a:rPr>
              <a:t> </a:t>
            </a:r>
            <a:r>
              <a:rPr sz="2800" b="1" spc="-20" dirty="0">
                <a:latin typeface="Carlito"/>
                <a:cs typeface="Carlito"/>
              </a:rPr>
              <a:t>Method</a:t>
            </a:r>
            <a:endParaRPr sz="2800">
              <a:latin typeface="Carlito"/>
              <a:cs typeface="Carlito"/>
            </a:endParaRPr>
          </a:p>
        </p:txBody>
      </p:sp>
      <p:sp>
        <p:nvSpPr>
          <p:cNvPr id="4" name="object 4"/>
          <p:cNvSpPr txBox="1"/>
          <p:nvPr/>
        </p:nvSpPr>
        <p:spPr>
          <a:xfrm>
            <a:off x="545388" y="946150"/>
            <a:ext cx="4906645" cy="239395"/>
          </a:xfrm>
          <a:prstGeom prst="rect">
            <a:avLst/>
          </a:prstGeom>
        </p:spPr>
        <p:txBody>
          <a:bodyPr vert="horz" wrap="square" lIns="0" tIns="13335" rIns="0" bIns="0" rtlCol="0">
            <a:spAutoFit/>
          </a:bodyPr>
          <a:lstStyle/>
          <a:p>
            <a:pPr marL="299085" indent="-287020">
              <a:lnSpc>
                <a:spcPct val="100000"/>
              </a:lnSpc>
              <a:spcBef>
                <a:spcPts val="105"/>
              </a:spcBef>
              <a:buClr>
                <a:srgbClr val="095A82"/>
              </a:buClr>
              <a:buFont typeface="Wingdings"/>
              <a:buChar char=""/>
              <a:tabLst>
                <a:tab pos="299085" algn="l"/>
                <a:tab pos="299720" algn="l"/>
              </a:tabLst>
            </a:pPr>
            <a:r>
              <a:rPr sz="1400" spc="-5" dirty="0">
                <a:solidFill>
                  <a:srgbClr val="5F5F5F"/>
                </a:solidFill>
                <a:latin typeface="Carlito"/>
                <a:cs typeface="Carlito"/>
              </a:rPr>
              <a:t>Every </a:t>
            </a:r>
            <a:r>
              <a:rPr sz="1400" spc="-10" dirty="0">
                <a:solidFill>
                  <a:srgbClr val="5F5F5F"/>
                </a:solidFill>
                <a:latin typeface="Carlito"/>
                <a:cs typeface="Carlito"/>
              </a:rPr>
              <a:t>program </a:t>
            </a:r>
            <a:r>
              <a:rPr sz="1400" dirty="0">
                <a:solidFill>
                  <a:srgbClr val="5F5F5F"/>
                </a:solidFill>
                <a:latin typeface="Carlito"/>
                <a:cs typeface="Carlito"/>
              </a:rPr>
              <a:t>of Java </a:t>
            </a:r>
            <a:r>
              <a:rPr sz="1400" spc="-5" dirty="0">
                <a:solidFill>
                  <a:srgbClr val="5F5F5F"/>
                </a:solidFill>
                <a:latin typeface="Carlito"/>
                <a:cs typeface="Carlito"/>
              </a:rPr>
              <a:t>should be </a:t>
            </a:r>
            <a:r>
              <a:rPr sz="1400" dirty="0">
                <a:solidFill>
                  <a:srgbClr val="5F5F5F"/>
                </a:solidFill>
                <a:latin typeface="Carlito"/>
                <a:cs typeface="Carlito"/>
              </a:rPr>
              <a:t>inside a </a:t>
            </a:r>
            <a:r>
              <a:rPr sz="1400" spc="-5" dirty="0">
                <a:solidFill>
                  <a:srgbClr val="5F5F5F"/>
                </a:solidFill>
                <a:latin typeface="Carlito"/>
                <a:cs typeface="Carlito"/>
              </a:rPr>
              <a:t>class </a:t>
            </a:r>
            <a:r>
              <a:rPr sz="1400" dirty="0">
                <a:solidFill>
                  <a:srgbClr val="5F5F5F"/>
                </a:solidFill>
                <a:latin typeface="Carlito"/>
                <a:cs typeface="Carlito"/>
              </a:rPr>
              <a:t>with a </a:t>
            </a:r>
            <a:r>
              <a:rPr sz="1400" spc="-5" dirty="0">
                <a:solidFill>
                  <a:srgbClr val="5F5F5F"/>
                </a:solidFill>
                <a:latin typeface="Carlito"/>
                <a:cs typeface="Carlito"/>
              </a:rPr>
              <a:t>class</a:t>
            </a:r>
            <a:r>
              <a:rPr sz="1400" spc="-210" dirty="0">
                <a:solidFill>
                  <a:srgbClr val="5F5F5F"/>
                </a:solidFill>
                <a:latin typeface="Carlito"/>
                <a:cs typeface="Carlito"/>
              </a:rPr>
              <a:t> </a:t>
            </a:r>
            <a:r>
              <a:rPr sz="1400" spc="-20" dirty="0">
                <a:solidFill>
                  <a:srgbClr val="5F5F5F"/>
                </a:solidFill>
                <a:latin typeface="Carlito"/>
                <a:cs typeface="Carlito"/>
              </a:rPr>
              <a:t>name</a:t>
            </a:r>
            <a:endParaRPr sz="1400">
              <a:latin typeface="Carlito"/>
              <a:cs typeface="Carlito"/>
            </a:endParaRPr>
          </a:p>
        </p:txBody>
      </p:sp>
      <p:sp>
        <p:nvSpPr>
          <p:cNvPr id="5" name="object 5"/>
          <p:cNvSpPr txBox="1"/>
          <p:nvPr/>
        </p:nvSpPr>
        <p:spPr>
          <a:xfrm>
            <a:off x="5503164" y="1546860"/>
            <a:ext cx="1983105" cy="655320"/>
          </a:xfrm>
          <a:prstGeom prst="rect">
            <a:avLst/>
          </a:prstGeom>
          <a:solidFill>
            <a:srgbClr val="9CB854"/>
          </a:solidFill>
        </p:spPr>
        <p:txBody>
          <a:bodyPr vert="horz" wrap="square" lIns="0" tIns="48260" rIns="0" bIns="0" rtlCol="0">
            <a:spAutoFit/>
          </a:bodyPr>
          <a:lstStyle/>
          <a:p>
            <a:pPr marL="98425" marR="107314">
              <a:lnSpc>
                <a:spcPct val="100000"/>
              </a:lnSpc>
              <a:spcBef>
                <a:spcPts val="380"/>
              </a:spcBef>
            </a:pPr>
            <a:r>
              <a:rPr sz="1200" spc="-5" dirty="0">
                <a:solidFill>
                  <a:srgbClr val="006EC0"/>
                </a:solidFill>
                <a:latin typeface="Tahoma"/>
                <a:cs typeface="Tahoma"/>
              </a:rPr>
              <a:t>void </a:t>
            </a:r>
            <a:r>
              <a:rPr sz="1200" dirty="0">
                <a:latin typeface="Tahoma"/>
                <a:cs typeface="Tahoma"/>
              </a:rPr>
              <a:t>is </a:t>
            </a:r>
            <a:r>
              <a:rPr sz="1200" spc="-5" dirty="0">
                <a:latin typeface="Tahoma"/>
                <a:cs typeface="Tahoma"/>
              </a:rPr>
              <a:t>the return </a:t>
            </a:r>
            <a:r>
              <a:rPr sz="1200" spc="-15" dirty="0">
                <a:latin typeface="Tahoma"/>
                <a:cs typeface="Tahoma"/>
              </a:rPr>
              <a:t>type.  </a:t>
            </a:r>
            <a:r>
              <a:rPr sz="1200" spc="-5" dirty="0">
                <a:latin typeface="Tahoma"/>
                <a:cs typeface="Tahoma"/>
              </a:rPr>
              <a:t>This means main does </a:t>
            </a:r>
            <a:r>
              <a:rPr sz="1200" spc="-20" dirty="0">
                <a:latin typeface="Tahoma"/>
                <a:cs typeface="Tahoma"/>
              </a:rPr>
              <a:t>not  </a:t>
            </a:r>
            <a:r>
              <a:rPr sz="1200" spc="-5" dirty="0">
                <a:latin typeface="Tahoma"/>
                <a:cs typeface="Tahoma"/>
              </a:rPr>
              <a:t>return any</a:t>
            </a:r>
            <a:r>
              <a:rPr sz="1200" dirty="0">
                <a:latin typeface="Tahoma"/>
                <a:cs typeface="Tahoma"/>
              </a:rPr>
              <a:t> </a:t>
            </a:r>
            <a:r>
              <a:rPr sz="1200" spc="-15" dirty="0">
                <a:latin typeface="Tahoma"/>
                <a:cs typeface="Tahoma"/>
              </a:rPr>
              <a:t>value.</a:t>
            </a:r>
            <a:endParaRPr sz="1200">
              <a:latin typeface="Tahoma"/>
              <a:cs typeface="Tahoma"/>
            </a:endParaRPr>
          </a:p>
        </p:txBody>
      </p:sp>
      <p:sp>
        <p:nvSpPr>
          <p:cNvPr id="6" name="object 6"/>
          <p:cNvSpPr/>
          <p:nvPr/>
        </p:nvSpPr>
        <p:spPr>
          <a:xfrm>
            <a:off x="2412492" y="2621279"/>
            <a:ext cx="4479290" cy="307975"/>
          </a:xfrm>
          <a:custGeom>
            <a:avLst/>
            <a:gdLst/>
            <a:ahLst/>
            <a:cxnLst/>
            <a:rect l="l" t="t" r="r" b="b"/>
            <a:pathLst>
              <a:path w="4479290" h="307975">
                <a:moveTo>
                  <a:pt x="4478782" y="0"/>
                </a:moveTo>
                <a:lnTo>
                  <a:pt x="0" y="0"/>
                </a:lnTo>
                <a:lnTo>
                  <a:pt x="0" y="307720"/>
                </a:lnTo>
                <a:lnTo>
                  <a:pt x="4478782" y="307720"/>
                </a:lnTo>
                <a:lnTo>
                  <a:pt x="4478782" y="0"/>
                </a:lnTo>
                <a:close/>
              </a:path>
            </a:pathLst>
          </a:custGeom>
          <a:solidFill>
            <a:srgbClr val="F0F0F0"/>
          </a:solidFill>
        </p:spPr>
        <p:txBody>
          <a:bodyPr wrap="square" lIns="0" tIns="0" rIns="0" bIns="0" rtlCol="0"/>
          <a:lstStyle/>
          <a:p>
            <a:endParaRPr/>
          </a:p>
        </p:txBody>
      </p:sp>
      <p:sp>
        <p:nvSpPr>
          <p:cNvPr id="7" name="object 7"/>
          <p:cNvSpPr txBox="1"/>
          <p:nvPr/>
        </p:nvSpPr>
        <p:spPr>
          <a:xfrm>
            <a:off x="2412492" y="2621279"/>
            <a:ext cx="4479290" cy="307975"/>
          </a:xfrm>
          <a:prstGeom prst="rect">
            <a:avLst/>
          </a:prstGeom>
          <a:ln w="9144">
            <a:solidFill>
              <a:srgbClr val="5F5F5F"/>
            </a:solidFill>
          </a:ln>
        </p:spPr>
        <p:txBody>
          <a:bodyPr vert="horz" wrap="square" lIns="0" tIns="5080" rIns="0" bIns="0" rtlCol="0">
            <a:spAutoFit/>
          </a:bodyPr>
          <a:lstStyle/>
          <a:p>
            <a:pPr marL="196850">
              <a:lnSpc>
                <a:spcPct val="100000"/>
              </a:lnSpc>
              <a:spcBef>
                <a:spcPts val="40"/>
              </a:spcBef>
            </a:pPr>
            <a:r>
              <a:rPr sz="1400" spc="-5" dirty="0">
                <a:solidFill>
                  <a:srgbClr val="810087"/>
                </a:solidFill>
                <a:latin typeface="Courier New"/>
                <a:cs typeface="Courier New"/>
              </a:rPr>
              <a:t>public static void </a:t>
            </a:r>
            <a:r>
              <a:rPr sz="1400" i="1" spc="-5" dirty="0">
                <a:latin typeface="Courier New"/>
                <a:cs typeface="Courier New"/>
              </a:rPr>
              <a:t>main </a:t>
            </a:r>
            <a:r>
              <a:rPr sz="1400" spc="-5" dirty="0">
                <a:latin typeface="Courier New"/>
                <a:cs typeface="Courier New"/>
              </a:rPr>
              <a:t>(String[]</a:t>
            </a:r>
            <a:r>
              <a:rPr sz="1400" spc="-360" dirty="0">
                <a:latin typeface="Courier New"/>
                <a:cs typeface="Courier New"/>
              </a:rPr>
              <a:t> </a:t>
            </a:r>
            <a:r>
              <a:rPr sz="1400" spc="-15" dirty="0">
                <a:latin typeface="Courier New"/>
                <a:cs typeface="Courier New"/>
              </a:rPr>
              <a:t>args)</a:t>
            </a:r>
            <a:endParaRPr sz="1400">
              <a:latin typeface="Courier New"/>
              <a:cs typeface="Courier New"/>
            </a:endParaRPr>
          </a:p>
        </p:txBody>
      </p:sp>
      <p:grpSp>
        <p:nvGrpSpPr>
          <p:cNvPr id="8" name="object 8"/>
          <p:cNvGrpSpPr/>
          <p:nvPr/>
        </p:nvGrpSpPr>
        <p:grpSpPr>
          <a:xfrm>
            <a:off x="3991355" y="1831848"/>
            <a:ext cx="1517650" cy="1283335"/>
            <a:chOff x="3991355" y="1831848"/>
            <a:chExt cx="1517650" cy="1283335"/>
          </a:xfrm>
        </p:grpSpPr>
        <p:sp>
          <p:nvSpPr>
            <p:cNvPr id="9" name="object 9"/>
            <p:cNvSpPr/>
            <p:nvPr/>
          </p:nvSpPr>
          <p:spPr>
            <a:xfrm>
              <a:off x="4005833" y="2454402"/>
              <a:ext cx="647700" cy="646430"/>
            </a:xfrm>
            <a:custGeom>
              <a:avLst/>
              <a:gdLst/>
              <a:ahLst/>
              <a:cxnLst/>
              <a:rect l="l" t="t" r="r" b="b"/>
              <a:pathLst>
                <a:path w="647700" h="646430">
                  <a:moveTo>
                    <a:pt x="0" y="322961"/>
                  </a:moveTo>
                  <a:lnTo>
                    <a:pt x="3555" y="275209"/>
                  </a:lnTo>
                  <a:lnTo>
                    <a:pt x="13715" y="229743"/>
                  </a:lnTo>
                  <a:lnTo>
                    <a:pt x="30099" y="186817"/>
                  </a:lnTo>
                  <a:lnTo>
                    <a:pt x="52196" y="147066"/>
                  </a:lnTo>
                  <a:lnTo>
                    <a:pt x="79501" y="111125"/>
                  </a:lnTo>
                  <a:lnTo>
                    <a:pt x="111378" y="79248"/>
                  </a:lnTo>
                  <a:lnTo>
                    <a:pt x="147574" y="52070"/>
                  </a:lnTo>
                  <a:lnTo>
                    <a:pt x="187325" y="29972"/>
                  </a:lnTo>
                  <a:lnTo>
                    <a:pt x="230377" y="13716"/>
                  </a:lnTo>
                  <a:lnTo>
                    <a:pt x="275970" y="3556"/>
                  </a:lnTo>
                  <a:lnTo>
                    <a:pt x="323850" y="0"/>
                  </a:lnTo>
                  <a:lnTo>
                    <a:pt x="371728" y="3556"/>
                  </a:lnTo>
                  <a:lnTo>
                    <a:pt x="417321" y="13716"/>
                  </a:lnTo>
                  <a:lnTo>
                    <a:pt x="460375" y="29972"/>
                  </a:lnTo>
                  <a:lnTo>
                    <a:pt x="500125" y="52070"/>
                  </a:lnTo>
                  <a:lnTo>
                    <a:pt x="536320" y="79248"/>
                  </a:lnTo>
                  <a:lnTo>
                    <a:pt x="568198" y="111125"/>
                  </a:lnTo>
                  <a:lnTo>
                    <a:pt x="595502" y="147066"/>
                  </a:lnTo>
                  <a:lnTo>
                    <a:pt x="617601" y="186817"/>
                  </a:lnTo>
                  <a:lnTo>
                    <a:pt x="633983" y="229743"/>
                  </a:lnTo>
                  <a:lnTo>
                    <a:pt x="644143" y="275209"/>
                  </a:lnTo>
                  <a:lnTo>
                    <a:pt x="647700" y="322961"/>
                  </a:lnTo>
                  <a:lnTo>
                    <a:pt x="644143" y="370713"/>
                  </a:lnTo>
                  <a:lnTo>
                    <a:pt x="633983" y="416179"/>
                  </a:lnTo>
                  <a:lnTo>
                    <a:pt x="617601" y="459105"/>
                  </a:lnTo>
                  <a:lnTo>
                    <a:pt x="595502" y="498856"/>
                  </a:lnTo>
                  <a:lnTo>
                    <a:pt x="568198" y="534797"/>
                  </a:lnTo>
                  <a:lnTo>
                    <a:pt x="536320" y="566674"/>
                  </a:lnTo>
                  <a:lnTo>
                    <a:pt x="500125" y="593852"/>
                  </a:lnTo>
                  <a:lnTo>
                    <a:pt x="460375" y="615950"/>
                  </a:lnTo>
                  <a:lnTo>
                    <a:pt x="417321" y="632206"/>
                  </a:lnTo>
                  <a:lnTo>
                    <a:pt x="371728" y="642366"/>
                  </a:lnTo>
                  <a:lnTo>
                    <a:pt x="323850" y="645922"/>
                  </a:lnTo>
                  <a:lnTo>
                    <a:pt x="275970" y="642366"/>
                  </a:lnTo>
                  <a:lnTo>
                    <a:pt x="230377" y="632206"/>
                  </a:lnTo>
                  <a:lnTo>
                    <a:pt x="187325" y="615950"/>
                  </a:lnTo>
                  <a:lnTo>
                    <a:pt x="147574" y="593852"/>
                  </a:lnTo>
                  <a:lnTo>
                    <a:pt x="111378" y="566674"/>
                  </a:lnTo>
                  <a:lnTo>
                    <a:pt x="79501" y="534797"/>
                  </a:lnTo>
                  <a:lnTo>
                    <a:pt x="52196" y="498856"/>
                  </a:lnTo>
                  <a:lnTo>
                    <a:pt x="30099" y="459105"/>
                  </a:lnTo>
                  <a:lnTo>
                    <a:pt x="13715" y="416179"/>
                  </a:lnTo>
                  <a:lnTo>
                    <a:pt x="3555" y="370713"/>
                  </a:lnTo>
                  <a:lnTo>
                    <a:pt x="0" y="322961"/>
                  </a:lnTo>
                  <a:close/>
                </a:path>
              </a:pathLst>
            </a:custGeom>
            <a:ln w="28956">
              <a:solidFill>
                <a:srgbClr val="FF0000"/>
              </a:solidFill>
            </a:ln>
          </p:spPr>
          <p:txBody>
            <a:bodyPr wrap="square" lIns="0" tIns="0" rIns="0" bIns="0" rtlCol="0"/>
            <a:lstStyle/>
            <a:p>
              <a:endParaRPr/>
            </a:p>
          </p:txBody>
        </p:sp>
        <p:sp>
          <p:nvSpPr>
            <p:cNvPr id="10" name="object 10"/>
            <p:cNvSpPr/>
            <p:nvPr/>
          </p:nvSpPr>
          <p:spPr>
            <a:xfrm>
              <a:off x="4312920" y="1831847"/>
              <a:ext cx="1196340" cy="622300"/>
            </a:xfrm>
            <a:custGeom>
              <a:avLst/>
              <a:gdLst/>
              <a:ahLst/>
              <a:cxnLst/>
              <a:rect l="l" t="t" r="r" b="b"/>
              <a:pathLst>
                <a:path w="1196339" h="622300">
                  <a:moveTo>
                    <a:pt x="1195959" y="43446"/>
                  </a:moveTo>
                  <a:lnTo>
                    <a:pt x="1167003" y="28956"/>
                  </a:lnTo>
                  <a:lnTo>
                    <a:pt x="1109091" y="0"/>
                  </a:lnTo>
                  <a:lnTo>
                    <a:pt x="1109091" y="28956"/>
                  </a:lnTo>
                  <a:lnTo>
                    <a:pt x="6477" y="28956"/>
                  </a:lnTo>
                  <a:lnTo>
                    <a:pt x="0" y="35433"/>
                  </a:lnTo>
                  <a:lnTo>
                    <a:pt x="0" y="621792"/>
                  </a:lnTo>
                  <a:lnTo>
                    <a:pt x="28956" y="621792"/>
                  </a:lnTo>
                  <a:lnTo>
                    <a:pt x="28956" y="58039"/>
                  </a:lnTo>
                  <a:lnTo>
                    <a:pt x="1109027" y="58039"/>
                  </a:lnTo>
                  <a:lnTo>
                    <a:pt x="1109027" y="43548"/>
                  </a:lnTo>
                  <a:lnTo>
                    <a:pt x="28956" y="43548"/>
                  </a:lnTo>
                  <a:lnTo>
                    <a:pt x="1109091" y="43446"/>
                  </a:lnTo>
                  <a:lnTo>
                    <a:pt x="1109091" y="86995"/>
                  </a:lnTo>
                  <a:lnTo>
                    <a:pt x="1167003" y="58039"/>
                  </a:lnTo>
                  <a:lnTo>
                    <a:pt x="1195959" y="43446"/>
                  </a:lnTo>
                  <a:close/>
                </a:path>
              </a:pathLst>
            </a:custGeom>
            <a:solidFill>
              <a:srgbClr val="FF0000"/>
            </a:solidFill>
          </p:spPr>
          <p:txBody>
            <a:bodyPr wrap="square" lIns="0" tIns="0" rIns="0" bIns="0" rtlCol="0"/>
            <a:lstStyle/>
            <a:p>
              <a:endParaRPr/>
            </a:p>
          </p:txBody>
        </p:sp>
      </p:gr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203898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Main</a:t>
            </a:r>
            <a:r>
              <a:rPr sz="2800" b="1" spc="-125" dirty="0">
                <a:latin typeface="Carlito"/>
                <a:cs typeface="Carlito"/>
              </a:rPr>
              <a:t> </a:t>
            </a:r>
            <a:r>
              <a:rPr sz="2800" b="1" spc="-20" dirty="0">
                <a:latin typeface="Carlito"/>
                <a:cs typeface="Carlito"/>
              </a:rPr>
              <a:t>Method</a:t>
            </a:r>
            <a:endParaRPr sz="2800">
              <a:latin typeface="Carlito"/>
              <a:cs typeface="Carlito"/>
            </a:endParaRPr>
          </a:p>
        </p:txBody>
      </p:sp>
      <p:sp>
        <p:nvSpPr>
          <p:cNvPr id="4" name="object 4"/>
          <p:cNvSpPr txBox="1"/>
          <p:nvPr/>
        </p:nvSpPr>
        <p:spPr>
          <a:xfrm>
            <a:off x="545388" y="946150"/>
            <a:ext cx="4906645" cy="239395"/>
          </a:xfrm>
          <a:prstGeom prst="rect">
            <a:avLst/>
          </a:prstGeom>
        </p:spPr>
        <p:txBody>
          <a:bodyPr vert="horz" wrap="square" lIns="0" tIns="13335" rIns="0" bIns="0" rtlCol="0">
            <a:spAutoFit/>
          </a:bodyPr>
          <a:lstStyle/>
          <a:p>
            <a:pPr marL="299085" indent="-287020">
              <a:lnSpc>
                <a:spcPct val="100000"/>
              </a:lnSpc>
              <a:spcBef>
                <a:spcPts val="105"/>
              </a:spcBef>
              <a:buClr>
                <a:srgbClr val="095A82"/>
              </a:buClr>
              <a:buFont typeface="Wingdings"/>
              <a:buChar char=""/>
              <a:tabLst>
                <a:tab pos="299085" algn="l"/>
                <a:tab pos="299720" algn="l"/>
              </a:tabLst>
            </a:pPr>
            <a:r>
              <a:rPr sz="1400" spc="-5" dirty="0">
                <a:solidFill>
                  <a:srgbClr val="5F5F5F"/>
                </a:solidFill>
                <a:latin typeface="Carlito"/>
                <a:cs typeface="Carlito"/>
              </a:rPr>
              <a:t>Every </a:t>
            </a:r>
            <a:r>
              <a:rPr sz="1400" spc="-10" dirty="0">
                <a:solidFill>
                  <a:srgbClr val="5F5F5F"/>
                </a:solidFill>
                <a:latin typeface="Carlito"/>
                <a:cs typeface="Carlito"/>
              </a:rPr>
              <a:t>program </a:t>
            </a:r>
            <a:r>
              <a:rPr sz="1400" dirty="0">
                <a:solidFill>
                  <a:srgbClr val="5F5F5F"/>
                </a:solidFill>
                <a:latin typeface="Carlito"/>
                <a:cs typeface="Carlito"/>
              </a:rPr>
              <a:t>of Java </a:t>
            </a:r>
            <a:r>
              <a:rPr sz="1400" spc="-5" dirty="0">
                <a:solidFill>
                  <a:srgbClr val="5F5F5F"/>
                </a:solidFill>
                <a:latin typeface="Carlito"/>
                <a:cs typeface="Carlito"/>
              </a:rPr>
              <a:t>should be </a:t>
            </a:r>
            <a:r>
              <a:rPr sz="1400" dirty="0">
                <a:solidFill>
                  <a:srgbClr val="5F5F5F"/>
                </a:solidFill>
                <a:latin typeface="Carlito"/>
                <a:cs typeface="Carlito"/>
              </a:rPr>
              <a:t>inside a </a:t>
            </a:r>
            <a:r>
              <a:rPr sz="1400" spc="-5" dirty="0">
                <a:solidFill>
                  <a:srgbClr val="5F5F5F"/>
                </a:solidFill>
                <a:latin typeface="Carlito"/>
                <a:cs typeface="Carlito"/>
              </a:rPr>
              <a:t>class </a:t>
            </a:r>
            <a:r>
              <a:rPr sz="1400" dirty="0">
                <a:solidFill>
                  <a:srgbClr val="5F5F5F"/>
                </a:solidFill>
                <a:latin typeface="Carlito"/>
                <a:cs typeface="Carlito"/>
              </a:rPr>
              <a:t>with a </a:t>
            </a:r>
            <a:r>
              <a:rPr sz="1400" spc="-5" dirty="0">
                <a:solidFill>
                  <a:srgbClr val="5F5F5F"/>
                </a:solidFill>
                <a:latin typeface="Carlito"/>
                <a:cs typeface="Carlito"/>
              </a:rPr>
              <a:t>class</a:t>
            </a:r>
            <a:r>
              <a:rPr sz="1400" spc="-210" dirty="0">
                <a:solidFill>
                  <a:srgbClr val="5F5F5F"/>
                </a:solidFill>
                <a:latin typeface="Carlito"/>
                <a:cs typeface="Carlito"/>
              </a:rPr>
              <a:t> </a:t>
            </a:r>
            <a:r>
              <a:rPr sz="1400" spc="-20" dirty="0">
                <a:solidFill>
                  <a:srgbClr val="5F5F5F"/>
                </a:solidFill>
                <a:latin typeface="Carlito"/>
                <a:cs typeface="Carlito"/>
              </a:rPr>
              <a:t>name</a:t>
            </a:r>
            <a:endParaRPr sz="1400">
              <a:latin typeface="Carlito"/>
              <a:cs typeface="Carlito"/>
            </a:endParaRPr>
          </a:p>
        </p:txBody>
      </p:sp>
      <p:sp>
        <p:nvSpPr>
          <p:cNvPr id="5" name="object 5"/>
          <p:cNvSpPr txBox="1"/>
          <p:nvPr/>
        </p:nvSpPr>
        <p:spPr>
          <a:xfrm>
            <a:off x="1010411" y="3392423"/>
            <a:ext cx="2481580" cy="840105"/>
          </a:xfrm>
          <a:prstGeom prst="rect">
            <a:avLst/>
          </a:prstGeom>
          <a:solidFill>
            <a:srgbClr val="DCE1E2"/>
          </a:solidFill>
        </p:spPr>
        <p:txBody>
          <a:bodyPr vert="horz" wrap="square" lIns="0" tIns="48895" rIns="0" bIns="0" rtlCol="0">
            <a:spAutoFit/>
          </a:bodyPr>
          <a:lstStyle/>
          <a:p>
            <a:pPr marL="95885" marR="138430">
              <a:lnSpc>
                <a:spcPct val="100000"/>
              </a:lnSpc>
              <a:spcBef>
                <a:spcPts val="385"/>
              </a:spcBef>
            </a:pPr>
            <a:r>
              <a:rPr sz="1200" spc="-5" dirty="0">
                <a:solidFill>
                  <a:srgbClr val="FF0000"/>
                </a:solidFill>
                <a:latin typeface="Tahoma"/>
                <a:cs typeface="Tahoma"/>
              </a:rPr>
              <a:t>static </a:t>
            </a:r>
            <a:r>
              <a:rPr sz="1200" spc="-5" dirty="0">
                <a:solidFill>
                  <a:srgbClr val="464646"/>
                </a:solidFill>
                <a:latin typeface="Tahoma"/>
                <a:cs typeface="Tahoma"/>
              </a:rPr>
              <a:t>means without creating </a:t>
            </a:r>
            <a:r>
              <a:rPr sz="1200" spc="-20" dirty="0">
                <a:solidFill>
                  <a:srgbClr val="464646"/>
                </a:solidFill>
                <a:latin typeface="Tahoma"/>
                <a:cs typeface="Tahoma"/>
              </a:rPr>
              <a:t>the  </a:t>
            </a:r>
            <a:r>
              <a:rPr sz="1200" spc="-5" dirty="0">
                <a:solidFill>
                  <a:srgbClr val="464646"/>
                </a:solidFill>
                <a:latin typeface="Tahoma"/>
                <a:cs typeface="Tahoma"/>
              </a:rPr>
              <a:t>object of </a:t>
            </a:r>
            <a:r>
              <a:rPr sz="1200" dirty="0">
                <a:solidFill>
                  <a:srgbClr val="464646"/>
                </a:solidFill>
                <a:latin typeface="Tahoma"/>
                <a:cs typeface="Tahoma"/>
              </a:rPr>
              <a:t>a </a:t>
            </a:r>
            <a:r>
              <a:rPr sz="1200" spc="-5" dirty="0">
                <a:solidFill>
                  <a:srgbClr val="464646"/>
                </a:solidFill>
                <a:latin typeface="Tahoma"/>
                <a:cs typeface="Tahoma"/>
              </a:rPr>
              <a:t>class, you can </a:t>
            </a:r>
            <a:r>
              <a:rPr sz="1200" spc="-15" dirty="0">
                <a:solidFill>
                  <a:srgbClr val="464646"/>
                </a:solidFill>
                <a:latin typeface="Tahoma"/>
                <a:cs typeface="Tahoma"/>
              </a:rPr>
              <a:t>access  </a:t>
            </a:r>
            <a:r>
              <a:rPr sz="1200" spc="-5" dirty="0">
                <a:solidFill>
                  <a:srgbClr val="464646"/>
                </a:solidFill>
                <a:latin typeface="Tahoma"/>
                <a:cs typeface="Tahoma"/>
              </a:rPr>
              <a:t>this method. You will study </a:t>
            </a:r>
            <a:r>
              <a:rPr sz="1200" spc="-20" dirty="0">
                <a:solidFill>
                  <a:srgbClr val="464646"/>
                </a:solidFill>
                <a:latin typeface="Tahoma"/>
                <a:cs typeface="Tahoma"/>
              </a:rPr>
              <a:t>more  </a:t>
            </a:r>
            <a:r>
              <a:rPr sz="1200" spc="-5" dirty="0">
                <a:solidFill>
                  <a:srgbClr val="464646"/>
                </a:solidFill>
                <a:latin typeface="Tahoma"/>
                <a:cs typeface="Tahoma"/>
              </a:rPr>
              <a:t>about static </a:t>
            </a:r>
            <a:r>
              <a:rPr sz="1200" dirty="0">
                <a:solidFill>
                  <a:srgbClr val="464646"/>
                </a:solidFill>
                <a:latin typeface="Tahoma"/>
                <a:cs typeface="Tahoma"/>
              </a:rPr>
              <a:t>in 3</a:t>
            </a:r>
            <a:r>
              <a:rPr sz="1200" baseline="20833" dirty="0">
                <a:solidFill>
                  <a:srgbClr val="464646"/>
                </a:solidFill>
                <a:latin typeface="Tahoma"/>
                <a:cs typeface="Tahoma"/>
              </a:rPr>
              <a:t>rd </a:t>
            </a:r>
            <a:r>
              <a:rPr sz="1200" spc="-5" dirty="0">
                <a:solidFill>
                  <a:srgbClr val="464646"/>
                </a:solidFill>
                <a:latin typeface="Tahoma"/>
                <a:cs typeface="Tahoma"/>
              </a:rPr>
              <a:t>module of</a:t>
            </a:r>
            <a:r>
              <a:rPr sz="1200" spc="70" dirty="0">
                <a:solidFill>
                  <a:srgbClr val="464646"/>
                </a:solidFill>
                <a:latin typeface="Tahoma"/>
                <a:cs typeface="Tahoma"/>
              </a:rPr>
              <a:t> </a:t>
            </a:r>
            <a:r>
              <a:rPr sz="1200" spc="-25" dirty="0">
                <a:solidFill>
                  <a:srgbClr val="464646"/>
                </a:solidFill>
                <a:latin typeface="Tahoma"/>
                <a:cs typeface="Tahoma"/>
              </a:rPr>
              <a:t>Java</a:t>
            </a:r>
            <a:endParaRPr sz="1200">
              <a:latin typeface="Tahoma"/>
              <a:cs typeface="Tahoma"/>
            </a:endParaRPr>
          </a:p>
        </p:txBody>
      </p:sp>
      <p:sp>
        <p:nvSpPr>
          <p:cNvPr id="6" name="object 6"/>
          <p:cNvSpPr/>
          <p:nvPr/>
        </p:nvSpPr>
        <p:spPr>
          <a:xfrm>
            <a:off x="2412492" y="2621279"/>
            <a:ext cx="4479290" cy="307975"/>
          </a:xfrm>
          <a:custGeom>
            <a:avLst/>
            <a:gdLst/>
            <a:ahLst/>
            <a:cxnLst/>
            <a:rect l="l" t="t" r="r" b="b"/>
            <a:pathLst>
              <a:path w="4479290" h="307975">
                <a:moveTo>
                  <a:pt x="4478782" y="0"/>
                </a:moveTo>
                <a:lnTo>
                  <a:pt x="0" y="0"/>
                </a:lnTo>
                <a:lnTo>
                  <a:pt x="0" y="307720"/>
                </a:lnTo>
                <a:lnTo>
                  <a:pt x="4478782" y="307720"/>
                </a:lnTo>
                <a:lnTo>
                  <a:pt x="4478782" y="0"/>
                </a:lnTo>
                <a:close/>
              </a:path>
            </a:pathLst>
          </a:custGeom>
          <a:solidFill>
            <a:srgbClr val="F0F0F0"/>
          </a:solidFill>
        </p:spPr>
        <p:txBody>
          <a:bodyPr wrap="square" lIns="0" tIns="0" rIns="0" bIns="0" rtlCol="0"/>
          <a:lstStyle/>
          <a:p>
            <a:endParaRPr/>
          </a:p>
        </p:txBody>
      </p:sp>
      <p:sp>
        <p:nvSpPr>
          <p:cNvPr id="7" name="object 7"/>
          <p:cNvSpPr txBox="1"/>
          <p:nvPr/>
        </p:nvSpPr>
        <p:spPr>
          <a:xfrm>
            <a:off x="2412492" y="2621279"/>
            <a:ext cx="4479290" cy="307975"/>
          </a:xfrm>
          <a:prstGeom prst="rect">
            <a:avLst/>
          </a:prstGeom>
          <a:ln w="9144">
            <a:solidFill>
              <a:srgbClr val="5F5F5F"/>
            </a:solidFill>
          </a:ln>
        </p:spPr>
        <p:txBody>
          <a:bodyPr vert="horz" wrap="square" lIns="0" tIns="5080" rIns="0" bIns="0" rtlCol="0">
            <a:spAutoFit/>
          </a:bodyPr>
          <a:lstStyle/>
          <a:p>
            <a:pPr marL="196850">
              <a:lnSpc>
                <a:spcPct val="100000"/>
              </a:lnSpc>
              <a:spcBef>
                <a:spcPts val="40"/>
              </a:spcBef>
            </a:pPr>
            <a:r>
              <a:rPr sz="1400" spc="-5" dirty="0">
                <a:solidFill>
                  <a:srgbClr val="810087"/>
                </a:solidFill>
                <a:latin typeface="Courier New"/>
                <a:cs typeface="Courier New"/>
              </a:rPr>
              <a:t>public static void </a:t>
            </a:r>
            <a:r>
              <a:rPr sz="1400" i="1" spc="-5" dirty="0">
                <a:latin typeface="Courier New"/>
                <a:cs typeface="Courier New"/>
              </a:rPr>
              <a:t>main </a:t>
            </a:r>
            <a:r>
              <a:rPr sz="1400" spc="-5" dirty="0">
                <a:latin typeface="Courier New"/>
                <a:cs typeface="Courier New"/>
              </a:rPr>
              <a:t>(String[]</a:t>
            </a:r>
            <a:r>
              <a:rPr sz="1400" spc="-360" dirty="0">
                <a:latin typeface="Courier New"/>
                <a:cs typeface="Courier New"/>
              </a:rPr>
              <a:t> </a:t>
            </a:r>
            <a:r>
              <a:rPr sz="1400" spc="-15" dirty="0">
                <a:latin typeface="Courier New"/>
                <a:cs typeface="Courier New"/>
              </a:rPr>
              <a:t>args)</a:t>
            </a:r>
            <a:endParaRPr sz="1400">
              <a:latin typeface="Courier New"/>
              <a:cs typeface="Courier New"/>
            </a:endParaRPr>
          </a:p>
        </p:txBody>
      </p:sp>
      <p:grpSp>
        <p:nvGrpSpPr>
          <p:cNvPr id="8" name="object 8"/>
          <p:cNvGrpSpPr/>
          <p:nvPr/>
        </p:nvGrpSpPr>
        <p:grpSpPr>
          <a:xfrm>
            <a:off x="2208276" y="2383535"/>
            <a:ext cx="1898650" cy="1013460"/>
            <a:chOff x="2208276" y="2383535"/>
            <a:chExt cx="1898650" cy="1013460"/>
          </a:xfrm>
        </p:grpSpPr>
        <p:sp>
          <p:nvSpPr>
            <p:cNvPr id="9" name="object 9"/>
            <p:cNvSpPr/>
            <p:nvPr/>
          </p:nvSpPr>
          <p:spPr>
            <a:xfrm>
              <a:off x="3278886" y="2398013"/>
              <a:ext cx="814069" cy="757555"/>
            </a:xfrm>
            <a:custGeom>
              <a:avLst/>
              <a:gdLst/>
              <a:ahLst/>
              <a:cxnLst/>
              <a:rect l="l" t="t" r="r" b="b"/>
              <a:pathLst>
                <a:path w="814070" h="757555">
                  <a:moveTo>
                    <a:pt x="0" y="378460"/>
                  </a:moveTo>
                  <a:lnTo>
                    <a:pt x="3175" y="331088"/>
                  </a:lnTo>
                  <a:lnTo>
                    <a:pt x="12446" y="285242"/>
                  </a:lnTo>
                  <a:lnTo>
                    <a:pt x="27431" y="241681"/>
                  </a:lnTo>
                  <a:lnTo>
                    <a:pt x="47625" y="200533"/>
                  </a:lnTo>
                  <a:lnTo>
                    <a:pt x="72898" y="162179"/>
                  </a:lnTo>
                  <a:lnTo>
                    <a:pt x="102615" y="127127"/>
                  </a:lnTo>
                  <a:lnTo>
                    <a:pt x="136651" y="95504"/>
                  </a:lnTo>
                  <a:lnTo>
                    <a:pt x="174371" y="67818"/>
                  </a:lnTo>
                  <a:lnTo>
                    <a:pt x="215518" y="44323"/>
                  </a:lnTo>
                  <a:lnTo>
                    <a:pt x="259714" y="25527"/>
                  </a:lnTo>
                  <a:lnTo>
                    <a:pt x="306577" y="11556"/>
                  </a:lnTo>
                  <a:lnTo>
                    <a:pt x="355726" y="2921"/>
                  </a:lnTo>
                  <a:lnTo>
                    <a:pt x="406780" y="0"/>
                  </a:lnTo>
                  <a:lnTo>
                    <a:pt x="457835" y="2921"/>
                  </a:lnTo>
                  <a:lnTo>
                    <a:pt x="506984" y="11556"/>
                  </a:lnTo>
                  <a:lnTo>
                    <a:pt x="553847" y="25527"/>
                  </a:lnTo>
                  <a:lnTo>
                    <a:pt x="598042" y="44323"/>
                  </a:lnTo>
                  <a:lnTo>
                    <a:pt x="639190" y="67818"/>
                  </a:lnTo>
                  <a:lnTo>
                    <a:pt x="676910" y="95504"/>
                  </a:lnTo>
                  <a:lnTo>
                    <a:pt x="710946" y="127127"/>
                  </a:lnTo>
                  <a:lnTo>
                    <a:pt x="740663" y="162179"/>
                  </a:lnTo>
                  <a:lnTo>
                    <a:pt x="765937" y="200533"/>
                  </a:lnTo>
                  <a:lnTo>
                    <a:pt x="786129" y="241681"/>
                  </a:lnTo>
                  <a:lnTo>
                    <a:pt x="801115" y="285242"/>
                  </a:lnTo>
                  <a:lnTo>
                    <a:pt x="810387" y="331088"/>
                  </a:lnTo>
                  <a:lnTo>
                    <a:pt x="813562" y="378460"/>
                  </a:lnTo>
                  <a:lnTo>
                    <a:pt x="810387" y="425958"/>
                  </a:lnTo>
                  <a:lnTo>
                    <a:pt x="801115" y="471805"/>
                  </a:lnTo>
                  <a:lnTo>
                    <a:pt x="786129" y="515366"/>
                  </a:lnTo>
                  <a:lnTo>
                    <a:pt x="765937" y="556513"/>
                  </a:lnTo>
                  <a:lnTo>
                    <a:pt x="740663" y="594741"/>
                  </a:lnTo>
                  <a:lnTo>
                    <a:pt x="710946" y="629919"/>
                  </a:lnTo>
                  <a:lnTo>
                    <a:pt x="676910" y="661543"/>
                  </a:lnTo>
                  <a:lnTo>
                    <a:pt x="639190" y="689229"/>
                  </a:lnTo>
                  <a:lnTo>
                    <a:pt x="598042" y="712724"/>
                  </a:lnTo>
                  <a:lnTo>
                    <a:pt x="553847" y="731519"/>
                  </a:lnTo>
                  <a:lnTo>
                    <a:pt x="506984" y="745490"/>
                  </a:lnTo>
                  <a:lnTo>
                    <a:pt x="457835" y="754126"/>
                  </a:lnTo>
                  <a:lnTo>
                    <a:pt x="406780" y="757047"/>
                  </a:lnTo>
                  <a:lnTo>
                    <a:pt x="355726" y="754126"/>
                  </a:lnTo>
                  <a:lnTo>
                    <a:pt x="306577" y="745490"/>
                  </a:lnTo>
                  <a:lnTo>
                    <a:pt x="259714" y="731519"/>
                  </a:lnTo>
                  <a:lnTo>
                    <a:pt x="215518" y="712724"/>
                  </a:lnTo>
                  <a:lnTo>
                    <a:pt x="174371" y="689229"/>
                  </a:lnTo>
                  <a:lnTo>
                    <a:pt x="136651" y="661543"/>
                  </a:lnTo>
                  <a:lnTo>
                    <a:pt x="102615" y="629919"/>
                  </a:lnTo>
                  <a:lnTo>
                    <a:pt x="72898" y="594741"/>
                  </a:lnTo>
                  <a:lnTo>
                    <a:pt x="47625" y="556513"/>
                  </a:lnTo>
                  <a:lnTo>
                    <a:pt x="27431" y="515366"/>
                  </a:lnTo>
                  <a:lnTo>
                    <a:pt x="12446" y="471805"/>
                  </a:lnTo>
                  <a:lnTo>
                    <a:pt x="3175" y="425958"/>
                  </a:lnTo>
                  <a:lnTo>
                    <a:pt x="0" y="378460"/>
                  </a:lnTo>
                  <a:close/>
                </a:path>
              </a:pathLst>
            </a:custGeom>
            <a:ln w="28956">
              <a:solidFill>
                <a:srgbClr val="FF0000"/>
              </a:solidFill>
            </a:ln>
          </p:spPr>
          <p:txBody>
            <a:bodyPr wrap="square" lIns="0" tIns="0" rIns="0" bIns="0" rtlCol="0"/>
            <a:lstStyle/>
            <a:p>
              <a:endParaRPr/>
            </a:p>
          </p:txBody>
        </p:sp>
        <p:sp>
          <p:nvSpPr>
            <p:cNvPr id="10" name="object 10"/>
            <p:cNvSpPr/>
            <p:nvPr/>
          </p:nvSpPr>
          <p:spPr>
            <a:xfrm>
              <a:off x="2208276" y="3041903"/>
              <a:ext cx="1202690" cy="354965"/>
            </a:xfrm>
            <a:custGeom>
              <a:avLst/>
              <a:gdLst/>
              <a:ahLst/>
              <a:cxnLst/>
              <a:rect l="l" t="t" r="r" b="b"/>
              <a:pathLst>
                <a:path w="1202689" h="354964">
                  <a:moveTo>
                    <a:pt x="1202436" y="0"/>
                  </a:moveTo>
                  <a:lnTo>
                    <a:pt x="1173480" y="0"/>
                  </a:lnTo>
                  <a:lnTo>
                    <a:pt x="1173480" y="162941"/>
                  </a:lnTo>
                  <a:lnTo>
                    <a:pt x="35433" y="162941"/>
                  </a:lnTo>
                  <a:lnTo>
                    <a:pt x="28956" y="169418"/>
                  </a:lnTo>
                  <a:lnTo>
                    <a:pt x="28956" y="268097"/>
                  </a:lnTo>
                  <a:lnTo>
                    <a:pt x="0" y="268097"/>
                  </a:lnTo>
                  <a:lnTo>
                    <a:pt x="43434" y="354965"/>
                  </a:lnTo>
                  <a:lnTo>
                    <a:pt x="79629" y="282575"/>
                  </a:lnTo>
                  <a:lnTo>
                    <a:pt x="86868" y="268097"/>
                  </a:lnTo>
                  <a:lnTo>
                    <a:pt x="57912" y="268097"/>
                  </a:lnTo>
                  <a:lnTo>
                    <a:pt x="57912" y="192024"/>
                  </a:lnTo>
                  <a:lnTo>
                    <a:pt x="1195959" y="192024"/>
                  </a:lnTo>
                  <a:lnTo>
                    <a:pt x="1202436" y="185547"/>
                  </a:lnTo>
                  <a:lnTo>
                    <a:pt x="1202436" y="162941"/>
                  </a:lnTo>
                  <a:lnTo>
                    <a:pt x="1202436" y="0"/>
                  </a:lnTo>
                  <a:close/>
                </a:path>
              </a:pathLst>
            </a:custGeom>
            <a:solidFill>
              <a:srgbClr val="FF0000"/>
            </a:solidFill>
          </p:spPr>
          <p:txBody>
            <a:bodyPr wrap="square" lIns="0" tIns="0" rIns="0" bIns="0" rtlCol="0"/>
            <a:lstStyle/>
            <a:p>
              <a:endParaRPr/>
            </a:p>
          </p:txBody>
        </p:sp>
      </p:gr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203898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Main</a:t>
            </a:r>
            <a:r>
              <a:rPr sz="2800" b="1" spc="-125" dirty="0">
                <a:latin typeface="Carlito"/>
                <a:cs typeface="Carlito"/>
              </a:rPr>
              <a:t> </a:t>
            </a:r>
            <a:r>
              <a:rPr sz="2800" b="1" spc="-20" dirty="0">
                <a:latin typeface="Carlito"/>
                <a:cs typeface="Carlito"/>
              </a:rPr>
              <a:t>Method</a:t>
            </a:r>
            <a:endParaRPr sz="2800">
              <a:latin typeface="Carlito"/>
              <a:cs typeface="Carlito"/>
            </a:endParaRPr>
          </a:p>
        </p:txBody>
      </p:sp>
      <p:sp>
        <p:nvSpPr>
          <p:cNvPr id="4" name="object 4"/>
          <p:cNvSpPr txBox="1"/>
          <p:nvPr/>
        </p:nvSpPr>
        <p:spPr>
          <a:xfrm>
            <a:off x="545388" y="946150"/>
            <a:ext cx="4906645" cy="239395"/>
          </a:xfrm>
          <a:prstGeom prst="rect">
            <a:avLst/>
          </a:prstGeom>
        </p:spPr>
        <p:txBody>
          <a:bodyPr vert="horz" wrap="square" lIns="0" tIns="13335" rIns="0" bIns="0" rtlCol="0">
            <a:spAutoFit/>
          </a:bodyPr>
          <a:lstStyle/>
          <a:p>
            <a:pPr marL="299085" indent="-287020">
              <a:lnSpc>
                <a:spcPct val="100000"/>
              </a:lnSpc>
              <a:spcBef>
                <a:spcPts val="105"/>
              </a:spcBef>
              <a:buClr>
                <a:srgbClr val="095A82"/>
              </a:buClr>
              <a:buFont typeface="Wingdings"/>
              <a:buChar char=""/>
              <a:tabLst>
                <a:tab pos="299085" algn="l"/>
                <a:tab pos="299720" algn="l"/>
              </a:tabLst>
            </a:pPr>
            <a:r>
              <a:rPr sz="1400" spc="-5" dirty="0">
                <a:solidFill>
                  <a:srgbClr val="5F5F5F"/>
                </a:solidFill>
                <a:latin typeface="Carlito"/>
                <a:cs typeface="Carlito"/>
              </a:rPr>
              <a:t>Every </a:t>
            </a:r>
            <a:r>
              <a:rPr sz="1400" spc="-10" dirty="0">
                <a:solidFill>
                  <a:srgbClr val="5F5F5F"/>
                </a:solidFill>
                <a:latin typeface="Carlito"/>
                <a:cs typeface="Carlito"/>
              </a:rPr>
              <a:t>program </a:t>
            </a:r>
            <a:r>
              <a:rPr sz="1400" dirty="0">
                <a:solidFill>
                  <a:srgbClr val="5F5F5F"/>
                </a:solidFill>
                <a:latin typeface="Carlito"/>
                <a:cs typeface="Carlito"/>
              </a:rPr>
              <a:t>of Java </a:t>
            </a:r>
            <a:r>
              <a:rPr sz="1400" spc="-5" dirty="0">
                <a:solidFill>
                  <a:srgbClr val="5F5F5F"/>
                </a:solidFill>
                <a:latin typeface="Carlito"/>
                <a:cs typeface="Carlito"/>
              </a:rPr>
              <a:t>should be </a:t>
            </a:r>
            <a:r>
              <a:rPr sz="1400" dirty="0">
                <a:solidFill>
                  <a:srgbClr val="5F5F5F"/>
                </a:solidFill>
                <a:latin typeface="Carlito"/>
                <a:cs typeface="Carlito"/>
              </a:rPr>
              <a:t>inside a </a:t>
            </a:r>
            <a:r>
              <a:rPr sz="1400" spc="-5" dirty="0">
                <a:solidFill>
                  <a:srgbClr val="5F5F5F"/>
                </a:solidFill>
                <a:latin typeface="Carlito"/>
                <a:cs typeface="Carlito"/>
              </a:rPr>
              <a:t>class </a:t>
            </a:r>
            <a:r>
              <a:rPr sz="1400" dirty="0">
                <a:solidFill>
                  <a:srgbClr val="5F5F5F"/>
                </a:solidFill>
                <a:latin typeface="Carlito"/>
                <a:cs typeface="Carlito"/>
              </a:rPr>
              <a:t>with a </a:t>
            </a:r>
            <a:r>
              <a:rPr sz="1400" spc="-5" dirty="0">
                <a:solidFill>
                  <a:srgbClr val="5F5F5F"/>
                </a:solidFill>
                <a:latin typeface="Carlito"/>
                <a:cs typeface="Carlito"/>
              </a:rPr>
              <a:t>class</a:t>
            </a:r>
            <a:r>
              <a:rPr sz="1400" spc="-210" dirty="0">
                <a:solidFill>
                  <a:srgbClr val="5F5F5F"/>
                </a:solidFill>
                <a:latin typeface="Carlito"/>
                <a:cs typeface="Carlito"/>
              </a:rPr>
              <a:t> </a:t>
            </a:r>
            <a:r>
              <a:rPr sz="1400" spc="-20" dirty="0">
                <a:solidFill>
                  <a:srgbClr val="5F5F5F"/>
                </a:solidFill>
                <a:latin typeface="Carlito"/>
                <a:cs typeface="Carlito"/>
              </a:rPr>
              <a:t>name</a:t>
            </a:r>
            <a:endParaRPr sz="1400">
              <a:latin typeface="Carlito"/>
              <a:cs typeface="Carlito"/>
            </a:endParaRPr>
          </a:p>
        </p:txBody>
      </p:sp>
      <p:sp>
        <p:nvSpPr>
          <p:cNvPr id="5" name="object 5"/>
          <p:cNvSpPr txBox="1"/>
          <p:nvPr/>
        </p:nvSpPr>
        <p:spPr>
          <a:xfrm>
            <a:off x="5652515" y="3407664"/>
            <a:ext cx="1981200" cy="840105"/>
          </a:xfrm>
          <a:prstGeom prst="rect">
            <a:avLst/>
          </a:prstGeom>
          <a:solidFill>
            <a:srgbClr val="16A994"/>
          </a:solidFill>
        </p:spPr>
        <p:txBody>
          <a:bodyPr vert="horz" wrap="square" lIns="0" tIns="48895" rIns="0" bIns="0" rtlCol="0">
            <a:spAutoFit/>
          </a:bodyPr>
          <a:lstStyle/>
          <a:p>
            <a:pPr marL="96520" marR="112395">
              <a:lnSpc>
                <a:spcPct val="100000"/>
              </a:lnSpc>
              <a:spcBef>
                <a:spcPts val="385"/>
              </a:spcBef>
            </a:pPr>
            <a:r>
              <a:rPr sz="1200" spc="-5" dirty="0">
                <a:solidFill>
                  <a:srgbClr val="FFFF00"/>
                </a:solidFill>
                <a:latin typeface="Tahoma"/>
                <a:cs typeface="Tahoma"/>
              </a:rPr>
              <a:t>main </a:t>
            </a:r>
            <a:r>
              <a:rPr sz="1200" dirty="0">
                <a:latin typeface="Tahoma"/>
                <a:cs typeface="Tahoma"/>
              </a:rPr>
              <a:t>is </a:t>
            </a:r>
            <a:r>
              <a:rPr sz="1200" spc="-5" dirty="0">
                <a:latin typeface="Tahoma"/>
                <a:cs typeface="Tahoma"/>
              </a:rPr>
              <a:t>the function </a:t>
            </a:r>
            <a:r>
              <a:rPr sz="1200" spc="-15" dirty="0">
                <a:latin typeface="Tahoma"/>
                <a:cs typeface="Tahoma"/>
              </a:rPr>
              <a:t>which  </a:t>
            </a:r>
            <a:r>
              <a:rPr sz="1200" spc="-5" dirty="0">
                <a:latin typeface="Tahoma"/>
                <a:cs typeface="Tahoma"/>
              </a:rPr>
              <a:t>will be called by JVM </a:t>
            </a:r>
            <a:r>
              <a:rPr sz="1200" spc="-20" dirty="0">
                <a:latin typeface="Tahoma"/>
                <a:cs typeface="Tahoma"/>
              </a:rPr>
              <a:t>and  </a:t>
            </a:r>
            <a:r>
              <a:rPr sz="1200" spc="-5" dirty="0">
                <a:latin typeface="Tahoma"/>
                <a:cs typeface="Tahoma"/>
              </a:rPr>
              <a:t>String[] args </a:t>
            </a:r>
            <a:r>
              <a:rPr sz="1200" dirty="0">
                <a:latin typeface="Tahoma"/>
                <a:cs typeface="Tahoma"/>
              </a:rPr>
              <a:t>is </a:t>
            </a:r>
            <a:r>
              <a:rPr sz="1200" spc="-20" dirty="0">
                <a:latin typeface="Tahoma"/>
                <a:cs typeface="Tahoma"/>
              </a:rPr>
              <a:t>the  </a:t>
            </a:r>
            <a:r>
              <a:rPr sz="1200" spc="-5" dirty="0">
                <a:latin typeface="Tahoma"/>
                <a:cs typeface="Tahoma"/>
              </a:rPr>
              <a:t>command </a:t>
            </a:r>
            <a:r>
              <a:rPr sz="1200" dirty="0">
                <a:latin typeface="Tahoma"/>
                <a:cs typeface="Tahoma"/>
              </a:rPr>
              <a:t>line</a:t>
            </a:r>
            <a:r>
              <a:rPr sz="1200" spc="-40" dirty="0">
                <a:latin typeface="Tahoma"/>
                <a:cs typeface="Tahoma"/>
              </a:rPr>
              <a:t> </a:t>
            </a:r>
            <a:r>
              <a:rPr sz="1200" spc="-15" dirty="0">
                <a:latin typeface="Tahoma"/>
                <a:cs typeface="Tahoma"/>
              </a:rPr>
              <a:t>arguments.</a:t>
            </a:r>
            <a:endParaRPr sz="1200">
              <a:latin typeface="Tahoma"/>
              <a:cs typeface="Tahoma"/>
            </a:endParaRPr>
          </a:p>
        </p:txBody>
      </p:sp>
      <p:sp>
        <p:nvSpPr>
          <p:cNvPr id="6" name="object 6"/>
          <p:cNvSpPr/>
          <p:nvPr/>
        </p:nvSpPr>
        <p:spPr>
          <a:xfrm>
            <a:off x="2412492" y="2621279"/>
            <a:ext cx="4479290" cy="307975"/>
          </a:xfrm>
          <a:custGeom>
            <a:avLst/>
            <a:gdLst/>
            <a:ahLst/>
            <a:cxnLst/>
            <a:rect l="l" t="t" r="r" b="b"/>
            <a:pathLst>
              <a:path w="4479290" h="307975">
                <a:moveTo>
                  <a:pt x="4478782" y="0"/>
                </a:moveTo>
                <a:lnTo>
                  <a:pt x="0" y="0"/>
                </a:lnTo>
                <a:lnTo>
                  <a:pt x="0" y="307720"/>
                </a:lnTo>
                <a:lnTo>
                  <a:pt x="4478782" y="307720"/>
                </a:lnTo>
                <a:lnTo>
                  <a:pt x="4478782" y="0"/>
                </a:lnTo>
                <a:close/>
              </a:path>
            </a:pathLst>
          </a:custGeom>
          <a:solidFill>
            <a:srgbClr val="F0F0F0"/>
          </a:solidFill>
        </p:spPr>
        <p:txBody>
          <a:bodyPr wrap="square" lIns="0" tIns="0" rIns="0" bIns="0" rtlCol="0"/>
          <a:lstStyle/>
          <a:p>
            <a:endParaRPr/>
          </a:p>
        </p:txBody>
      </p:sp>
      <p:sp>
        <p:nvSpPr>
          <p:cNvPr id="7" name="object 7"/>
          <p:cNvSpPr txBox="1"/>
          <p:nvPr/>
        </p:nvSpPr>
        <p:spPr>
          <a:xfrm>
            <a:off x="2412492" y="2621279"/>
            <a:ext cx="4479290" cy="307975"/>
          </a:xfrm>
          <a:prstGeom prst="rect">
            <a:avLst/>
          </a:prstGeom>
          <a:ln w="9144">
            <a:solidFill>
              <a:srgbClr val="5F5F5F"/>
            </a:solidFill>
          </a:ln>
        </p:spPr>
        <p:txBody>
          <a:bodyPr vert="horz" wrap="square" lIns="0" tIns="5080" rIns="0" bIns="0" rtlCol="0">
            <a:spAutoFit/>
          </a:bodyPr>
          <a:lstStyle/>
          <a:p>
            <a:pPr marL="196850">
              <a:lnSpc>
                <a:spcPct val="100000"/>
              </a:lnSpc>
              <a:spcBef>
                <a:spcPts val="40"/>
              </a:spcBef>
            </a:pPr>
            <a:r>
              <a:rPr sz="1400" spc="-5" dirty="0">
                <a:solidFill>
                  <a:srgbClr val="810087"/>
                </a:solidFill>
                <a:latin typeface="Courier New"/>
                <a:cs typeface="Courier New"/>
              </a:rPr>
              <a:t>public static void </a:t>
            </a:r>
            <a:r>
              <a:rPr sz="1400" i="1" spc="-5" dirty="0">
                <a:latin typeface="Courier New"/>
                <a:cs typeface="Courier New"/>
              </a:rPr>
              <a:t>main </a:t>
            </a:r>
            <a:r>
              <a:rPr sz="1400" spc="-5" dirty="0">
                <a:latin typeface="Courier New"/>
                <a:cs typeface="Courier New"/>
              </a:rPr>
              <a:t>(String[]</a:t>
            </a:r>
            <a:r>
              <a:rPr sz="1400" spc="-360" dirty="0">
                <a:latin typeface="Courier New"/>
                <a:cs typeface="Courier New"/>
              </a:rPr>
              <a:t> </a:t>
            </a:r>
            <a:r>
              <a:rPr sz="1400" spc="-15" dirty="0">
                <a:latin typeface="Courier New"/>
                <a:cs typeface="Courier New"/>
              </a:rPr>
              <a:t>args)</a:t>
            </a:r>
            <a:endParaRPr sz="1400">
              <a:latin typeface="Courier New"/>
              <a:cs typeface="Courier New"/>
            </a:endParaRPr>
          </a:p>
        </p:txBody>
      </p:sp>
      <p:grpSp>
        <p:nvGrpSpPr>
          <p:cNvPr id="8" name="object 8"/>
          <p:cNvGrpSpPr/>
          <p:nvPr/>
        </p:nvGrpSpPr>
        <p:grpSpPr>
          <a:xfrm>
            <a:off x="4559808" y="2473451"/>
            <a:ext cx="1097280" cy="1398905"/>
            <a:chOff x="4559808" y="2473451"/>
            <a:chExt cx="1097280" cy="1398905"/>
          </a:xfrm>
        </p:grpSpPr>
        <p:sp>
          <p:nvSpPr>
            <p:cNvPr id="9" name="object 9"/>
            <p:cNvSpPr/>
            <p:nvPr/>
          </p:nvSpPr>
          <p:spPr>
            <a:xfrm>
              <a:off x="4574286" y="2487929"/>
              <a:ext cx="541020" cy="583565"/>
            </a:xfrm>
            <a:custGeom>
              <a:avLst/>
              <a:gdLst/>
              <a:ahLst/>
              <a:cxnLst/>
              <a:rect l="l" t="t" r="r" b="b"/>
              <a:pathLst>
                <a:path w="541020" h="583564">
                  <a:moveTo>
                    <a:pt x="0" y="291719"/>
                  </a:moveTo>
                  <a:lnTo>
                    <a:pt x="3555" y="244475"/>
                  </a:lnTo>
                  <a:lnTo>
                    <a:pt x="13842" y="199517"/>
                  </a:lnTo>
                  <a:lnTo>
                    <a:pt x="30225" y="157733"/>
                  </a:lnTo>
                  <a:lnTo>
                    <a:pt x="52197" y="119506"/>
                  </a:lnTo>
                  <a:lnTo>
                    <a:pt x="79248" y="85470"/>
                  </a:lnTo>
                  <a:lnTo>
                    <a:pt x="110743" y="56261"/>
                  </a:lnTo>
                  <a:lnTo>
                    <a:pt x="146176" y="32512"/>
                  </a:lnTo>
                  <a:lnTo>
                    <a:pt x="185038" y="14858"/>
                  </a:lnTo>
                  <a:lnTo>
                    <a:pt x="226694" y="3809"/>
                  </a:lnTo>
                  <a:lnTo>
                    <a:pt x="270510" y="0"/>
                  </a:lnTo>
                  <a:lnTo>
                    <a:pt x="314325" y="3809"/>
                  </a:lnTo>
                  <a:lnTo>
                    <a:pt x="355980" y="14858"/>
                  </a:lnTo>
                  <a:lnTo>
                    <a:pt x="394842" y="32512"/>
                  </a:lnTo>
                  <a:lnTo>
                    <a:pt x="430275" y="56261"/>
                  </a:lnTo>
                  <a:lnTo>
                    <a:pt x="461772" y="85470"/>
                  </a:lnTo>
                  <a:lnTo>
                    <a:pt x="488823" y="119506"/>
                  </a:lnTo>
                  <a:lnTo>
                    <a:pt x="510793" y="157733"/>
                  </a:lnTo>
                  <a:lnTo>
                    <a:pt x="527176" y="199517"/>
                  </a:lnTo>
                  <a:lnTo>
                    <a:pt x="537463" y="244475"/>
                  </a:lnTo>
                  <a:lnTo>
                    <a:pt x="541019" y="291719"/>
                  </a:lnTo>
                  <a:lnTo>
                    <a:pt x="537463" y="339089"/>
                  </a:lnTo>
                  <a:lnTo>
                    <a:pt x="527176" y="384047"/>
                  </a:lnTo>
                  <a:lnTo>
                    <a:pt x="510793" y="425831"/>
                  </a:lnTo>
                  <a:lnTo>
                    <a:pt x="488823" y="464057"/>
                  </a:lnTo>
                  <a:lnTo>
                    <a:pt x="461772" y="498094"/>
                  </a:lnTo>
                  <a:lnTo>
                    <a:pt x="430275" y="527303"/>
                  </a:lnTo>
                  <a:lnTo>
                    <a:pt x="394842" y="551052"/>
                  </a:lnTo>
                  <a:lnTo>
                    <a:pt x="355980" y="568706"/>
                  </a:lnTo>
                  <a:lnTo>
                    <a:pt x="314325" y="579755"/>
                  </a:lnTo>
                  <a:lnTo>
                    <a:pt x="270510" y="583564"/>
                  </a:lnTo>
                  <a:lnTo>
                    <a:pt x="226694" y="579755"/>
                  </a:lnTo>
                  <a:lnTo>
                    <a:pt x="185038" y="568706"/>
                  </a:lnTo>
                  <a:lnTo>
                    <a:pt x="146176" y="551052"/>
                  </a:lnTo>
                  <a:lnTo>
                    <a:pt x="110743" y="527303"/>
                  </a:lnTo>
                  <a:lnTo>
                    <a:pt x="79248" y="498094"/>
                  </a:lnTo>
                  <a:lnTo>
                    <a:pt x="52197" y="464057"/>
                  </a:lnTo>
                  <a:lnTo>
                    <a:pt x="30225" y="425831"/>
                  </a:lnTo>
                  <a:lnTo>
                    <a:pt x="13842" y="384047"/>
                  </a:lnTo>
                  <a:lnTo>
                    <a:pt x="3555" y="339089"/>
                  </a:lnTo>
                  <a:lnTo>
                    <a:pt x="0" y="291719"/>
                  </a:lnTo>
                  <a:close/>
                </a:path>
              </a:pathLst>
            </a:custGeom>
            <a:ln w="28956">
              <a:solidFill>
                <a:srgbClr val="FF0000"/>
              </a:solidFill>
            </a:ln>
          </p:spPr>
          <p:txBody>
            <a:bodyPr wrap="square" lIns="0" tIns="0" rIns="0" bIns="0" rtlCol="0"/>
            <a:lstStyle/>
            <a:p>
              <a:endParaRPr/>
            </a:p>
          </p:txBody>
        </p:sp>
        <p:sp>
          <p:nvSpPr>
            <p:cNvPr id="10" name="object 10"/>
            <p:cNvSpPr/>
            <p:nvPr/>
          </p:nvSpPr>
          <p:spPr>
            <a:xfrm>
              <a:off x="4828032" y="3069335"/>
              <a:ext cx="829310" cy="802640"/>
            </a:xfrm>
            <a:custGeom>
              <a:avLst/>
              <a:gdLst/>
              <a:ahLst/>
              <a:cxnLst/>
              <a:rect l="l" t="t" r="r" b="b"/>
              <a:pathLst>
                <a:path w="829310" h="802639">
                  <a:moveTo>
                    <a:pt x="828929" y="759206"/>
                  </a:moveTo>
                  <a:lnTo>
                    <a:pt x="799973" y="744601"/>
                  </a:lnTo>
                  <a:lnTo>
                    <a:pt x="742061" y="715645"/>
                  </a:lnTo>
                  <a:lnTo>
                    <a:pt x="742061" y="744715"/>
                  </a:lnTo>
                  <a:lnTo>
                    <a:pt x="28956" y="744715"/>
                  </a:lnTo>
                  <a:lnTo>
                    <a:pt x="28956" y="0"/>
                  </a:lnTo>
                  <a:lnTo>
                    <a:pt x="0" y="0"/>
                  </a:lnTo>
                  <a:lnTo>
                    <a:pt x="0" y="767207"/>
                  </a:lnTo>
                  <a:lnTo>
                    <a:pt x="6477" y="773684"/>
                  </a:lnTo>
                  <a:lnTo>
                    <a:pt x="742061" y="773684"/>
                  </a:lnTo>
                  <a:lnTo>
                    <a:pt x="742061" y="802640"/>
                  </a:lnTo>
                  <a:lnTo>
                    <a:pt x="799973" y="773684"/>
                  </a:lnTo>
                  <a:lnTo>
                    <a:pt x="828929" y="759206"/>
                  </a:lnTo>
                  <a:close/>
                </a:path>
              </a:pathLst>
            </a:custGeom>
            <a:solidFill>
              <a:srgbClr val="FF0000"/>
            </a:solidFill>
          </p:spPr>
          <p:txBody>
            <a:bodyPr wrap="square" lIns="0" tIns="0" rIns="0" bIns="0" rtlCol="0"/>
            <a:lstStyle/>
            <a:p>
              <a:endParaRPr/>
            </a:p>
          </p:txBody>
        </p:sp>
      </p:gr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5969635" cy="45212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rlito"/>
                <a:cs typeface="Carlito"/>
              </a:rPr>
              <a:t>Programs </a:t>
            </a:r>
            <a:r>
              <a:rPr sz="2800" b="1" spc="-5" dirty="0">
                <a:latin typeface="Carlito"/>
                <a:cs typeface="Carlito"/>
              </a:rPr>
              <a:t>for Data Types and</a:t>
            </a:r>
            <a:r>
              <a:rPr sz="2800" b="1" spc="-254" dirty="0">
                <a:latin typeface="Carlito"/>
                <a:cs typeface="Carlito"/>
              </a:rPr>
              <a:t> </a:t>
            </a:r>
            <a:r>
              <a:rPr sz="2800" b="1" spc="-20" dirty="0">
                <a:latin typeface="Carlito"/>
                <a:cs typeface="Carlito"/>
              </a:rPr>
              <a:t>Operations</a:t>
            </a:r>
            <a:endParaRPr sz="2800">
              <a:latin typeface="Carlito"/>
              <a:cs typeface="Carlito"/>
            </a:endParaRPr>
          </a:p>
        </p:txBody>
      </p:sp>
      <p:grpSp>
        <p:nvGrpSpPr>
          <p:cNvPr id="4" name="object 4"/>
          <p:cNvGrpSpPr/>
          <p:nvPr/>
        </p:nvGrpSpPr>
        <p:grpSpPr>
          <a:xfrm>
            <a:off x="1956816" y="1770888"/>
            <a:ext cx="5230495" cy="2295525"/>
            <a:chOff x="1956816" y="1770888"/>
            <a:chExt cx="5230495" cy="2295525"/>
          </a:xfrm>
        </p:grpSpPr>
        <p:sp>
          <p:nvSpPr>
            <p:cNvPr id="5" name="object 5"/>
            <p:cNvSpPr/>
            <p:nvPr/>
          </p:nvSpPr>
          <p:spPr>
            <a:xfrm>
              <a:off x="1978152" y="1892808"/>
              <a:ext cx="5049011" cy="20772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961388" y="1775460"/>
              <a:ext cx="5220970" cy="2286000"/>
            </a:xfrm>
            <a:custGeom>
              <a:avLst/>
              <a:gdLst/>
              <a:ahLst/>
              <a:cxnLst/>
              <a:rect l="l" t="t" r="r" b="b"/>
              <a:pathLst>
                <a:path w="5220970" h="2286000">
                  <a:moveTo>
                    <a:pt x="0" y="2286000"/>
                  </a:moveTo>
                  <a:lnTo>
                    <a:pt x="5220843" y="2286000"/>
                  </a:lnTo>
                  <a:lnTo>
                    <a:pt x="5220843" y="0"/>
                  </a:lnTo>
                  <a:lnTo>
                    <a:pt x="0" y="0"/>
                  </a:lnTo>
                  <a:lnTo>
                    <a:pt x="0" y="2286000"/>
                  </a:lnTo>
                  <a:close/>
                </a:path>
              </a:pathLst>
            </a:custGeom>
            <a:ln w="9144">
              <a:solidFill>
                <a:srgbClr val="5F5F5F"/>
              </a:solidFill>
            </a:ln>
          </p:spPr>
          <p:txBody>
            <a:bodyPr wrap="square" lIns="0" tIns="0" rIns="0" bIns="0" rtlCol="0"/>
            <a:lstStyle/>
            <a:p>
              <a:endParaRPr/>
            </a:p>
          </p:txBody>
        </p:sp>
      </p:grpSp>
      <p:sp>
        <p:nvSpPr>
          <p:cNvPr id="7" name="object 7"/>
          <p:cNvSpPr txBox="1"/>
          <p:nvPr/>
        </p:nvSpPr>
        <p:spPr>
          <a:xfrm>
            <a:off x="547217" y="966038"/>
            <a:ext cx="2415540" cy="240029"/>
          </a:xfrm>
          <a:prstGeom prst="rect">
            <a:avLst/>
          </a:prstGeom>
        </p:spPr>
        <p:txBody>
          <a:bodyPr vert="horz" wrap="square" lIns="0" tIns="13335" rIns="0" bIns="0" rtlCol="0">
            <a:spAutoFit/>
          </a:bodyPr>
          <a:lstStyle/>
          <a:p>
            <a:pPr marL="299085" indent="-287020">
              <a:lnSpc>
                <a:spcPct val="100000"/>
              </a:lnSpc>
              <a:spcBef>
                <a:spcPts val="105"/>
              </a:spcBef>
              <a:buClr>
                <a:srgbClr val="095A82"/>
              </a:buClr>
              <a:buFont typeface="Wingdings"/>
              <a:buChar char=""/>
              <a:tabLst>
                <a:tab pos="299085" algn="l"/>
                <a:tab pos="299720" algn="l"/>
              </a:tabLst>
            </a:pPr>
            <a:r>
              <a:rPr sz="1400" spc="-15" dirty="0">
                <a:solidFill>
                  <a:srgbClr val="5F5F5F"/>
                </a:solidFill>
                <a:latin typeface="Carlito"/>
                <a:cs typeface="Carlito"/>
              </a:rPr>
              <a:t>Program </a:t>
            </a:r>
            <a:r>
              <a:rPr sz="1400" dirty="0">
                <a:solidFill>
                  <a:srgbClr val="5F5F5F"/>
                </a:solidFill>
                <a:latin typeface="Carlito"/>
                <a:cs typeface="Carlito"/>
              </a:rPr>
              <a:t>to </a:t>
            </a:r>
            <a:r>
              <a:rPr sz="1400" spc="-5" dirty="0">
                <a:solidFill>
                  <a:srgbClr val="5F5F5F"/>
                </a:solidFill>
                <a:latin typeface="Carlito"/>
                <a:cs typeface="Carlito"/>
              </a:rPr>
              <a:t>add </a:t>
            </a:r>
            <a:r>
              <a:rPr sz="1400" dirty="0">
                <a:solidFill>
                  <a:srgbClr val="5F5F5F"/>
                </a:solidFill>
                <a:latin typeface="Carlito"/>
                <a:cs typeface="Carlito"/>
              </a:rPr>
              <a:t>two</a:t>
            </a:r>
            <a:r>
              <a:rPr sz="1400" spc="-114" dirty="0">
                <a:solidFill>
                  <a:srgbClr val="5F5F5F"/>
                </a:solidFill>
                <a:latin typeface="Carlito"/>
                <a:cs typeface="Carlito"/>
              </a:rPr>
              <a:t> </a:t>
            </a:r>
            <a:r>
              <a:rPr sz="1400" spc="-15" dirty="0">
                <a:solidFill>
                  <a:srgbClr val="5F5F5F"/>
                </a:solidFill>
                <a:latin typeface="Carlito"/>
                <a:cs typeface="Carlito"/>
              </a:rPr>
              <a:t>numbers</a:t>
            </a:r>
            <a:endParaRPr sz="1400">
              <a:latin typeface="Carlito"/>
              <a:cs typeface="Carlito"/>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3694E-4AE7-4669-8839-8FB92E68EFF5}"/>
              </a:ext>
            </a:extLst>
          </p:cNvPr>
          <p:cNvSpPr>
            <a:spLocks noGrp="1"/>
          </p:cNvSpPr>
          <p:nvPr>
            <p:ph type="title"/>
          </p:nvPr>
        </p:nvSpPr>
        <p:spPr>
          <a:xfrm>
            <a:off x="980949" y="616034"/>
            <a:ext cx="7182102" cy="369332"/>
          </a:xfrm>
        </p:spPr>
        <p:txBody>
          <a:bodyPr/>
          <a:lstStyle/>
          <a:p>
            <a:r>
              <a:rPr lang="en-US" sz="2400" u="sng" dirty="0"/>
              <a:t>Control Statements</a:t>
            </a:r>
            <a:endParaRPr lang="en-US" u="sng" dirty="0"/>
          </a:p>
        </p:txBody>
      </p:sp>
      <p:graphicFrame>
        <p:nvGraphicFramePr>
          <p:cNvPr id="7" name="Diagram 6">
            <a:extLst>
              <a:ext uri="{FF2B5EF4-FFF2-40B4-BE49-F238E27FC236}">
                <a16:creationId xmlns:a16="http://schemas.microsoft.com/office/drawing/2014/main" id="{C1041CB9-A556-41FA-A51C-C8AE05FE1BF5}"/>
              </a:ext>
            </a:extLst>
          </p:cNvPr>
          <p:cNvGraphicFramePr/>
          <p:nvPr>
            <p:extLst>
              <p:ext uri="{D42A27DB-BD31-4B8C-83A1-F6EECF244321}">
                <p14:modId xmlns:p14="http://schemas.microsoft.com/office/powerpoint/2010/main" val="1516717564"/>
              </p:ext>
            </p:extLst>
          </p:nvPr>
        </p:nvGraphicFramePr>
        <p:xfrm>
          <a:off x="381000" y="772650"/>
          <a:ext cx="8382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88862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275145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Choices in Real</a:t>
            </a:r>
            <a:r>
              <a:rPr sz="2800" b="1" spc="-185" dirty="0">
                <a:latin typeface="Carlito"/>
                <a:cs typeface="Carlito"/>
              </a:rPr>
              <a:t> </a:t>
            </a:r>
            <a:r>
              <a:rPr sz="2800" b="1" spc="-25" dirty="0">
                <a:latin typeface="Carlito"/>
                <a:cs typeface="Carlito"/>
              </a:rPr>
              <a:t>life</a:t>
            </a:r>
            <a:endParaRPr sz="2800">
              <a:latin typeface="Carlito"/>
              <a:cs typeface="Carlito"/>
            </a:endParaRPr>
          </a:p>
        </p:txBody>
      </p:sp>
      <p:sp>
        <p:nvSpPr>
          <p:cNvPr id="4" name="object 4"/>
          <p:cNvSpPr/>
          <p:nvPr/>
        </p:nvSpPr>
        <p:spPr>
          <a:xfrm>
            <a:off x="2948939" y="1117091"/>
            <a:ext cx="3489960" cy="348996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6995921" y="1791969"/>
            <a:ext cx="1510030" cy="421640"/>
          </a:xfrm>
          <a:prstGeom prst="rect">
            <a:avLst/>
          </a:prstGeom>
        </p:spPr>
        <p:txBody>
          <a:bodyPr vert="horz" wrap="square" lIns="0" tIns="12065" rIns="0" bIns="0" rtlCol="0">
            <a:spAutoFit/>
          </a:bodyPr>
          <a:lstStyle/>
          <a:p>
            <a:pPr marL="12700" marR="5080">
              <a:lnSpc>
                <a:spcPct val="100000"/>
              </a:lnSpc>
              <a:spcBef>
                <a:spcPts val="95"/>
              </a:spcBef>
            </a:pPr>
            <a:r>
              <a:rPr sz="1300" spc="-10" dirty="0">
                <a:solidFill>
                  <a:srgbClr val="2E2E2E"/>
                </a:solidFill>
                <a:latin typeface="Carlito"/>
                <a:cs typeface="Carlito"/>
              </a:rPr>
              <a:t>Honey </a:t>
            </a:r>
            <a:r>
              <a:rPr sz="1300" spc="-5" dirty="0">
                <a:solidFill>
                  <a:srgbClr val="2E2E2E"/>
                </a:solidFill>
                <a:latin typeface="Carlito"/>
                <a:cs typeface="Carlito"/>
              </a:rPr>
              <a:t>can we go for</a:t>
            </a:r>
            <a:r>
              <a:rPr sz="1300" spc="-95" dirty="0">
                <a:solidFill>
                  <a:srgbClr val="2E2E2E"/>
                </a:solidFill>
                <a:latin typeface="Carlito"/>
                <a:cs typeface="Carlito"/>
              </a:rPr>
              <a:t> </a:t>
            </a:r>
            <a:r>
              <a:rPr sz="1300" spc="-5" dirty="0">
                <a:solidFill>
                  <a:srgbClr val="2E2E2E"/>
                </a:solidFill>
                <a:latin typeface="Carlito"/>
                <a:cs typeface="Carlito"/>
              </a:rPr>
              <a:t>a  movie today</a:t>
            </a:r>
            <a:r>
              <a:rPr sz="1300" spc="-80" dirty="0">
                <a:solidFill>
                  <a:srgbClr val="2E2E2E"/>
                </a:solidFill>
                <a:latin typeface="Carlito"/>
                <a:cs typeface="Carlito"/>
              </a:rPr>
              <a:t> </a:t>
            </a:r>
            <a:r>
              <a:rPr sz="1300" spc="-15" dirty="0">
                <a:solidFill>
                  <a:srgbClr val="2E2E2E"/>
                </a:solidFill>
                <a:latin typeface="Carlito"/>
                <a:cs typeface="Carlito"/>
              </a:rPr>
              <a:t>evening?</a:t>
            </a:r>
            <a:endParaRPr sz="1300">
              <a:latin typeface="Carlito"/>
              <a:cs typeface="Carlito"/>
            </a:endParaRPr>
          </a:p>
        </p:txBody>
      </p:sp>
      <p:sp>
        <p:nvSpPr>
          <p:cNvPr id="6" name="object 6"/>
          <p:cNvSpPr/>
          <p:nvPr/>
        </p:nvSpPr>
        <p:spPr>
          <a:xfrm>
            <a:off x="6172200" y="1706879"/>
            <a:ext cx="2461260" cy="853440"/>
          </a:xfrm>
          <a:custGeom>
            <a:avLst/>
            <a:gdLst/>
            <a:ahLst/>
            <a:cxnLst/>
            <a:rect l="l" t="t" r="r" b="b"/>
            <a:pathLst>
              <a:path w="2461259" h="853439">
                <a:moveTo>
                  <a:pt x="2461132" y="853440"/>
                </a:moveTo>
                <a:lnTo>
                  <a:pt x="1453260" y="853440"/>
                </a:lnTo>
                <a:lnTo>
                  <a:pt x="1021333" y="853440"/>
                </a:lnTo>
                <a:lnTo>
                  <a:pt x="733425" y="853440"/>
                </a:lnTo>
                <a:lnTo>
                  <a:pt x="733425" y="711200"/>
                </a:lnTo>
                <a:lnTo>
                  <a:pt x="0" y="753618"/>
                </a:lnTo>
                <a:lnTo>
                  <a:pt x="733425" y="497840"/>
                </a:lnTo>
                <a:lnTo>
                  <a:pt x="733425" y="0"/>
                </a:lnTo>
                <a:lnTo>
                  <a:pt x="1021333" y="0"/>
                </a:lnTo>
                <a:lnTo>
                  <a:pt x="1453260" y="0"/>
                </a:lnTo>
                <a:lnTo>
                  <a:pt x="2461132" y="0"/>
                </a:lnTo>
                <a:lnTo>
                  <a:pt x="2461132" y="497840"/>
                </a:lnTo>
                <a:lnTo>
                  <a:pt x="2461132" y="711200"/>
                </a:lnTo>
                <a:lnTo>
                  <a:pt x="2461132" y="853440"/>
                </a:lnTo>
                <a:close/>
              </a:path>
            </a:pathLst>
          </a:custGeom>
          <a:ln w="9144">
            <a:solidFill>
              <a:srgbClr val="5F5F5F"/>
            </a:solidFill>
          </a:ln>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2427605" cy="452120"/>
          </a:xfrm>
          <a:prstGeom prst="rect">
            <a:avLst/>
          </a:prstGeom>
        </p:spPr>
        <p:txBody>
          <a:bodyPr vert="horz" wrap="square" lIns="0" tIns="12065" rIns="0" bIns="0" rtlCol="0">
            <a:spAutoFit/>
          </a:bodyPr>
          <a:lstStyle/>
          <a:p>
            <a:pPr marL="12700">
              <a:lnSpc>
                <a:spcPct val="100000"/>
              </a:lnSpc>
              <a:spcBef>
                <a:spcPts val="95"/>
              </a:spcBef>
            </a:pPr>
            <a:r>
              <a:rPr sz="2800" b="1" spc="-20" dirty="0">
                <a:latin typeface="Carlito"/>
                <a:cs typeface="Carlito"/>
              </a:rPr>
              <a:t>If-else</a:t>
            </a:r>
            <a:r>
              <a:rPr sz="2800" b="1" dirty="0">
                <a:latin typeface="Carlito"/>
                <a:cs typeface="Carlito"/>
              </a:rPr>
              <a:t> </a:t>
            </a:r>
            <a:r>
              <a:rPr sz="2800" b="1" spc="-20" dirty="0">
                <a:latin typeface="Carlito"/>
                <a:cs typeface="Carlito"/>
              </a:rPr>
              <a:t>Condition</a:t>
            </a:r>
            <a:endParaRPr sz="2800">
              <a:latin typeface="Carlito"/>
              <a:cs typeface="Carlito"/>
            </a:endParaRPr>
          </a:p>
        </p:txBody>
      </p:sp>
      <p:grpSp>
        <p:nvGrpSpPr>
          <p:cNvPr id="4" name="object 4"/>
          <p:cNvGrpSpPr/>
          <p:nvPr/>
        </p:nvGrpSpPr>
        <p:grpSpPr>
          <a:xfrm>
            <a:off x="2827020" y="1082039"/>
            <a:ext cx="5556250" cy="3495040"/>
            <a:chOff x="2827020" y="1082039"/>
            <a:chExt cx="5556250" cy="3495040"/>
          </a:xfrm>
        </p:grpSpPr>
        <p:sp>
          <p:nvSpPr>
            <p:cNvPr id="5" name="object 5"/>
            <p:cNvSpPr/>
            <p:nvPr/>
          </p:nvSpPr>
          <p:spPr>
            <a:xfrm>
              <a:off x="2827020" y="1086611"/>
              <a:ext cx="3489959" cy="348996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782312" y="1086611"/>
              <a:ext cx="3596640" cy="1094105"/>
            </a:xfrm>
            <a:custGeom>
              <a:avLst/>
              <a:gdLst/>
              <a:ahLst/>
              <a:cxnLst/>
              <a:rect l="l" t="t" r="r" b="b"/>
              <a:pathLst>
                <a:path w="3596640" h="1094105">
                  <a:moveTo>
                    <a:pt x="1877060" y="0"/>
                  </a:moveTo>
                  <a:lnTo>
                    <a:pt x="2163571" y="0"/>
                  </a:lnTo>
                  <a:lnTo>
                    <a:pt x="2593340" y="0"/>
                  </a:lnTo>
                  <a:lnTo>
                    <a:pt x="3596132" y="0"/>
                  </a:lnTo>
                  <a:lnTo>
                    <a:pt x="3596132" y="614045"/>
                  </a:lnTo>
                  <a:lnTo>
                    <a:pt x="3596132" y="877188"/>
                  </a:lnTo>
                  <a:lnTo>
                    <a:pt x="3596132" y="1052576"/>
                  </a:lnTo>
                  <a:lnTo>
                    <a:pt x="2593340" y="1052576"/>
                  </a:lnTo>
                  <a:lnTo>
                    <a:pt x="2163571" y="1052576"/>
                  </a:lnTo>
                  <a:lnTo>
                    <a:pt x="1877060" y="1052576"/>
                  </a:lnTo>
                  <a:lnTo>
                    <a:pt x="1877060" y="877188"/>
                  </a:lnTo>
                  <a:lnTo>
                    <a:pt x="0" y="1094105"/>
                  </a:lnTo>
                  <a:lnTo>
                    <a:pt x="1877060" y="614045"/>
                  </a:lnTo>
                  <a:lnTo>
                    <a:pt x="1877060" y="0"/>
                  </a:lnTo>
                  <a:close/>
                </a:path>
              </a:pathLst>
            </a:custGeom>
            <a:ln w="9144">
              <a:solidFill>
                <a:srgbClr val="5F5F5F"/>
              </a:solidFill>
            </a:ln>
          </p:spPr>
          <p:txBody>
            <a:bodyPr wrap="square" lIns="0" tIns="0" rIns="0" bIns="0" rtlCol="0"/>
            <a:lstStyle/>
            <a:p>
              <a:endParaRPr/>
            </a:p>
          </p:txBody>
        </p:sp>
      </p:grpSp>
      <p:sp>
        <p:nvSpPr>
          <p:cNvPr id="7" name="object 7"/>
          <p:cNvSpPr txBox="1"/>
          <p:nvPr/>
        </p:nvSpPr>
        <p:spPr>
          <a:xfrm>
            <a:off x="6772147" y="1143380"/>
            <a:ext cx="1527810" cy="619760"/>
          </a:xfrm>
          <a:prstGeom prst="rect">
            <a:avLst/>
          </a:prstGeom>
        </p:spPr>
        <p:txBody>
          <a:bodyPr vert="horz" wrap="square" lIns="0" tIns="12065" rIns="0" bIns="0" rtlCol="0">
            <a:spAutoFit/>
          </a:bodyPr>
          <a:lstStyle/>
          <a:p>
            <a:pPr marL="12700" marR="5080">
              <a:lnSpc>
                <a:spcPct val="100000"/>
              </a:lnSpc>
              <a:spcBef>
                <a:spcPts val="95"/>
              </a:spcBef>
            </a:pPr>
            <a:r>
              <a:rPr sz="1300" spc="-25" dirty="0">
                <a:solidFill>
                  <a:srgbClr val="2E2E2E"/>
                </a:solidFill>
                <a:latin typeface="Carlito"/>
                <a:cs typeface="Carlito"/>
              </a:rPr>
              <a:t>Only, </a:t>
            </a:r>
            <a:r>
              <a:rPr sz="1300" spc="-5" dirty="0">
                <a:solidFill>
                  <a:srgbClr val="2E2E2E"/>
                </a:solidFill>
                <a:latin typeface="Carlito"/>
                <a:cs typeface="Carlito"/>
              </a:rPr>
              <a:t>If I come </a:t>
            </a:r>
            <a:r>
              <a:rPr sz="1300" spc="-25" dirty="0">
                <a:solidFill>
                  <a:srgbClr val="2E2E2E"/>
                </a:solidFill>
                <a:latin typeface="Carlito"/>
                <a:cs typeface="Carlito"/>
              </a:rPr>
              <a:t>back  </a:t>
            </a:r>
            <a:r>
              <a:rPr sz="1300" spc="-5" dirty="0">
                <a:solidFill>
                  <a:srgbClr val="2E2E2E"/>
                </a:solidFill>
                <a:latin typeface="Carlito"/>
                <a:cs typeface="Carlito"/>
              </a:rPr>
              <a:t>from office at 5 or</a:t>
            </a:r>
            <a:r>
              <a:rPr sz="1300" spc="-100" dirty="0">
                <a:solidFill>
                  <a:srgbClr val="2E2E2E"/>
                </a:solidFill>
                <a:latin typeface="Carlito"/>
                <a:cs typeface="Carlito"/>
              </a:rPr>
              <a:t> </a:t>
            </a:r>
            <a:r>
              <a:rPr sz="1300" spc="-25" dirty="0">
                <a:solidFill>
                  <a:srgbClr val="2E2E2E"/>
                </a:solidFill>
                <a:latin typeface="Carlito"/>
                <a:cs typeface="Carlito"/>
              </a:rPr>
              <a:t>else  </a:t>
            </a:r>
            <a:r>
              <a:rPr sz="1300" spc="-5" dirty="0">
                <a:solidFill>
                  <a:srgbClr val="2E2E2E"/>
                </a:solidFill>
                <a:latin typeface="Carlito"/>
                <a:cs typeface="Carlito"/>
              </a:rPr>
              <a:t>we shall go</a:t>
            </a:r>
            <a:r>
              <a:rPr sz="1300" spc="-80" dirty="0">
                <a:solidFill>
                  <a:srgbClr val="2E2E2E"/>
                </a:solidFill>
                <a:latin typeface="Carlito"/>
                <a:cs typeface="Carlito"/>
              </a:rPr>
              <a:t> </a:t>
            </a:r>
            <a:r>
              <a:rPr sz="1300" spc="-15" dirty="0">
                <a:solidFill>
                  <a:srgbClr val="2E2E2E"/>
                </a:solidFill>
                <a:latin typeface="Carlito"/>
                <a:cs typeface="Carlito"/>
              </a:rPr>
              <a:t>tomorrow.</a:t>
            </a:r>
            <a:endParaRPr sz="1300">
              <a:latin typeface="Carlito"/>
              <a:cs typeface="Carlito"/>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4025" y="845692"/>
            <a:ext cx="8239125" cy="3841750"/>
            <a:chOff x="454025" y="845692"/>
            <a:chExt cx="8239125" cy="3841750"/>
          </a:xfrm>
        </p:grpSpPr>
        <p:sp>
          <p:nvSpPr>
            <p:cNvPr id="3" name="object 3"/>
            <p:cNvSpPr/>
            <p:nvPr/>
          </p:nvSpPr>
          <p:spPr>
            <a:xfrm>
              <a:off x="468629" y="860297"/>
              <a:ext cx="8209915" cy="0"/>
            </a:xfrm>
            <a:custGeom>
              <a:avLst/>
              <a:gdLst/>
              <a:ahLst/>
              <a:cxnLst/>
              <a:rect l="l" t="t" r="r" b="b"/>
              <a:pathLst>
                <a:path w="8209915">
                  <a:moveTo>
                    <a:pt x="0" y="0"/>
                  </a:moveTo>
                  <a:lnTo>
                    <a:pt x="8209788" y="0"/>
                  </a:lnTo>
                </a:path>
              </a:pathLst>
            </a:custGeom>
            <a:ln w="28956">
              <a:solidFill>
                <a:srgbClr val="095A82"/>
              </a:solidFill>
            </a:ln>
          </p:spPr>
          <p:txBody>
            <a:bodyPr wrap="square" lIns="0" tIns="0" rIns="0" bIns="0" rtlCol="0"/>
            <a:lstStyle/>
            <a:p>
              <a:endParaRPr/>
            </a:p>
          </p:txBody>
        </p:sp>
        <p:sp>
          <p:nvSpPr>
            <p:cNvPr id="4" name="object 4"/>
            <p:cNvSpPr/>
            <p:nvPr/>
          </p:nvSpPr>
          <p:spPr>
            <a:xfrm>
              <a:off x="469392" y="903731"/>
              <a:ext cx="1873250" cy="3783965"/>
            </a:xfrm>
            <a:custGeom>
              <a:avLst/>
              <a:gdLst/>
              <a:ahLst/>
              <a:cxnLst/>
              <a:rect l="l" t="t" r="r" b="b"/>
              <a:pathLst>
                <a:path w="1873250" h="3783965">
                  <a:moveTo>
                    <a:pt x="1872742" y="0"/>
                  </a:moveTo>
                  <a:lnTo>
                    <a:pt x="0" y="0"/>
                  </a:lnTo>
                  <a:lnTo>
                    <a:pt x="0" y="3783584"/>
                  </a:lnTo>
                  <a:lnTo>
                    <a:pt x="1872742" y="3783584"/>
                  </a:lnTo>
                  <a:lnTo>
                    <a:pt x="1872742" y="0"/>
                  </a:lnTo>
                  <a:close/>
                </a:path>
              </a:pathLst>
            </a:custGeom>
            <a:solidFill>
              <a:srgbClr val="095A82"/>
            </a:solidFill>
          </p:spPr>
          <p:txBody>
            <a:bodyPr wrap="square" lIns="0" tIns="0" rIns="0" bIns="0" rtlCol="0"/>
            <a:lstStyle/>
            <a:p>
              <a:endParaRPr/>
            </a:p>
          </p:txBody>
        </p:sp>
        <p:sp>
          <p:nvSpPr>
            <p:cNvPr id="5" name="object 5"/>
            <p:cNvSpPr/>
            <p:nvPr/>
          </p:nvSpPr>
          <p:spPr>
            <a:xfrm>
              <a:off x="756665" y="1837181"/>
              <a:ext cx="0" cy="1676400"/>
            </a:xfrm>
            <a:custGeom>
              <a:avLst/>
              <a:gdLst/>
              <a:ahLst/>
              <a:cxnLst/>
              <a:rect l="l" t="t" r="r" b="b"/>
              <a:pathLst>
                <a:path h="1676400">
                  <a:moveTo>
                    <a:pt x="0" y="0"/>
                  </a:moveTo>
                  <a:lnTo>
                    <a:pt x="0" y="1676272"/>
                  </a:lnTo>
                </a:path>
              </a:pathLst>
            </a:custGeom>
            <a:ln w="16764">
              <a:solidFill>
                <a:srgbClr val="000000"/>
              </a:solidFill>
            </a:ln>
          </p:spPr>
          <p:txBody>
            <a:bodyPr wrap="square" lIns="0" tIns="0" rIns="0" bIns="0" rtlCol="0"/>
            <a:lstStyle/>
            <a:p>
              <a:endParaRPr/>
            </a:p>
          </p:txBody>
        </p:sp>
        <p:sp>
          <p:nvSpPr>
            <p:cNvPr id="6" name="object 6"/>
            <p:cNvSpPr/>
            <p:nvPr/>
          </p:nvSpPr>
          <p:spPr>
            <a:xfrm>
              <a:off x="658368" y="2516123"/>
              <a:ext cx="198119" cy="20116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19684" y="1595627"/>
              <a:ext cx="477012" cy="48006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61415" y="1737359"/>
              <a:ext cx="198119" cy="201167"/>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653795" y="3293363"/>
              <a:ext cx="196595" cy="201168"/>
            </a:xfrm>
            <a:prstGeom prst="rect">
              <a:avLst/>
            </a:prstGeom>
            <a:blipFill>
              <a:blip r:embed="rId5" cstate="print"/>
              <a:stretch>
                <a:fillRect/>
              </a:stretch>
            </a:blipFill>
          </p:spPr>
          <p:txBody>
            <a:bodyPr wrap="square" lIns="0" tIns="0" rIns="0" bIns="0" rtlCol="0"/>
            <a:lstStyle/>
            <a:p>
              <a:endParaRPr/>
            </a:p>
          </p:txBody>
        </p:sp>
      </p:grpSp>
      <p:sp>
        <p:nvSpPr>
          <p:cNvPr id="10" name="object 10"/>
          <p:cNvSpPr txBox="1">
            <a:spLocks noGrp="1"/>
          </p:cNvSpPr>
          <p:nvPr>
            <p:ph type="title"/>
          </p:nvPr>
        </p:nvSpPr>
        <p:spPr>
          <a:xfrm>
            <a:off x="470712" y="300304"/>
            <a:ext cx="273050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Control</a:t>
            </a:r>
            <a:r>
              <a:rPr sz="2800" b="1" spc="-120" dirty="0">
                <a:latin typeface="Carlito"/>
                <a:cs typeface="Carlito"/>
              </a:rPr>
              <a:t> </a:t>
            </a:r>
            <a:r>
              <a:rPr sz="2800" b="1" spc="-20" dirty="0">
                <a:latin typeface="Carlito"/>
                <a:cs typeface="Carlito"/>
              </a:rPr>
              <a:t>Statement</a:t>
            </a:r>
            <a:endParaRPr sz="2800">
              <a:latin typeface="Carlito"/>
              <a:cs typeface="Carlito"/>
            </a:endParaRPr>
          </a:p>
        </p:txBody>
      </p:sp>
      <p:sp>
        <p:nvSpPr>
          <p:cNvPr id="11" name="object 11"/>
          <p:cNvSpPr txBox="1"/>
          <p:nvPr/>
        </p:nvSpPr>
        <p:spPr>
          <a:xfrm>
            <a:off x="469391" y="903732"/>
            <a:ext cx="1873250" cy="3783965"/>
          </a:xfrm>
          <a:prstGeom prst="rect">
            <a:avLst/>
          </a:prstGeom>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150">
              <a:latin typeface="Times New Roman"/>
              <a:cs typeface="Times New Roman"/>
            </a:endParaRPr>
          </a:p>
          <a:p>
            <a:pPr marL="509270" marR="542290">
              <a:lnSpc>
                <a:spcPct val="100000"/>
              </a:lnSpc>
            </a:pPr>
            <a:r>
              <a:rPr sz="1400" spc="-15" dirty="0">
                <a:solidFill>
                  <a:srgbClr val="FFFFFF"/>
                </a:solidFill>
                <a:latin typeface="Carlito"/>
                <a:cs typeface="Carlito"/>
              </a:rPr>
              <a:t>Selection  </a:t>
            </a:r>
            <a:r>
              <a:rPr sz="1400" spc="-10" dirty="0">
                <a:solidFill>
                  <a:srgbClr val="FFFFFF"/>
                </a:solidFill>
                <a:latin typeface="Carlito"/>
                <a:cs typeface="Carlito"/>
              </a:rPr>
              <a:t>S</a:t>
            </a:r>
            <a:r>
              <a:rPr sz="1400" spc="-15" dirty="0">
                <a:solidFill>
                  <a:srgbClr val="FFFFFF"/>
                </a:solidFill>
                <a:latin typeface="Carlito"/>
                <a:cs typeface="Carlito"/>
              </a:rPr>
              <a:t>tate</a:t>
            </a:r>
            <a:r>
              <a:rPr sz="1400" spc="-20" dirty="0">
                <a:solidFill>
                  <a:srgbClr val="FFFFFF"/>
                </a:solidFill>
                <a:latin typeface="Carlito"/>
                <a:cs typeface="Carlito"/>
              </a:rPr>
              <a:t>m</a:t>
            </a:r>
            <a:r>
              <a:rPr sz="1400" spc="-15" dirty="0">
                <a:solidFill>
                  <a:srgbClr val="FFFFFF"/>
                </a:solidFill>
                <a:latin typeface="Carlito"/>
                <a:cs typeface="Carlito"/>
              </a:rPr>
              <a:t>e</a:t>
            </a:r>
            <a:r>
              <a:rPr sz="1400" spc="-20" dirty="0">
                <a:solidFill>
                  <a:srgbClr val="FFFFFF"/>
                </a:solidFill>
                <a:latin typeface="Carlito"/>
                <a:cs typeface="Carlito"/>
              </a:rPr>
              <a:t>n</a:t>
            </a:r>
            <a:r>
              <a:rPr sz="1400" spc="-15" dirty="0">
                <a:solidFill>
                  <a:srgbClr val="FFFFFF"/>
                </a:solidFill>
                <a:latin typeface="Carlito"/>
                <a:cs typeface="Carlito"/>
              </a:rPr>
              <a:t>t</a:t>
            </a:r>
            <a:r>
              <a:rPr sz="1400" dirty="0">
                <a:solidFill>
                  <a:srgbClr val="FFFFFF"/>
                </a:solidFill>
                <a:latin typeface="Carlito"/>
                <a:cs typeface="Carlito"/>
              </a:rPr>
              <a:t>s</a:t>
            </a:r>
            <a:endParaRPr sz="1400">
              <a:latin typeface="Carlito"/>
              <a:cs typeface="Carlito"/>
            </a:endParaRPr>
          </a:p>
          <a:p>
            <a:pPr>
              <a:lnSpc>
                <a:spcPct val="100000"/>
              </a:lnSpc>
            </a:pPr>
            <a:endParaRPr sz="1400">
              <a:latin typeface="Carlito"/>
              <a:cs typeface="Carlito"/>
            </a:endParaRPr>
          </a:p>
          <a:p>
            <a:pPr marL="511809" marR="539115">
              <a:lnSpc>
                <a:spcPct val="100000"/>
              </a:lnSpc>
              <a:spcBef>
                <a:spcPts val="1175"/>
              </a:spcBef>
            </a:pPr>
            <a:r>
              <a:rPr sz="1400" spc="-15" dirty="0">
                <a:solidFill>
                  <a:srgbClr val="FFFFFF"/>
                </a:solidFill>
                <a:latin typeface="Carlito"/>
                <a:cs typeface="Carlito"/>
              </a:rPr>
              <a:t>Iteration  </a:t>
            </a:r>
            <a:r>
              <a:rPr sz="1400" spc="-10" dirty="0">
                <a:solidFill>
                  <a:srgbClr val="FFFFFF"/>
                </a:solidFill>
                <a:latin typeface="Carlito"/>
                <a:cs typeface="Carlito"/>
              </a:rPr>
              <a:t>S</a:t>
            </a:r>
            <a:r>
              <a:rPr sz="1400" spc="-15" dirty="0">
                <a:solidFill>
                  <a:srgbClr val="FFFFFF"/>
                </a:solidFill>
                <a:latin typeface="Carlito"/>
                <a:cs typeface="Carlito"/>
              </a:rPr>
              <a:t>tate</a:t>
            </a:r>
            <a:r>
              <a:rPr sz="1400" spc="-20" dirty="0">
                <a:solidFill>
                  <a:srgbClr val="FFFFFF"/>
                </a:solidFill>
                <a:latin typeface="Carlito"/>
                <a:cs typeface="Carlito"/>
              </a:rPr>
              <a:t>m</a:t>
            </a:r>
            <a:r>
              <a:rPr sz="1400" spc="-15" dirty="0">
                <a:solidFill>
                  <a:srgbClr val="FFFFFF"/>
                </a:solidFill>
                <a:latin typeface="Carlito"/>
                <a:cs typeface="Carlito"/>
              </a:rPr>
              <a:t>e</a:t>
            </a:r>
            <a:r>
              <a:rPr sz="1400" spc="-20" dirty="0">
                <a:solidFill>
                  <a:srgbClr val="FFFFFF"/>
                </a:solidFill>
                <a:latin typeface="Carlito"/>
                <a:cs typeface="Carlito"/>
              </a:rPr>
              <a:t>n</a:t>
            </a:r>
            <a:r>
              <a:rPr sz="1400" spc="-15" dirty="0">
                <a:solidFill>
                  <a:srgbClr val="FFFFFF"/>
                </a:solidFill>
                <a:latin typeface="Carlito"/>
                <a:cs typeface="Carlito"/>
              </a:rPr>
              <a:t>t</a:t>
            </a:r>
            <a:r>
              <a:rPr sz="1400" dirty="0">
                <a:solidFill>
                  <a:srgbClr val="FFFFFF"/>
                </a:solidFill>
                <a:latin typeface="Carlito"/>
                <a:cs typeface="Carlito"/>
              </a:rPr>
              <a:t>s</a:t>
            </a:r>
            <a:endParaRPr sz="1400">
              <a:latin typeface="Carlito"/>
              <a:cs typeface="Carlito"/>
            </a:endParaRPr>
          </a:p>
          <a:p>
            <a:pPr>
              <a:lnSpc>
                <a:spcPct val="100000"/>
              </a:lnSpc>
            </a:pPr>
            <a:endParaRPr sz="1400">
              <a:latin typeface="Carlito"/>
              <a:cs typeface="Carlito"/>
            </a:endParaRPr>
          </a:p>
          <a:p>
            <a:pPr>
              <a:lnSpc>
                <a:spcPct val="100000"/>
              </a:lnSpc>
              <a:spcBef>
                <a:spcPts val="5"/>
              </a:spcBef>
            </a:pPr>
            <a:endParaRPr sz="1100">
              <a:latin typeface="Carlito"/>
              <a:cs typeface="Carlito"/>
            </a:endParaRPr>
          </a:p>
          <a:p>
            <a:pPr marL="496570">
              <a:lnSpc>
                <a:spcPct val="100000"/>
              </a:lnSpc>
            </a:pPr>
            <a:r>
              <a:rPr sz="1400" spc="-25" dirty="0">
                <a:solidFill>
                  <a:srgbClr val="FFFFFF"/>
                </a:solidFill>
                <a:latin typeface="Carlito"/>
                <a:cs typeface="Carlito"/>
              </a:rPr>
              <a:t>Jump</a:t>
            </a:r>
            <a:endParaRPr sz="1400">
              <a:latin typeface="Carlito"/>
              <a:cs typeface="Carlito"/>
            </a:endParaRPr>
          </a:p>
          <a:p>
            <a:pPr marL="496570">
              <a:lnSpc>
                <a:spcPct val="100000"/>
              </a:lnSpc>
            </a:pPr>
            <a:r>
              <a:rPr sz="1400" spc="-15" dirty="0">
                <a:solidFill>
                  <a:srgbClr val="FFFFFF"/>
                </a:solidFill>
                <a:latin typeface="Carlito"/>
                <a:cs typeface="Carlito"/>
              </a:rPr>
              <a:t>Statements</a:t>
            </a:r>
            <a:endParaRPr sz="1400">
              <a:latin typeface="Carlito"/>
              <a:cs typeface="Carlito"/>
            </a:endParaRPr>
          </a:p>
        </p:txBody>
      </p:sp>
      <p:grpSp>
        <p:nvGrpSpPr>
          <p:cNvPr id="12" name="object 12"/>
          <p:cNvGrpSpPr/>
          <p:nvPr/>
        </p:nvGrpSpPr>
        <p:grpSpPr>
          <a:xfrm>
            <a:off x="649097" y="1852929"/>
            <a:ext cx="6501765" cy="2832100"/>
            <a:chOff x="649097" y="1852929"/>
            <a:chExt cx="6501765" cy="2832100"/>
          </a:xfrm>
        </p:grpSpPr>
        <p:sp>
          <p:nvSpPr>
            <p:cNvPr id="13" name="object 13"/>
            <p:cNvSpPr/>
            <p:nvPr/>
          </p:nvSpPr>
          <p:spPr>
            <a:xfrm>
              <a:off x="663702" y="3512057"/>
              <a:ext cx="225425" cy="1158240"/>
            </a:xfrm>
            <a:custGeom>
              <a:avLst/>
              <a:gdLst/>
              <a:ahLst/>
              <a:cxnLst/>
              <a:rect l="l" t="t" r="r" b="b"/>
              <a:pathLst>
                <a:path w="225425" h="1158239">
                  <a:moveTo>
                    <a:pt x="0" y="1157986"/>
                  </a:moveTo>
                  <a:lnTo>
                    <a:pt x="225043" y="1157986"/>
                  </a:lnTo>
                  <a:lnTo>
                    <a:pt x="225043" y="0"/>
                  </a:lnTo>
                  <a:lnTo>
                    <a:pt x="0" y="0"/>
                  </a:lnTo>
                  <a:lnTo>
                    <a:pt x="0" y="1157986"/>
                  </a:lnTo>
                  <a:close/>
                </a:path>
              </a:pathLst>
            </a:custGeom>
            <a:ln w="28955">
              <a:solidFill>
                <a:srgbClr val="095A82"/>
              </a:solidFill>
            </a:ln>
          </p:spPr>
          <p:txBody>
            <a:bodyPr wrap="square" lIns="0" tIns="0" rIns="0" bIns="0" rtlCol="0"/>
            <a:lstStyle/>
            <a:p>
              <a:endParaRPr/>
            </a:p>
          </p:txBody>
        </p:sp>
        <p:sp>
          <p:nvSpPr>
            <p:cNvPr id="14" name="object 14"/>
            <p:cNvSpPr/>
            <p:nvPr/>
          </p:nvSpPr>
          <p:spPr>
            <a:xfrm>
              <a:off x="5029200" y="1859279"/>
              <a:ext cx="2115185" cy="982980"/>
            </a:xfrm>
            <a:custGeom>
              <a:avLst/>
              <a:gdLst/>
              <a:ahLst/>
              <a:cxnLst/>
              <a:rect l="l" t="t" r="r" b="b"/>
              <a:pathLst>
                <a:path w="2115184" h="982980">
                  <a:moveTo>
                    <a:pt x="0" y="491490"/>
                  </a:moveTo>
                  <a:lnTo>
                    <a:pt x="1057402" y="0"/>
                  </a:lnTo>
                  <a:lnTo>
                    <a:pt x="2114804" y="491490"/>
                  </a:lnTo>
                  <a:lnTo>
                    <a:pt x="1057402" y="982980"/>
                  </a:lnTo>
                  <a:lnTo>
                    <a:pt x="0" y="491490"/>
                  </a:lnTo>
                  <a:close/>
                </a:path>
              </a:pathLst>
            </a:custGeom>
            <a:ln w="12191">
              <a:solidFill>
                <a:srgbClr val="095A82"/>
              </a:solidFill>
            </a:ln>
          </p:spPr>
          <p:txBody>
            <a:bodyPr wrap="square" lIns="0" tIns="0" rIns="0" bIns="0" rtlCol="0"/>
            <a:lstStyle/>
            <a:p>
              <a:endParaRPr/>
            </a:p>
          </p:txBody>
        </p:sp>
      </p:grpSp>
      <p:sp>
        <p:nvSpPr>
          <p:cNvPr id="15" name="object 15"/>
          <p:cNvSpPr txBox="1"/>
          <p:nvPr/>
        </p:nvSpPr>
        <p:spPr>
          <a:xfrm>
            <a:off x="2430779" y="1901951"/>
            <a:ext cx="2501265" cy="2106295"/>
          </a:xfrm>
          <a:prstGeom prst="rect">
            <a:avLst/>
          </a:prstGeom>
          <a:ln w="9144">
            <a:solidFill>
              <a:srgbClr val="095A82"/>
            </a:solidFill>
          </a:ln>
        </p:spPr>
        <p:txBody>
          <a:bodyPr vert="horz" wrap="square" lIns="0" tIns="22860" rIns="0" bIns="0" rtlCol="0">
            <a:spAutoFit/>
          </a:bodyPr>
          <a:lstStyle/>
          <a:p>
            <a:pPr marL="91440">
              <a:lnSpc>
                <a:spcPct val="100000"/>
              </a:lnSpc>
              <a:spcBef>
                <a:spcPts val="180"/>
              </a:spcBef>
            </a:pPr>
            <a:r>
              <a:rPr sz="1400" spc="-15" dirty="0">
                <a:solidFill>
                  <a:srgbClr val="242424"/>
                </a:solidFill>
                <a:latin typeface="Carlito"/>
                <a:cs typeface="Carlito"/>
              </a:rPr>
              <a:t>Syntax:</a:t>
            </a:r>
            <a:endParaRPr sz="1400">
              <a:latin typeface="Carlito"/>
              <a:cs typeface="Carlito"/>
            </a:endParaRPr>
          </a:p>
          <a:p>
            <a:pPr marL="408305" marR="982344" indent="-158750">
              <a:lnSpc>
                <a:spcPct val="150000"/>
              </a:lnSpc>
              <a:spcBef>
                <a:spcPts val="1130"/>
              </a:spcBef>
            </a:pPr>
            <a:r>
              <a:rPr sz="1400" dirty="0">
                <a:solidFill>
                  <a:srgbClr val="0094D4"/>
                </a:solidFill>
                <a:latin typeface="Carlito"/>
                <a:cs typeface="Carlito"/>
              </a:rPr>
              <a:t>if </a:t>
            </a:r>
            <a:r>
              <a:rPr sz="1400" spc="-15" dirty="0">
                <a:solidFill>
                  <a:srgbClr val="0094D4"/>
                </a:solidFill>
                <a:latin typeface="Carlito"/>
                <a:cs typeface="Carlito"/>
              </a:rPr>
              <a:t>(condition):  </a:t>
            </a:r>
            <a:r>
              <a:rPr sz="1400" spc="-5" dirty="0">
                <a:solidFill>
                  <a:srgbClr val="242424"/>
                </a:solidFill>
                <a:latin typeface="Carlito"/>
                <a:cs typeface="Carlito"/>
              </a:rPr>
              <a:t>statements </a:t>
            </a:r>
            <a:r>
              <a:rPr sz="1400" dirty="0">
                <a:solidFill>
                  <a:srgbClr val="242424"/>
                </a:solidFill>
                <a:latin typeface="Carlito"/>
                <a:cs typeface="Carlito"/>
              </a:rPr>
              <a:t>1</a:t>
            </a:r>
            <a:r>
              <a:rPr sz="1400" spc="-130" dirty="0">
                <a:solidFill>
                  <a:srgbClr val="242424"/>
                </a:solidFill>
                <a:latin typeface="Carlito"/>
                <a:cs typeface="Carlito"/>
              </a:rPr>
              <a:t> </a:t>
            </a:r>
            <a:r>
              <a:rPr sz="1400" dirty="0">
                <a:solidFill>
                  <a:srgbClr val="242424"/>
                </a:solidFill>
                <a:latin typeface="Carlito"/>
                <a:cs typeface="Carlito"/>
              </a:rPr>
              <a:t>…</a:t>
            </a:r>
            <a:endParaRPr sz="1400">
              <a:latin typeface="Carlito"/>
              <a:cs typeface="Carlito"/>
            </a:endParaRPr>
          </a:p>
          <a:p>
            <a:pPr marL="251460">
              <a:lnSpc>
                <a:spcPct val="100000"/>
              </a:lnSpc>
              <a:spcBef>
                <a:spcPts val="1060"/>
              </a:spcBef>
            </a:pPr>
            <a:r>
              <a:rPr sz="1400" spc="-10" dirty="0">
                <a:solidFill>
                  <a:srgbClr val="0094D4"/>
                </a:solidFill>
                <a:latin typeface="Carlito"/>
                <a:cs typeface="Carlito"/>
              </a:rPr>
              <a:t>else:</a:t>
            </a:r>
            <a:endParaRPr sz="1400">
              <a:latin typeface="Carlito"/>
              <a:cs typeface="Carlito"/>
            </a:endParaRPr>
          </a:p>
          <a:p>
            <a:pPr marL="408305">
              <a:lnSpc>
                <a:spcPct val="100000"/>
              </a:lnSpc>
              <a:spcBef>
                <a:spcPts val="805"/>
              </a:spcBef>
            </a:pPr>
            <a:r>
              <a:rPr sz="1400" spc="-5" dirty="0">
                <a:solidFill>
                  <a:srgbClr val="242424"/>
                </a:solidFill>
                <a:latin typeface="Carlito"/>
                <a:cs typeface="Carlito"/>
              </a:rPr>
              <a:t>statements </a:t>
            </a:r>
            <a:r>
              <a:rPr sz="1400" dirty="0">
                <a:solidFill>
                  <a:srgbClr val="242424"/>
                </a:solidFill>
                <a:latin typeface="Carlito"/>
                <a:cs typeface="Carlito"/>
              </a:rPr>
              <a:t>2</a:t>
            </a:r>
            <a:r>
              <a:rPr sz="1400" spc="-70" dirty="0">
                <a:solidFill>
                  <a:srgbClr val="242424"/>
                </a:solidFill>
                <a:latin typeface="Carlito"/>
                <a:cs typeface="Carlito"/>
              </a:rPr>
              <a:t> </a:t>
            </a:r>
            <a:r>
              <a:rPr sz="1400" dirty="0">
                <a:solidFill>
                  <a:srgbClr val="242424"/>
                </a:solidFill>
                <a:latin typeface="Carlito"/>
                <a:cs typeface="Carlito"/>
              </a:rPr>
              <a:t>…</a:t>
            </a:r>
            <a:endParaRPr sz="1400">
              <a:latin typeface="Carlito"/>
              <a:cs typeface="Carlito"/>
            </a:endParaRPr>
          </a:p>
        </p:txBody>
      </p:sp>
      <p:sp>
        <p:nvSpPr>
          <p:cNvPr id="16" name="object 16"/>
          <p:cNvSpPr txBox="1"/>
          <p:nvPr/>
        </p:nvSpPr>
        <p:spPr>
          <a:xfrm>
            <a:off x="2432304" y="903732"/>
            <a:ext cx="2080260" cy="370840"/>
          </a:xfrm>
          <a:prstGeom prst="rect">
            <a:avLst/>
          </a:prstGeom>
          <a:ln w="9144">
            <a:solidFill>
              <a:srgbClr val="095A82"/>
            </a:solidFill>
          </a:ln>
        </p:spPr>
        <p:txBody>
          <a:bodyPr vert="horz" wrap="square" lIns="0" tIns="15875" rIns="0" bIns="0" rtlCol="0">
            <a:spAutoFit/>
          </a:bodyPr>
          <a:lstStyle/>
          <a:p>
            <a:pPr marL="142875">
              <a:lnSpc>
                <a:spcPct val="100000"/>
              </a:lnSpc>
              <a:spcBef>
                <a:spcPts val="125"/>
              </a:spcBef>
            </a:pPr>
            <a:r>
              <a:rPr sz="1800" b="1" dirty="0">
                <a:latin typeface="Carlito"/>
                <a:cs typeface="Carlito"/>
              </a:rPr>
              <a:t>1. If</a:t>
            </a:r>
            <a:r>
              <a:rPr sz="1800" b="1" spc="-15" dirty="0">
                <a:latin typeface="Carlito"/>
                <a:cs typeface="Carlito"/>
              </a:rPr>
              <a:t> </a:t>
            </a:r>
            <a:r>
              <a:rPr sz="1800" b="1" spc="-10" dirty="0">
                <a:latin typeface="Carlito"/>
                <a:cs typeface="Carlito"/>
              </a:rPr>
              <a:t>statement</a:t>
            </a:r>
            <a:endParaRPr sz="1800">
              <a:latin typeface="Carlito"/>
              <a:cs typeface="Carlito"/>
            </a:endParaRPr>
          </a:p>
        </p:txBody>
      </p:sp>
      <p:sp>
        <p:nvSpPr>
          <p:cNvPr id="17" name="object 17"/>
          <p:cNvSpPr txBox="1"/>
          <p:nvPr/>
        </p:nvSpPr>
        <p:spPr>
          <a:xfrm>
            <a:off x="5638291" y="2238882"/>
            <a:ext cx="884555" cy="208279"/>
          </a:xfrm>
          <a:prstGeom prst="rect">
            <a:avLst/>
          </a:prstGeom>
        </p:spPr>
        <p:txBody>
          <a:bodyPr vert="horz" wrap="square" lIns="0" tIns="12700" rIns="0" bIns="0" rtlCol="0">
            <a:spAutoFit/>
          </a:bodyPr>
          <a:lstStyle/>
          <a:p>
            <a:pPr marL="12700">
              <a:lnSpc>
                <a:spcPct val="100000"/>
              </a:lnSpc>
              <a:spcBef>
                <a:spcPts val="100"/>
              </a:spcBef>
            </a:pPr>
            <a:r>
              <a:rPr sz="1200" spc="-120" dirty="0">
                <a:solidFill>
                  <a:srgbClr val="242424"/>
                </a:solidFill>
                <a:latin typeface="Arial Black"/>
                <a:cs typeface="Arial Black"/>
              </a:rPr>
              <a:t>If it </a:t>
            </a:r>
            <a:r>
              <a:rPr sz="1200" spc="-170" dirty="0">
                <a:solidFill>
                  <a:srgbClr val="242424"/>
                </a:solidFill>
                <a:latin typeface="Arial Black"/>
                <a:cs typeface="Arial Black"/>
              </a:rPr>
              <a:t>is</a:t>
            </a:r>
            <a:r>
              <a:rPr sz="1200" spc="-80" dirty="0">
                <a:solidFill>
                  <a:srgbClr val="242424"/>
                </a:solidFill>
                <a:latin typeface="Arial Black"/>
                <a:cs typeface="Arial Black"/>
              </a:rPr>
              <a:t> </a:t>
            </a:r>
            <a:r>
              <a:rPr sz="1200" spc="-135" dirty="0">
                <a:solidFill>
                  <a:srgbClr val="242424"/>
                </a:solidFill>
                <a:latin typeface="Arial Black"/>
                <a:cs typeface="Arial Black"/>
              </a:rPr>
              <a:t>raining</a:t>
            </a:r>
            <a:endParaRPr sz="1200">
              <a:latin typeface="Arial Black"/>
              <a:cs typeface="Arial Black"/>
            </a:endParaRPr>
          </a:p>
        </p:txBody>
      </p:sp>
      <p:sp>
        <p:nvSpPr>
          <p:cNvPr id="18" name="object 18"/>
          <p:cNvSpPr txBox="1"/>
          <p:nvPr/>
        </p:nvSpPr>
        <p:spPr>
          <a:xfrm>
            <a:off x="5332476" y="4040123"/>
            <a:ext cx="1508760" cy="585470"/>
          </a:xfrm>
          <a:prstGeom prst="rect">
            <a:avLst/>
          </a:prstGeom>
          <a:ln w="12192">
            <a:solidFill>
              <a:srgbClr val="095A82"/>
            </a:solidFill>
          </a:ln>
        </p:spPr>
        <p:txBody>
          <a:bodyPr vert="horz" wrap="square" lIns="0" tIns="5080" rIns="0" bIns="0" rtlCol="0">
            <a:spAutoFit/>
          </a:bodyPr>
          <a:lstStyle/>
          <a:p>
            <a:pPr>
              <a:lnSpc>
                <a:spcPct val="100000"/>
              </a:lnSpc>
              <a:spcBef>
                <a:spcPts val="40"/>
              </a:spcBef>
            </a:pPr>
            <a:endParaRPr sz="1350">
              <a:latin typeface="Times New Roman"/>
              <a:cs typeface="Times New Roman"/>
            </a:endParaRPr>
          </a:p>
          <a:p>
            <a:pPr marL="92075">
              <a:lnSpc>
                <a:spcPct val="100000"/>
              </a:lnSpc>
            </a:pPr>
            <a:r>
              <a:rPr sz="1200" spc="-140" dirty="0">
                <a:solidFill>
                  <a:srgbClr val="242424"/>
                </a:solidFill>
                <a:latin typeface="Arial Black"/>
                <a:cs typeface="Arial Black"/>
              </a:rPr>
              <a:t>Go </a:t>
            </a:r>
            <a:r>
              <a:rPr sz="1200" spc="-170" dirty="0">
                <a:solidFill>
                  <a:srgbClr val="242424"/>
                </a:solidFill>
                <a:latin typeface="Arial Black"/>
                <a:cs typeface="Arial Black"/>
              </a:rPr>
              <a:t>Play</a:t>
            </a:r>
            <a:r>
              <a:rPr sz="1200" spc="-75" dirty="0">
                <a:solidFill>
                  <a:srgbClr val="242424"/>
                </a:solidFill>
                <a:latin typeface="Arial Black"/>
                <a:cs typeface="Arial Black"/>
              </a:rPr>
              <a:t> </a:t>
            </a:r>
            <a:r>
              <a:rPr sz="1200" spc="-145" dirty="0">
                <a:solidFill>
                  <a:srgbClr val="242424"/>
                </a:solidFill>
                <a:latin typeface="Arial Black"/>
                <a:cs typeface="Arial Black"/>
              </a:rPr>
              <a:t>Football</a:t>
            </a:r>
            <a:endParaRPr sz="1200">
              <a:latin typeface="Arial Black"/>
              <a:cs typeface="Arial Black"/>
            </a:endParaRPr>
          </a:p>
        </p:txBody>
      </p:sp>
      <p:sp>
        <p:nvSpPr>
          <p:cNvPr id="19" name="object 19"/>
          <p:cNvSpPr/>
          <p:nvPr/>
        </p:nvSpPr>
        <p:spPr>
          <a:xfrm>
            <a:off x="7360919" y="3112007"/>
            <a:ext cx="1507490" cy="583565"/>
          </a:xfrm>
          <a:custGeom>
            <a:avLst/>
            <a:gdLst/>
            <a:ahLst/>
            <a:cxnLst/>
            <a:rect l="l" t="t" r="r" b="b"/>
            <a:pathLst>
              <a:path w="1507490" h="583564">
                <a:moveTo>
                  <a:pt x="0" y="583184"/>
                </a:moveTo>
                <a:lnTo>
                  <a:pt x="1506981" y="583184"/>
                </a:lnTo>
                <a:lnTo>
                  <a:pt x="1506981" y="0"/>
                </a:lnTo>
                <a:lnTo>
                  <a:pt x="0" y="0"/>
                </a:lnTo>
                <a:lnTo>
                  <a:pt x="0" y="583184"/>
                </a:lnTo>
                <a:close/>
              </a:path>
            </a:pathLst>
          </a:custGeom>
          <a:ln w="12192">
            <a:solidFill>
              <a:srgbClr val="095A82"/>
            </a:solidFill>
          </a:ln>
        </p:spPr>
        <p:txBody>
          <a:bodyPr wrap="square" lIns="0" tIns="0" rIns="0" bIns="0" rtlCol="0"/>
          <a:lstStyle/>
          <a:p>
            <a:endParaRPr/>
          </a:p>
        </p:txBody>
      </p:sp>
      <p:sp>
        <p:nvSpPr>
          <p:cNvPr id="20" name="object 20"/>
          <p:cNvSpPr txBox="1"/>
          <p:nvPr/>
        </p:nvSpPr>
        <p:spPr>
          <a:xfrm>
            <a:off x="7519543" y="3109341"/>
            <a:ext cx="1180465" cy="208279"/>
          </a:xfrm>
          <a:prstGeom prst="rect">
            <a:avLst/>
          </a:prstGeom>
        </p:spPr>
        <p:txBody>
          <a:bodyPr vert="horz" wrap="square" lIns="0" tIns="12700" rIns="0" bIns="0" rtlCol="0">
            <a:spAutoFit/>
          </a:bodyPr>
          <a:lstStyle/>
          <a:p>
            <a:pPr marL="12700">
              <a:lnSpc>
                <a:spcPct val="100000"/>
              </a:lnSpc>
              <a:spcBef>
                <a:spcPts val="100"/>
              </a:spcBef>
            </a:pPr>
            <a:r>
              <a:rPr sz="1200" spc="-204" dirty="0">
                <a:solidFill>
                  <a:srgbClr val="242424"/>
                </a:solidFill>
                <a:latin typeface="Arial Black"/>
                <a:cs typeface="Arial Black"/>
              </a:rPr>
              <a:t>Take </a:t>
            </a:r>
            <a:r>
              <a:rPr sz="1200" spc="-160" dirty="0">
                <a:solidFill>
                  <a:srgbClr val="242424"/>
                </a:solidFill>
                <a:latin typeface="Arial Black"/>
                <a:cs typeface="Arial Black"/>
              </a:rPr>
              <a:t>an</a:t>
            </a:r>
            <a:r>
              <a:rPr sz="1200" spc="-229" dirty="0">
                <a:solidFill>
                  <a:srgbClr val="242424"/>
                </a:solidFill>
                <a:latin typeface="Arial Black"/>
                <a:cs typeface="Arial Black"/>
              </a:rPr>
              <a:t> </a:t>
            </a:r>
            <a:r>
              <a:rPr sz="1200" spc="-155" dirty="0">
                <a:solidFill>
                  <a:srgbClr val="242424"/>
                </a:solidFill>
                <a:latin typeface="Arial Black"/>
                <a:cs typeface="Arial Black"/>
              </a:rPr>
              <a:t>Umbrella</a:t>
            </a:r>
            <a:endParaRPr sz="1200">
              <a:latin typeface="Arial Black"/>
              <a:cs typeface="Arial Black"/>
            </a:endParaRPr>
          </a:p>
        </p:txBody>
      </p:sp>
      <p:grpSp>
        <p:nvGrpSpPr>
          <p:cNvPr id="21" name="object 21"/>
          <p:cNvGrpSpPr/>
          <p:nvPr/>
        </p:nvGrpSpPr>
        <p:grpSpPr>
          <a:xfrm>
            <a:off x="5444997" y="932433"/>
            <a:ext cx="3239135" cy="2926080"/>
            <a:chOff x="5444997" y="932433"/>
            <a:chExt cx="3239135" cy="2926080"/>
          </a:xfrm>
        </p:grpSpPr>
        <p:sp>
          <p:nvSpPr>
            <p:cNvPr id="22" name="object 22"/>
            <p:cNvSpPr/>
            <p:nvPr/>
          </p:nvSpPr>
          <p:spPr>
            <a:xfrm>
              <a:off x="6048756" y="2842298"/>
              <a:ext cx="76200" cy="1016635"/>
            </a:xfrm>
            <a:custGeom>
              <a:avLst/>
              <a:gdLst/>
              <a:ahLst/>
              <a:cxnLst/>
              <a:rect l="l" t="t" r="r" b="b"/>
              <a:pathLst>
                <a:path w="76200" h="1016635">
                  <a:moveTo>
                    <a:pt x="76200" y="940015"/>
                  </a:moveTo>
                  <a:lnTo>
                    <a:pt x="44450" y="940015"/>
                  </a:lnTo>
                  <a:lnTo>
                    <a:pt x="44450" y="0"/>
                  </a:lnTo>
                  <a:lnTo>
                    <a:pt x="31750" y="0"/>
                  </a:lnTo>
                  <a:lnTo>
                    <a:pt x="31750" y="940015"/>
                  </a:lnTo>
                  <a:lnTo>
                    <a:pt x="0" y="940015"/>
                  </a:lnTo>
                  <a:lnTo>
                    <a:pt x="38100" y="1016215"/>
                  </a:lnTo>
                  <a:lnTo>
                    <a:pt x="69850" y="952715"/>
                  </a:lnTo>
                  <a:lnTo>
                    <a:pt x="76200" y="940015"/>
                  </a:lnTo>
                  <a:close/>
                </a:path>
              </a:pathLst>
            </a:custGeom>
            <a:solidFill>
              <a:srgbClr val="095A82"/>
            </a:solidFill>
          </p:spPr>
          <p:txBody>
            <a:bodyPr wrap="square" lIns="0" tIns="0" rIns="0" bIns="0" rtlCol="0"/>
            <a:lstStyle/>
            <a:p>
              <a:endParaRPr/>
            </a:p>
          </p:txBody>
        </p:sp>
        <p:sp>
          <p:nvSpPr>
            <p:cNvPr id="23" name="object 23"/>
            <p:cNvSpPr/>
            <p:nvPr/>
          </p:nvSpPr>
          <p:spPr>
            <a:xfrm>
              <a:off x="7144511" y="2350008"/>
              <a:ext cx="1501140" cy="0"/>
            </a:xfrm>
            <a:custGeom>
              <a:avLst/>
              <a:gdLst/>
              <a:ahLst/>
              <a:cxnLst/>
              <a:rect l="l" t="t" r="r" b="b"/>
              <a:pathLst>
                <a:path w="1501140">
                  <a:moveTo>
                    <a:pt x="0" y="0"/>
                  </a:moveTo>
                  <a:lnTo>
                    <a:pt x="1500886" y="0"/>
                  </a:lnTo>
                </a:path>
              </a:pathLst>
            </a:custGeom>
            <a:ln w="6096">
              <a:solidFill>
                <a:srgbClr val="095A82"/>
              </a:solidFill>
            </a:ln>
          </p:spPr>
          <p:txBody>
            <a:bodyPr wrap="square" lIns="0" tIns="0" rIns="0" bIns="0" rtlCol="0"/>
            <a:lstStyle/>
            <a:p>
              <a:endParaRPr/>
            </a:p>
          </p:txBody>
        </p:sp>
        <p:sp>
          <p:nvSpPr>
            <p:cNvPr id="24" name="object 24"/>
            <p:cNvSpPr/>
            <p:nvPr/>
          </p:nvSpPr>
          <p:spPr>
            <a:xfrm>
              <a:off x="8607552" y="2349982"/>
              <a:ext cx="76200" cy="684530"/>
            </a:xfrm>
            <a:custGeom>
              <a:avLst/>
              <a:gdLst/>
              <a:ahLst/>
              <a:cxnLst/>
              <a:rect l="l" t="t" r="r" b="b"/>
              <a:pathLst>
                <a:path w="76200" h="684530">
                  <a:moveTo>
                    <a:pt x="76200" y="607974"/>
                  </a:moveTo>
                  <a:lnTo>
                    <a:pt x="44450" y="607974"/>
                  </a:lnTo>
                  <a:lnTo>
                    <a:pt x="44450" y="0"/>
                  </a:lnTo>
                  <a:lnTo>
                    <a:pt x="31750" y="0"/>
                  </a:lnTo>
                  <a:lnTo>
                    <a:pt x="31750" y="607974"/>
                  </a:lnTo>
                  <a:lnTo>
                    <a:pt x="0" y="607974"/>
                  </a:lnTo>
                  <a:lnTo>
                    <a:pt x="38100" y="684174"/>
                  </a:lnTo>
                  <a:lnTo>
                    <a:pt x="69850" y="620674"/>
                  </a:lnTo>
                  <a:lnTo>
                    <a:pt x="76200" y="607974"/>
                  </a:lnTo>
                  <a:close/>
                </a:path>
              </a:pathLst>
            </a:custGeom>
            <a:solidFill>
              <a:srgbClr val="095A82"/>
            </a:solidFill>
          </p:spPr>
          <p:txBody>
            <a:bodyPr wrap="square" lIns="0" tIns="0" rIns="0" bIns="0" rtlCol="0"/>
            <a:lstStyle/>
            <a:p>
              <a:endParaRPr/>
            </a:p>
          </p:txBody>
        </p:sp>
        <p:sp>
          <p:nvSpPr>
            <p:cNvPr id="25" name="object 25"/>
            <p:cNvSpPr/>
            <p:nvPr/>
          </p:nvSpPr>
          <p:spPr>
            <a:xfrm>
              <a:off x="5451347" y="938783"/>
              <a:ext cx="1271270" cy="481330"/>
            </a:xfrm>
            <a:custGeom>
              <a:avLst/>
              <a:gdLst/>
              <a:ahLst/>
              <a:cxnLst/>
              <a:rect l="l" t="t" r="r" b="b"/>
              <a:pathLst>
                <a:path w="1271270" h="481330">
                  <a:moveTo>
                    <a:pt x="0" y="80137"/>
                  </a:moveTo>
                  <a:lnTo>
                    <a:pt x="6350" y="49021"/>
                  </a:lnTo>
                  <a:lnTo>
                    <a:pt x="23494" y="23494"/>
                  </a:lnTo>
                  <a:lnTo>
                    <a:pt x="49022" y="6350"/>
                  </a:lnTo>
                  <a:lnTo>
                    <a:pt x="80263" y="0"/>
                  </a:lnTo>
                  <a:lnTo>
                    <a:pt x="1190498" y="0"/>
                  </a:lnTo>
                  <a:lnTo>
                    <a:pt x="1221740" y="6350"/>
                  </a:lnTo>
                  <a:lnTo>
                    <a:pt x="1247267" y="23494"/>
                  </a:lnTo>
                  <a:lnTo>
                    <a:pt x="1264411" y="49021"/>
                  </a:lnTo>
                  <a:lnTo>
                    <a:pt x="1270761" y="80137"/>
                  </a:lnTo>
                  <a:lnTo>
                    <a:pt x="1270761" y="400938"/>
                  </a:lnTo>
                  <a:lnTo>
                    <a:pt x="1264411" y="432180"/>
                  </a:lnTo>
                  <a:lnTo>
                    <a:pt x="1247267" y="457707"/>
                  </a:lnTo>
                  <a:lnTo>
                    <a:pt x="1221740" y="474852"/>
                  </a:lnTo>
                  <a:lnTo>
                    <a:pt x="1190498" y="481202"/>
                  </a:lnTo>
                  <a:lnTo>
                    <a:pt x="80263" y="481202"/>
                  </a:lnTo>
                  <a:lnTo>
                    <a:pt x="49022" y="474852"/>
                  </a:lnTo>
                  <a:lnTo>
                    <a:pt x="23494" y="457707"/>
                  </a:lnTo>
                  <a:lnTo>
                    <a:pt x="6350" y="432180"/>
                  </a:lnTo>
                  <a:lnTo>
                    <a:pt x="0" y="400938"/>
                  </a:lnTo>
                  <a:lnTo>
                    <a:pt x="0" y="80137"/>
                  </a:lnTo>
                  <a:close/>
                </a:path>
              </a:pathLst>
            </a:custGeom>
            <a:ln w="12192">
              <a:solidFill>
                <a:srgbClr val="095A82"/>
              </a:solidFill>
            </a:ln>
          </p:spPr>
          <p:txBody>
            <a:bodyPr wrap="square" lIns="0" tIns="0" rIns="0" bIns="0" rtlCol="0"/>
            <a:lstStyle/>
            <a:p>
              <a:endParaRPr/>
            </a:p>
          </p:txBody>
        </p:sp>
      </p:grpSp>
      <p:sp>
        <p:nvSpPr>
          <p:cNvPr id="26" name="object 26"/>
          <p:cNvSpPr txBox="1"/>
          <p:nvPr/>
        </p:nvSpPr>
        <p:spPr>
          <a:xfrm>
            <a:off x="5859017" y="1066927"/>
            <a:ext cx="450215" cy="208279"/>
          </a:xfrm>
          <a:prstGeom prst="rect">
            <a:avLst/>
          </a:prstGeom>
        </p:spPr>
        <p:txBody>
          <a:bodyPr vert="horz" wrap="square" lIns="0" tIns="12700" rIns="0" bIns="0" rtlCol="0">
            <a:spAutoFit/>
          </a:bodyPr>
          <a:lstStyle/>
          <a:p>
            <a:pPr marL="12700">
              <a:lnSpc>
                <a:spcPct val="100000"/>
              </a:lnSpc>
              <a:spcBef>
                <a:spcPts val="100"/>
              </a:spcBef>
            </a:pPr>
            <a:r>
              <a:rPr sz="1200" spc="-245" dirty="0">
                <a:solidFill>
                  <a:srgbClr val="242424"/>
                </a:solidFill>
                <a:latin typeface="Arial Black"/>
                <a:cs typeface="Arial Black"/>
              </a:rPr>
              <a:t>S</a:t>
            </a:r>
            <a:r>
              <a:rPr sz="1200" spc="-260" dirty="0">
                <a:solidFill>
                  <a:srgbClr val="242424"/>
                </a:solidFill>
                <a:latin typeface="Arial Black"/>
                <a:cs typeface="Arial Black"/>
              </a:rPr>
              <a:t>T</a:t>
            </a:r>
            <a:r>
              <a:rPr sz="1200" spc="-170" dirty="0">
                <a:solidFill>
                  <a:srgbClr val="242424"/>
                </a:solidFill>
                <a:latin typeface="Arial Black"/>
                <a:cs typeface="Arial Black"/>
              </a:rPr>
              <a:t>A</a:t>
            </a:r>
            <a:r>
              <a:rPr sz="1200" spc="-229" dirty="0">
                <a:solidFill>
                  <a:srgbClr val="242424"/>
                </a:solidFill>
                <a:latin typeface="Arial Black"/>
                <a:cs typeface="Arial Black"/>
              </a:rPr>
              <a:t>R</a:t>
            </a:r>
            <a:r>
              <a:rPr sz="1200" spc="-240" dirty="0">
                <a:solidFill>
                  <a:srgbClr val="242424"/>
                </a:solidFill>
                <a:latin typeface="Arial Black"/>
                <a:cs typeface="Arial Black"/>
              </a:rPr>
              <a:t>T</a:t>
            </a:r>
            <a:endParaRPr sz="1200">
              <a:latin typeface="Arial Black"/>
              <a:cs typeface="Arial Black"/>
            </a:endParaRPr>
          </a:p>
        </p:txBody>
      </p:sp>
      <p:grpSp>
        <p:nvGrpSpPr>
          <p:cNvPr id="27" name="object 27"/>
          <p:cNvGrpSpPr/>
          <p:nvPr/>
        </p:nvGrpSpPr>
        <p:grpSpPr>
          <a:xfrm>
            <a:off x="6048755" y="1417319"/>
            <a:ext cx="2326005" cy="3175000"/>
            <a:chOff x="6048755" y="1417319"/>
            <a:chExt cx="2326005" cy="3175000"/>
          </a:xfrm>
        </p:grpSpPr>
        <p:sp>
          <p:nvSpPr>
            <p:cNvPr id="28" name="object 28"/>
            <p:cNvSpPr/>
            <p:nvPr/>
          </p:nvSpPr>
          <p:spPr>
            <a:xfrm>
              <a:off x="6048756" y="1461465"/>
              <a:ext cx="76200" cy="390525"/>
            </a:xfrm>
            <a:custGeom>
              <a:avLst/>
              <a:gdLst/>
              <a:ahLst/>
              <a:cxnLst/>
              <a:rect l="l" t="t" r="r" b="b"/>
              <a:pathLst>
                <a:path w="76200" h="390525">
                  <a:moveTo>
                    <a:pt x="76200" y="313994"/>
                  </a:moveTo>
                  <a:lnTo>
                    <a:pt x="44450" y="313994"/>
                  </a:lnTo>
                  <a:lnTo>
                    <a:pt x="44450" y="0"/>
                  </a:lnTo>
                  <a:lnTo>
                    <a:pt x="31750" y="0"/>
                  </a:lnTo>
                  <a:lnTo>
                    <a:pt x="31750" y="313994"/>
                  </a:lnTo>
                  <a:lnTo>
                    <a:pt x="0" y="313994"/>
                  </a:lnTo>
                  <a:lnTo>
                    <a:pt x="38100" y="390080"/>
                  </a:lnTo>
                  <a:lnTo>
                    <a:pt x="69850" y="326567"/>
                  </a:lnTo>
                  <a:lnTo>
                    <a:pt x="76200" y="313994"/>
                  </a:lnTo>
                  <a:close/>
                </a:path>
              </a:pathLst>
            </a:custGeom>
            <a:solidFill>
              <a:srgbClr val="095A82"/>
            </a:solidFill>
          </p:spPr>
          <p:txBody>
            <a:bodyPr wrap="square" lIns="0" tIns="0" rIns="0" bIns="0" rtlCol="0"/>
            <a:lstStyle/>
            <a:p>
              <a:endParaRPr/>
            </a:p>
          </p:txBody>
        </p:sp>
        <p:sp>
          <p:nvSpPr>
            <p:cNvPr id="29" name="object 29"/>
            <p:cNvSpPr/>
            <p:nvPr/>
          </p:nvSpPr>
          <p:spPr>
            <a:xfrm>
              <a:off x="7367016" y="1417319"/>
              <a:ext cx="859535" cy="938783"/>
            </a:xfrm>
            <a:prstGeom prst="rect">
              <a:avLst/>
            </a:prstGeom>
            <a:blipFill>
              <a:blip r:embed="rId6" cstate="print"/>
              <a:stretch>
                <a:fillRect/>
              </a:stretch>
            </a:blipFill>
          </p:spPr>
          <p:txBody>
            <a:bodyPr wrap="square" lIns="0" tIns="0" rIns="0" bIns="0" rtlCol="0"/>
            <a:lstStyle/>
            <a:p>
              <a:endParaRPr/>
            </a:p>
          </p:txBody>
        </p:sp>
        <p:sp>
          <p:nvSpPr>
            <p:cNvPr id="30" name="object 30"/>
            <p:cNvSpPr/>
            <p:nvPr/>
          </p:nvSpPr>
          <p:spPr>
            <a:xfrm>
              <a:off x="7856220" y="3293363"/>
              <a:ext cx="518159" cy="452628"/>
            </a:xfrm>
            <a:prstGeom prst="rect">
              <a:avLst/>
            </a:prstGeom>
            <a:blipFill>
              <a:blip r:embed="rId7" cstate="print"/>
              <a:stretch>
                <a:fillRect/>
              </a:stretch>
            </a:blipFill>
          </p:spPr>
          <p:txBody>
            <a:bodyPr wrap="square" lIns="0" tIns="0" rIns="0" bIns="0" rtlCol="0"/>
            <a:lstStyle/>
            <a:p>
              <a:endParaRPr/>
            </a:p>
          </p:txBody>
        </p:sp>
        <p:sp>
          <p:nvSpPr>
            <p:cNvPr id="31" name="object 31"/>
            <p:cNvSpPr/>
            <p:nvPr/>
          </p:nvSpPr>
          <p:spPr>
            <a:xfrm>
              <a:off x="6559295" y="4073652"/>
              <a:ext cx="268224" cy="518159"/>
            </a:xfrm>
            <a:prstGeom prst="rect">
              <a:avLst/>
            </a:prstGeom>
            <a:blipFill>
              <a:blip r:embed="rId8" cstate="print"/>
              <a:stretch>
                <a:fillRect/>
              </a:stretch>
            </a:blipFill>
          </p:spPr>
          <p:txBody>
            <a:bodyPr wrap="square" lIns="0" tIns="0" rIns="0" bIns="0" rtlCol="0"/>
            <a:lstStyle/>
            <a:p>
              <a:endParaRPr/>
            </a:p>
          </p:txBody>
        </p:sp>
      </p:grpSp>
      <p:sp>
        <p:nvSpPr>
          <p:cNvPr id="32" name="object 32"/>
          <p:cNvSpPr txBox="1"/>
          <p:nvPr/>
        </p:nvSpPr>
        <p:spPr>
          <a:xfrm>
            <a:off x="6184391" y="3307079"/>
            <a:ext cx="763905" cy="277495"/>
          </a:xfrm>
          <a:prstGeom prst="rect">
            <a:avLst/>
          </a:prstGeom>
          <a:solidFill>
            <a:srgbClr val="0D80B8"/>
          </a:solidFill>
        </p:spPr>
        <p:txBody>
          <a:bodyPr vert="horz" wrap="square" lIns="0" tIns="38735" rIns="0" bIns="0" rtlCol="0">
            <a:spAutoFit/>
          </a:bodyPr>
          <a:lstStyle/>
          <a:p>
            <a:pPr marL="184785">
              <a:lnSpc>
                <a:spcPct val="100000"/>
              </a:lnSpc>
              <a:spcBef>
                <a:spcPts val="305"/>
              </a:spcBef>
            </a:pPr>
            <a:r>
              <a:rPr sz="1200" spc="-229" dirty="0">
                <a:solidFill>
                  <a:srgbClr val="DCE1E2"/>
                </a:solidFill>
                <a:latin typeface="Arial Black"/>
                <a:cs typeface="Arial Black"/>
              </a:rPr>
              <a:t>FALSE</a:t>
            </a:r>
            <a:endParaRPr sz="1200">
              <a:latin typeface="Arial Black"/>
              <a:cs typeface="Arial Black"/>
            </a:endParaRPr>
          </a:p>
        </p:txBody>
      </p:sp>
      <p:sp>
        <p:nvSpPr>
          <p:cNvPr id="34" name="object 34"/>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
        <p:nvSpPr>
          <p:cNvPr id="33" name="object 33"/>
          <p:cNvSpPr txBox="1"/>
          <p:nvPr/>
        </p:nvSpPr>
        <p:spPr>
          <a:xfrm>
            <a:off x="7580376" y="2474976"/>
            <a:ext cx="673735" cy="277495"/>
          </a:xfrm>
          <a:prstGeom prst="rect">
            <a:avLst/>
          </a:prstGeom>
          <a:solidFill>
            <a:srgbClr val="1F9F85"/>
          </a:solidFill>
        </p:spPr>
        <p:txBody>
          <a:bodyPr vert="horz" wrap="square" lIns="0" tIns="38100" rIns="0" bIns="0" rtlCol="0">
            <a:spAutoFit/>
          </a:bodyPr>
          <a:lstStyle/>
          <a:p>
            <a:pPr marL="162560">
              <a:lnSpc>
                <a:spcPct val="100000"/>
              </a:lnSpc>
              <a:spcBef>
                <a:spcPts val="300"/>
              </a:spcBef>
            </a:pPr>
            <a:r>
              <a:rPr sz="1200" spc="-245" dirty="0">
                <a:solidFill>
                  <a:srgbClr val="DCE1E2"/>
                </a:solidFill>
                <a:latin typeface="Arial Black"/>
                <a:cs typeface="Arial Black"/>
              </a:rPr>
              <a:t>TRUE</a:t>
            </a:r>
            <a:endParaRPr sz="1200">
              <a:latin typeface="Arial Black"/>
              <a:cs typeface="Arial Black"/>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3521075" cy="45212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rlito"/>
                <a:cs typeface="Carlito"/>
              </a:rPr>
              <a:t>Program </a:t>
            </a:r>
            <a:r>
              <a:rPr sz="2800" b="1" spc="-5" dirty="0">
                <a:latin typeface="Carlito"/>
                <a:cs typeface="Carlito"/>
              </a:rPr>
              <a:t>on if</a:t>
            </a:r>
            <a:r>
              <a:rPr sz="2800" b="1" spc="-155" dirty="0">
                <a:latin typeface="Carlito"/>
                <a:cs typeface="Carlito"/>
              </a:rPr>
              <a:t> </a:t>
            </a:r>
            <a:r>
              <a:rPr sz="2800" b="1" spc="-20" dirty="0">
                <a:latin typeface="Carlito"/>
                <a:cs typeface="Carlito"/>
              </a:rPr>
              <a:t>Condition</a:t>
            </a:r>
            <a:endParaRPr sz="2800">
              <a:latin typeface="Carlito"/>
              <a:cs typeface="Carlito"/>
            </a:endParaRPr>
          </a:p>
        </p:txBody>
      </p:sp>
      <p:grpSp>
        <p:nvGrpSpPr>
          <p:cNvPr id="4" name="object 4"/>
          <p:cNvGrpSpPr/>
          <p:nvPr/>
        </p:nvGrpSpPr>
        <p:grpSpPr>
          <a:xfrm>
            <a:off x="1671827" y="1194816"/>
            <a:ext cx="5800725" cy="3267075"/>
            <a:chOff x="1671827" y="1194816"/>
            <a:chExt cx="5800725" cy="3267075"/>
          </a:xfrm>
        </p:grpSpPr>
        <p:sp>
          <p:nvSpPr>
            <p:cNvPr id="5" name="object 5"/>
            <p:cNvSpPr/>
            <p:nvPr/>
          </p:nvSpPr>
          <p:spPr>
            <a:xfrm>
              <a:off x="1680971" y="1246632"/>
              <a:ext cx="5201412" cy="315315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676399" y="1199388"/>
              <a:ext cx="5791200" cy="3258185"/>
            </a:xfrm>
            <a:custGeom>
              <a:avLst/>
              <a:gdLst/>
              <a:ahLst/>
              <a:cxnLst/>
              <a:rect l="l" t="t" r="r" b="b"/>
              <a:pathLst>
                <a:path w="5791200" h="3258185">
                  <a:moveTo>
                    <a:pt x="0" y="3257804"/>
                  </a:moveTo>
                  <a:lnTo>
                    <a:pt x="5791200" y="3257804"/>
                  </a:lnTo>
                  <a:lnTo>
                    <a:pt x="5791200" y="0"/>
                  </a:lnTo>
                  <a:lnTo>
                    <a:pt x="0" y="0"/>
                  </a:lnTo>
                  <a:lnTo>
                    <a:pt x="0" y="3257804"/>
                  </a:lnTo>
                  <a:close/>
                </a:path>
              </a:pathLst>
            </a:custGeom>
            <a:ln w="9144">
              <a:solidFill>
                <a:srgbClr val="5F5F5F"/>
              </a:solidFill>
            </a:ln>
          </p:spPr>
          <p:txBody>
            <a:bodyPr wrap="square" lIns="0" tIns="0" rIns="0" bIns="0" rtlCol="0"/>
            <a:lstStyle/>
            <a:p>
              <a:endParaRPr/>
            </a:p>
          </p:txBody>
        </p:sp>
      </p:gr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4025" y="845692"/>
            <a:ext cx="8239125" cy="3841750"/>
            <a:chOff x="454025" y="845692"/>
            <a:chExt cx="8239125" cy="3841750"/>
          </a:xfrm>
        </p:grpSpPr>
        <p:sp>
          <p:nvSpPr>
            <p:cNvPr id="3" name="object 3"/>
            <p:cNvSpPr/>
            <p:nvPr/>
          </p:nvSpPr>
          <p:spPr>
            <a:xfrm>
              <a:off x="468629" y="860297"/>
              <a:ext cx="8209915" cy="0"/>
            </a:xfrm>
            <a:custGeom>
              <a:avLst/>
              <a:gdLst/>
              <a:ahLst/>
              <a:cxnLst/>
              <a:rect l="l" t="t" r="r" b="b"/>
              <a:pathLst>
                <a:path w="8209915">
                  <a:moveTo>
                    <a:pt x="0" y="0"/>
                  </a:moveTo>
                  <a:lnTo>
                    <a:pt x="8209788" y="0"/>
                  </a:lnTo>
                </a:path>
              </a:pathLst>
            </a:custGeom>
            <a:ln w="28956">
              <a:solidFill>
                <a:srgbClr val="095A82"/>
              </a:solidFill>
            </a:ln>
          </p:spPr>
          <p:txBody>
            <a:bodyPr wrap="square" lIns="0" tIns="0" rIns="0" bIns="0" rtlCol="0"/>
            <a:lstStyle/>
            <a:p>
              <a:endParaRPr/>
            </a:p>
          </p:txBody>
        </p:sp>
        <p:sp>
          <p:nvSpPr>
            <p:cNvPr id="4" name="object 4"/>
            <p:cNvSpPr/>
            <p:nvPr/>
          </p:nvSpPr>
          <p:spPr>
            <a:xfrm>
              <a:off x="469392" y="903731"/>
              <a:ext cx="1873250" cy="3783965"/>
            </a:xfrm>
            <a:custGeom>
              <a:avLst/>
              <a:gdLst/>
              <a:ahLst/>
              <a:cxnLst/>
              <a:rect l="l" t="t" r="r" b="b"/>
              <a:pathLst>
                <a:path w="1873250" h="3783965">
                  <a:moveTo>
                    <a:pt x="1872742" y="0"/>
                  </a:moveTo>
                  <a:lnTo>
                    <a:pt x="0" y="0"/>
                  </a:lnTo>
                  <a:lnTo>
                    <a:pt x="0" y="3783584"/>
                  </a:lnTo>
                  <a:lnTo>
                    <a:pt x="1872742" y="3783584"/>
                  </a:lnTo>
                  <a:lnTo>
                    <a:pt x="1872742" y="0"/>
                  </a:lnTo>
                  <a:close/>
                </a:path>
              </a:pathLst>
            </a:custGeom>
            <a:solidFill>
              <a:srgbClr val="095A82"/>
            </a:solidFill>
          </p:spPr>
          <p:txBody>
            <a:bodyPr wrap="square" lIns="0" tIns="0" rIns="0" bIns="0" rtlCol="0"/>
            <a:lstStyle/>
            <a:p>
              <a:endParaRPr/>
            </a:p>
          </p:txBody>
        </p:sp>
        <p:sp>
          <p:nvSpPr>
            <p:cNvPr id="5" name="object 5"/>
            <p:cNvSpPr/>
            <p:nvPr/>
          </p:nvSpPr>
          <p:spPr>
            <a:xfrm>
              <a:off x="756665" y="1837181"/>
              <a:ext cx="0" cy="1676400"/>
            </a:xfrm>
            <a:custGeom>
              <a:avLst/>
              <a:gdLst/>
              <a:ahLst/>
              <a:cxnLst/>
              <a:rect l="l" t="t" r="r" b="b"/>
              <a:pathLst>
                <a:path h="1676400">
                  <a:moveTo>
                    <a:pt x="0" y="0"/>
                  </a:moveTo>
                  <a:lnTo>
                    <a:pt x="0" y="1676272"/>
                  </a:lnTo>
                </a:path>
              </a:pathLst>
            </a:custGeom>
            <a:ln w="16764">
              <a:solidFill>
                <a:srgbClr val="000000"/>
              </a:solidFill>
            </a:ln>
          </p:spPr>
          <p:txBody>
            <a:bodyPr wrap="square" lIns="0" tIns="0" rIns="0" bIns="0" rtlCol="0"/>
            <a:lstStyle/>
            <a:p>
              <a:endParaRPr/>
            </a:p>
          </p:txBody>
        </p:sp>
        <p:sp>
          <p:nvSpPr>
            <p:cNvPr id="6" name="object 6"/>
            <p:cNvSpPr/>
            <p:nvPr/>
          </p:nvSpPr>
          <p:spPr>
            <a:xfrm>
              <a:off x="658368" y="2516123"/>
              <a:ext cx="198119" cy="20116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19684" y="1595627"/>
              <a:ext cx="477012" cy="48006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61415" y="1737359"/>
              <a:ext cx="198119" cy="201167"/>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653795" y="3293363"/>
              <a:ext cx="196595" cy="201168"/>
            </a:xfrm>
            <a:prstGeom prst="rect">
              <a:avLst/>
            </a:prstGeom>
            <a:blipFill>
              <a:blip r:embed="rId5" cstate="print"/>
              <a:stretch>
                <a:fillRect/>
              </a:stretch>
            </a:blipFill>
          </p:spPr>
          <p:txBody>
            <a:bodyPr wrap="square" lIns="0" tIns="0" rIns="0" bIns="0" rtlCol="0"/>
            <a:lstStyle/>
            <a:p>
              <a:endParaRPr/>
            </a:p>
          </p:txBody>
        </p:sp>
      </p:grpSp>
      <p:sp>
        <p:nvSpPr>
          <p:cNvPr id="10" name="object 10"/>
          <p:cNvSpPr txBox="1">
            <a:spLocks noGrp="1"/>
          </p:cNvSpPr>
          <p:nvPr>
            <p:ph type="title"/>
          </p:nvPr>
        </p:nvSpPr>
        <p:spPr>
          <a:xfrm>
            <a:off x="470712" y="300304"/>
            <a:ext cx="273050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Control</a:t>
            </a:r>
            <a:r>
              <a:rPr sz="2800" b="1" spc="-120" dirty="0">
                <a:latin typeface="Carlito"/>
                <a:cs typeface="Carlito"/>
              </a:rPr>
              <a:t> </a:t>
            </a:r>
            <a:r>
              <a:rPr sz="2800" b="1" spc="-20" dirty="0">
                <a:latin typeface="Carlito"/>
                <a:cs typeface="Carlito"/>
              </a:rPr>
              <a:t>Statement</a:t>
            </a:r>
            <a:endParaRPr sz="2800">
              <a:latin typeface="Carlito"/>
              <a:cs typeface="Carlito"/>
            </a:endParaRPr>
          </a:p>
        </p:txBody>
      </p:sp>
      <p:sp>
        <p:nvSpPr>
          <p:cNvPr id="11" name="object 11"/>
          <p:cNvSpPr txBox="1"/>
          <p:nvPr/>
        </p:nvSpPr>
        <p:spPr>
          <a:xfrm>
            <a:off x="469391" y="903732"/>
            <a:ext cx="1873250" cy="3783965"/>
          </a:xfrm>
          <a:prstGeom prst="rect">
            <a:avLst/>
          </a:prstGeom>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150">
              <a:latin typeface="Times New Roman"/>
              <a:cs typeface="Times New Roman"/>
            </a:endParaRPr>
          </a:p>
          <a:p>
            <a:pPr marL="509270" marR="542290">
              <a:lnSpc>
                <a:spcPct val="100000"/>
              </a:lnSpc>
            </a:pPr>
            <a:r>
              <a:rPr sz="1400" spc="-15" dirty="0">
                <a:solidFill>
                  <a:srgbClr val="FFFFFF"/>
                </a:solidFill>
                <a:latin typeface="Carlito"/>
                <a:cs typeface="Carlito"/>
              </a:rPr>
              <a:t>Selection  </a:t>
            </a:r>
            <a:r>
              <a:rPr sz="1400" spc="-10" dirty="0">
                <a:solidFill>
                  <a:srgbClr val="FFFFFF"/>
                </a:solidFill>
                <a:latin typeface="Carlito"/>
                <a:cs typeface="Carlito"/>
              </a:rPr>
              <a:t>S</a:t>
            </a:r>
            <a:r>
              <a:rPr sz="1400" spc="-15" dirty="0">
                <a:solidFill>
                  <a:srgbClr val="FFFFFF"/>
                </a:solidFill>
                <a:latin typeface="Carlito"/>
                <a:cs typeface="Carlito"/>
              </a:rPr>
              <a:t>tate</a:t>
            </a:r>
            <a:r>
              <a:rPr sz="1400" spc="-20" dirty="0">
                <a:solidFill>
                  <a:srgbClr val="FFFFFF"/>
                </a:solidFill>
                <a:latin typeface="Carlito"/>
                <a:cs typeface="Carlito"/>
              </a:rPr>
              <a:t>m</a:t>
            </a:r>
            <a:r>
              <a:rPr sz="1400" spc="-15" dirty="0">
                <a:solidFill>
                  <a:srgbClr val="FFFFFF"/>
                </a:solidFill>
                <a:latin typeface="Carlito"/>
                <a:cs typeface="Carlito"/>
              </a:rPr>
              <a:t>e</a:t>
            </a:r>
            <a:r>
              <a:rPr sz="1400" spc="-20" dirty="0">
                <a:solidFill>
                  <a:srgbClr val="FFFFFF"/>
                </a:solidFill>
                <a:latin typeface="Carlito"/>
                <a:cs typeface="Carlito"/>
              </a:rPr>
              <a:t>n</a:t>
            </a:r>
            <a:r>
              <a:rPr sz="1400" spc="-15" dirty="0">
                <a:solidFill>
                  <a:srgbClr val="FFFFFF"/>
                </a:solidFill>
                <a:latin typeface="Carlito"/>
                <a:cs typeface="Carlito"/>
              </a:rPr>
              <a:t>t</a:t>
            </a:r>
            <a:r>
              <a:rPr sz="1400" dirty="0">
                <a:solidFill>
                  <a:srgbClr val="FFFFFF"/>
                </a:solidFill>
                <a:latin typeface="Carlito"/>
                <a:cs typeface="Carlito"/>
              </a:rPr>
              <a:t>s</a:t>
            </a:r>
            <a:endParaRPr sz="1400">
              <a:latin typeface="Carlito"/>
              <a:cs typeface="Carlito"/>
            </a:endParaRPr>
          </a:p>
          <a:p>
            <a:pPr>
              <a:lnSpc>
                <a:spcPct val="100000"/>
              </a:lnSpc>
            </a:pPr>
            <a:endParaRPr sz="1400">
              <a:latin typeface="Carlito"/>
              <a:cs typeface="Carlito"/>
            </a:endParaRPr>
          </a:p>
          <a:p>
            <a:pPr marL="511809" marR="539115">
              <a:lnSpc>
                <a:spcPct val="100000"/>
              </a:lnSpc>
              <a:spcBef>
                <a:spcPts val="1175"/>
              </a:spcBef>
            </a:pPr>
            <a:r>
              <a:rPr sz="1400" spc="-15" dirty="0">
                <a:solidFill>
                  <a:srgbClr val="FFFFFF"/>
                </a:solidFill>
                <a:latin typeface="Carlito"/>
                <a:cs typeface="Carlito"/>
              </a:rPr>
              <a:t>Iteration  </a:t>
            </a:r>
            <a:r>
              <a:rPr sz="1400" spc="-10" dirty="0">
                <a:solidFill>
                  <a:srgbClr val="FFFFFF"/>
                </a:solidFill>
                <a:latin typeface="Carlito"/>
                <a:cs typeface="Carlito"/>
              </a:rPr>
              <a:t>S</a:t>
            </a:r>
            <a:r>
              <a:rPr sz="1400" spc="-15" dirty="0">
                <a:solidFill>
                  <a:srgbClr val="FFFFFF"/>
                </a:solidFill>
                <a:latin typeface="Carlito"/>
                <a:cs typeface="Carlito"/>
              </a:rPr>
              <a:t>tate</a:t>
            </a:r>
            <a:r>
              <a:rPr sz="1400" spc="-20" dirty="0">
                <a:solidFill>
                  <a:srgbClr val="FFFFFF"/>
                </a:solidFill>
                <a:latin typeface="Carlito"/>
                <a:cs typeface="Carlito"/>
              </a:rPr>
              <a:t>m</a:t>
            </a:r>
            <a:r>
              <a:rPr sz="1400" spc="-15" dirty="0">
                <a:solidFill>
                  <a:srgbClr val="FFFFFF"/>
                </a:solidFill>
                <a:latin typeface="Carlito"/>
                <a:cs typeface="Carlito"/>
              </a:rPr>
              <a:t>e</a:t>
            </a:r>
            <a:r>
              <a:rPr sz="1400" spc="-20" dirty="0">
                <a:solidFill>
                  <a:srgbClr val="FFFFFF"/>
                </a:solidFill>
                <a:latin typeface="Carlito"/>
                <a:cs typeface="Carlito"/>
              </a:rPr>
              <a:t>n</a:t>
            </a:r>
            <a:r>
              <a:rPr sz="1400" spc="-15" dirty="0">
                <a:solidFill>
                  <a:srgbClr val="FFFFFF"/>
                </a:solidFill>
                <a:latin typeface="Carlito"/>
                <a:cs typeface="Carlito"/>
              </a:rPr>
              <a:t>t</a:t>
            </a:r>
            <a:r>
              <a:rPr sz="1400" dirty="0">
                <a:solidFill>
                  <a:srgbClr val="FFFFFF"/>
                </a:solidFill>
                <a:latin typeface="Carlito"/>
                <a:cs typeface="Carlito"/>
              </a:rPr>
              <a:t>s</a:t>
            </a:r>
            <a:endParaRPr sz="1400">
              <a:latin typeface="Carlito"/>
              <a:cs typeface="Carlito"/>
            </a:endParaRPr>
          </a:p>
          <a:p>
            <a:pPr>
              <a:lnSpc>
                <a:spcPct val="100000"/>
              </a:lnSpc>
            </a:pPr>
            <a:endParaRPr sz="1400">
              <a:latin typeface="Carlito"/>
              <a:cs typeface="Carlito"/>
            </a:endParaRPr>
          </a:p>
          <a:p>
            <a:pPr>
              <a:lnSpc>
                <a:spcPct val="100000"/>
              </a:lnSpc>
              <a:spcBef>
                <a:spcPts val="5"/>
              </a:spcBef>
            </a:pPr>
            <a:endParaRPr sz="1100">
              <a:latin typeface="Carlito"/>
              <a:cs typeface="Carlito"/>
            </a:endParaRPr>
          </a:p>
          <a:p>
            <a:pPr marL="496570">
              <a:lnSpc>
                <a:spcPct val="100000"/>
              </a:lnSpc>
            </a:pPr>
            <a:r>
              <a:rPr sz="1400" spc="-25" dirty="0">
                <a:solidFill>
                  <a:srgbClr val="FFFFFF"/>
                </a:solidFill>
                <a:latin typeface="Carlito"/>
                <a:cs typeface="Carlito"/>
              </a:rPr>
              <a:t>Jump</a:t>
            </a:r>
            <a:endParaRPr sz="1400">
              <a:latin typeface="Carlito"/>
              <a:cs typeface="Carlito"/>
            </a:endParaRPr>
          </a:p>
          <a:p>
            <a:pPr marL="496570">
              <a:lnSpc>
                <a:spcPct val="100000"/>
              </a:lnSpc>
            </a:pPr>
            <a:r>
              <a:rPr sz="1400" spc="-15" dirty="0">
                <a:solidFill>
                  <a:srgbClr val="FFFFFF"/>
                </a:solidFill>
                <a:latin typeface="Carlito"/>
                <a:cs typeface="Carlito"/>
              </a:rPr>
              <a:t>Statements</a:t>
            </a:r>
            <a:endParaRPr sz="1400">
              <a:latin typeface="Carlito"/>
              <a:cs typeface="Carlito"/>
            </a:endParaRPr>
          </a:p>
        </p:txBody>
      </p:sp>
      <p:grpSp>
        <p:nvGrpSpPr>
          <p:cNvPr id="12" name="object 12"/>
          <p:cNvGrpSpPr/>
          <p:nvPr/>
        </p:nvGrpSpPr>
        <p:grpSpPr>
          <a:xfrm>
            <a:off x="649097" y="1583182"/>
            <a:ext cx="6077585" cy="3101975"/>
            <a:chOff x="649097" y="1583182"/>
            <a:chExt cx="6077585" cy="3101975"/>
          </a:xfrm>
        </p:grpSpPr>
        <p:sp>
          <p:nvSpPr>
            <p:cNvPr id="13" name="object 13"/>
            <p:cNvSpPr/>
            <p:nvPr/>
          </p:nvSpPr>
          <p:spPr>
            <a:xfrm>
              <a:off x="663702" y="3513582"/>
              <a:ext cx="225425" cy="1156970"/>
            </a:xfrm>
            <a:custGeom>
              <a:avLst/>
              <a:gdLst/>
              <a:ahLst/>
              <a:cxnLst/>
              <a:rect l="l" t="t" r="r" b="b"/>
              <a:pathLst>
                <a:path w="225425" h="1156970">
                  <a:moveTo>
                    <a:pt x="0" y="1156462"/>
                  </a:moveTo>
                  <a:lnTo>
                    <a:pt x="225043" y="1156462"/>
                  </a:lnTo>
                  <a:lnTo>
                    <a:pt x="225043" y="0"/>
                  </a:lnTo>
                  <a:lnTo>
                    <a:pt x="0" y="0"/>
                  </a:lnTo>
                  <a:lnTo>
                    <a:pt x="0" y="1156462"/>
                  </a:lnTo>
                  <a:close/>
                </a:path>
              </a:pathLst>
            </a:custGeom>
            <a:ln w="28955">
              <a:solidFill>
                <a:srgbClr val="095A82"/>
              </a:solidFill>
            </a:ln>
          </p:spPr>
          <p:txBody>
            <a:bodyPr wrap="square" lIns="0" tIns="0" rIns="0" bIns="0" rtlCol="0"/>
            <a:lstStyle/>
            <a:p>
              <a:endParaRPr/>
            </a:p>
          </p:txBody>
        </p:sp>
        <p:sp>
          <p:nvSpPr>
            <p:cNvPr id="14" name="object 14"/>
            <p:cNvSpPr/>
            <p:nvPr/>
          </p:nvSpPr>
          <p:spPr>
            <a:xfrm>
              <a:off x="5184648" y="1589532"/>
              <a:ext cx="1536065" cy="806450"/>
            </a:xfrm>
            <a:custGeom>
              <a:avLst/>
              <a:gdLst/>
              <a:ahLst/>
              <a:cxnLst/>
              <a:rect l="l" t="t" r="r" b="b"/>
              <a:pathLst>
                <a:path w="1536065" h="806450">
                  <a:moveTo>
                    <a:pt x="0" y="402970"/>
                  </a:moveTo>
                  <a:lnTo>
                    <a:pt x="767841" y="0"/>
                  </a:lnTo>
                  <a:lnTo>
                    <a:pt x="1535683" y="402970"/>
                  </a:lnTo>
                  <a:lnTo>
                    <a:pt x="767841" y="805941"/>
                  </a:lnTo>
                  <a:lnTo>
                    <a:pt x="0" y="402970"/>
                  </a:lnTo>
                  <a:close/>
                </a:path>
              </a:pathLst>
            </a:custGeom>
            <a:ln w="12192">
              <a:solidFill>
                <a:srgbClr val="095A82"/>
              </a:solidFill>
            </a:ln>
          </p:spPr>
          <p:txBody>
            <a:bodyPr wrap="square" lIns="0" tIns="0" rIns="0" bIns="0" rtlCol="0"/>
            <a:lstStyle/>
            <a:p>
              <a:endParaRPr/>
            </a:p>
          </p:txBody>
        </p:sp>
      </p:grpSp>
      <p:sp>
        <p:nvSpPr>
          <p:cNvPr id="15" name="object 15"/>
          <p:cNvSpPr txBox="1"/>
          <p:nvPr/>
        </p:nvSpPr>
        <p:spPr>
          <a:xfrm>
            <a:off x="2430779" y="1376172"/>
            <a:ext cx="2501265" cy="3215640"/>
          </a:xfrm>
          <a:prstGeom prst="rect">
            <a:avLst/>
          </a:prstGeom>
          <a:ln w="9144">
            <a:solidFill>
              <a:srgbClr val="095A82"/>
            </a:solidFill>
          </a:ln>
        </p:spPr>
        <p:txBody>
          <a:bodyPr vert="horz" wrap="square" lIns="0" tIns="22860" rIns="0" bIns="0" rtlCol="0">
            <a:spAutoFit/>
          </a:bodyPr>
          <a:lstStyle/>
          <a:p>
            <a:pPr marL="91440">
              <a:lnSpc>
                <a:spcPct val="100000"/>
              </a:lnSpc>
              <a:spcBef>
                <a:spcPts val="180"/>
              </a:spcBef>
            </a:pPr>
            <a:r>
              <a:rPr sz="1400" spc="-15" dirty="0">
                <a:solidFill>
                  <a:srgbClr val="242424"/>
                </a:solidFill>
                <a:latin typeface="Carlito"/>
                <a:cs typeface="Carlito"/>
              </a:rPr>
              <a:t>Syntax:</a:t>
            </a:r>
            <a:endParaRPr sz="1400">
              <a:latin typeface="Carlito"/>
              <a:cs typeface="Carlito"/>
            </a:endParaRPr>
          </a:p>
          <a:p>
            <a:pPr>
              <a:lnSpc>
                <a:spcPct val="100000"/>
              </a:lnSpc>
              <a:spcBef>
                <a:spcPts val="20"/>
              </a:spcBef>
            </a:pPr>
            <a:endParaRPr sz="1800">
              <a:latin typeface="Carlito"/>
              <a:cs typeface="Carlito"/>
            </a:endParaRPr>
          </a:p>
          <a:p>
            <a:pPr marL="91440">
              <a:lnSpc>
                <a:spcPct val="100000"/>
              </a:lnSpc>
              <a:spcBef>
                <a:spcPts val="5"/>
              </a:spcBef>
            </a:pPr>
            <a:r>
              <a:rPr sz="1400" dirty="0">
                <a:solidFill>
                  <a:srgbClr val="0094D4"/>
                </a:solidFill>
                <a:latin typeface="Carlito"/>
                <a:cs typeface="Carlito"/>
              </a:rPr>
              <a:t>switch (expression)</a:t>
            </a:r>
            <a:r>
              <a:rPr sz="1400" spc="-150" dirty="0">
                <a:solidFill>
                  <a:srgbClr val="0094D4"/>
                </a:solidFill>
                <a:latin typeface="Carlito"/>
                <a:cs typeface="Carlito"/>
              </a:rPr>
              <a:t> </a:t>
            </a:r>
            <a:r>
              <a:rPr sz="1400" dirty="0">
                <a:solidFill>
                  <a:srgbClr val="0094D4"/>
                </a:solidFill>
                <a:latin typeface="Carlito"/>
                <a:cs typeface="Carlito"/>
              </a:rPr>
              <a:t>{</a:t>
            </a:r>
            <a:endParaRPr sz="1400">
              <a:latin typeface="Carlito"/>
              <a:cs typeface="Carlito"/>
            </a:endParaRPr>
          </a:p>
          <a:p>
            <a:pPr marL="91440">
              <a:lnSpc>
                <a:spcPct val="100000"/>
              </a:lnSpc>
              <a:spcBef>
                <a:spcPts val="805"/>
              </a:spcBef>
            </a:pPr>
            <a:r>
              <a:rPr sz="1400" spc="-5" dirty="0">
                <a:latin typeface="Carlito"/>
                <a:cs typeface="Carlito"/>
              </a:rPr>
              <a:t>case </a:t>
            </a:r>
            <a:r>
              <a:rPr sz="1400" dirty="0">
                <a:latin typeface="Carlito"/>
                <a:cs typeface="Carlito"/>
              </a:rPr>
              <a:t>value1:</a:t>
            </a:r>
            <a:r>
              <a:rPr sz="1400" spc="254" dirty="0">
                <a:latin typeface="Carlito"/>
                <a:cs typeface="Carlito"/>
              </a:rPr>
              <a:t> </a:t>
            </a:r>
            <a:r>
              <a:rPr sz="1400" spc="-15" dirty="0">
                <a:latin typeface="Carlito"/>
                <a:cs typeface="Carlito"/>
              </a:rPr>
              <a:t>Statement1</a:t>
            </a:r>
            <a:endParaRPr sz="1400">
              <a:latin typeface="Carlito"/>
              <a:cs typeface="Carlito"/>
            </a:endParaRPr>
          </a:p>
          <a:p>
            <a:pPr>
              <a:lnSpc>
                <a:spcPct val="100000"/>
              </a:lnSpc>
            </a:pPr>
            <a:endParaRPr sz="1400">
              <a:latin typeface="Carlito"/>
              <a:cs typeface="Carlito"/>
            </a:endParaRPr>
          </a:p>
          <a:p>
            <a:pPr>
              <a:lnSpc>
                <a:spcPct val="100000"/>
              </a:lnSpc>
            </a:pPr>
            <a:endParaRPr sz="1300">
              <a:latin typeface="Carlito"/>
              <a:cs typeface="Carlito"/>
            </a:endParaRPr>
          </a:p>
          <a:p>
            <a:pPr marR="14604" algn="ctr">
              <a:lnSpc>
                <a:spcPct val="100000"/>
              </a:lnSpc>
              <a:spcBef>
                <a:spcPts val="5"/>
              </a:spcBef>
            </a:pPr>
            <a:r>
              <a:rPr sz="1400" spc="-15" dirty="0">
                <a:latin typeface="Carlito"/>
                <a:cs typeface="Carlito"/>
              </a:rPr>
              <a:t>break;</a:t>
            </a:r>
            <a:endParaRPr sz="1400">
              <a:latin typeface="Carlito"/>
              <a:cs typeface="Carlito"/>
            </a:endParaRPr>
          </a:p>
          <a:p>
            <a:pPr marL="1270" algn="ctr">
              <a:lnSpc>
                <a:spcPct val="100000"/>
              </a:lnSpc>
              <a:spcBef>
                <a:spcPts val="805"/>
              </a:spcBef>
              <a:tabLst>
                <a:tab pos="474980" algn="l"/>
                <a:tab pos="1473835" algn="l"/>
              </a:tabLst>
            </a:pPr>
            <a:r>
              <a:rPr sz="1400" spc="-20" dirty="0">
                <a:solidFill>
                  <a:srgbClr val="0094D4"/>
                </a:solidFill>
                <a:latin typeface="Carlito"/>
                <a:cs typeface="Carlito"/>
              </a:rPr>
              <a:t>case	</a:t>
            </a:r>
            <a:r>
              <a:rPr sz="1400" spc="-15" dirty="0">
                <a:solidFill>
                  <a:srgbClr val="0094D4"/>
                </a:solidFill>
                <a:latin typeface="Carlito"/>
                <a:cs typeface="Carlito"/>
              </a:rPr>
              <a:t>value2</a:t>
            </a:r>
            <a:r>
              <a:rPr sz="1400" spc="-15" dirty="0">
                <a:solidFill>
                  <a:srgbClr val="5F5F5F"/>
                </a:solidFill>
                <a:latin typeface="Carlito"/>
                <a:cs typeface="Carlito"/>
              </a:rPr>
              <a:t>:	</a:t>
            </a:r>
            <a:r>
              <a:rPr sz="1400" spc="-15" dirty="0">
                <a:latin typeface="Carlito"/>
                <a:cs typeface="Carlito"/>
              </a:rPr>
              <a:t>Statement2</a:t>
            </a:r>
            <a:endParaRPr sz="1400">
              <a:latin typeface="Carlito"/>
              <a:cs typeface="Carlito"/>
            </a:endParaRPr>
          </a:p>
          <a:p>
            <a:pPr>
              <a:lnSpc>
                <a:spcPct val="100000"/>
              </a:lnSpc>
            </a:pPr>
            <a:endParaRPr sz="1400">
              <a:latin typeface="Carlito"/>
              <a:cs typeface="Carlito"/>
            </a:endParaRPr>
          </a:p>
          <a:p>
            <a:pPr>
              <a:lnSpc>
                <a:spcPct val="100000"/>
              </a:lnSpc>
              <a:spcBef>
                <a:spcPts val="5"/>
              </a:spcBef>
            </a:pPr>
            <a:endParaRPr sz="1300">
              <a:latin typeface="Carlito"/>
              <a:cs typeface="Carlito"/>
            </a:endParaRPr>
          </a:p>
          <a:p>
            <a:pPr marL="1005840">
              <a:lnSpc>
                <a:spcPct val="100000"/>
              </a:lnSpc>
            </a:pPr>
            <a:r>
              <a:rPr sz="1400" spc="-15" dirty="0">
                <a:latin typeface="Carlito"/>
                <a:cs typeface="Carlito"/>
              </a:rPr>
              <a:t>break;</a:t>
            </a:r>
            <a:endParaRPr sz="1400">
              <a:latin typeface="Carlito"/>
              <a:cs typeface="Carlito"/>
            </a:endParaRPr>
          </a:p>
          <a:p>
            <a:pPr marL="91440">
              <a:lnSpc>
                <a:spcPct val="100000"/>
              </a:lnSpc>
              <a:spcBef>
                <a:spcPts val="300"/>
              </a:spcBef>
            </a:pPr>
            <a:r>
              <a:rPr sz="1400" dirty="0">
                <a:latin typeface="Carlito"/>
                <a:cs typeface="Carlito"/>
              </a:rPr>
              <a:t>.</a:t>
            </a:r>
            <a:endParaRPr sz="1400">
              <a:latin typeface="Carlito"/>
              <a:cs typeface="Carlito"/>
            </a:endParaRPr>
          </a:p>
          <a:p>
            <a:pPr marL="91440">
              <a:lnSpc>
                <a:spcPct val="100000"/>
              </a:lnSpc>
            </a:pPr>
            <a:r>
              <a:rPr sz="1400" dirty="0">
                <a:latin typeface="Carlito"/>
                <a:cs typeface="Carlito"/>
              </a:rPr>
              <a:t>.</a:t>
            </a:r>
            <a:endParaRPr sz="1400">
              <a:latin typeface="Carlito"/>
              <a:cs typeface="Carlito"/>
            </a:endParaRPr>
          </a:p>
        </p:txBody>
      </p:sp>
      <p:sp>
        <p:nvSpPr>
          <p:cNvPr id="16" name="object 16"/>
          <p:cNvSpPr txBox="1"/>
          <p:nvPr/>
        </p:nvSpPr>
        <p:spPr>
          <a:xfrm>
            <a:off x="5682741" y="1821560"/>
            <a:ext cx="533400" cy="330200"/>
          </a:xfrm>
          <a:prstGeom prst="rect">
            <a:avLst/>
          </a:prstGeom>
        </p:spPr>
        <p:txBody>
          <a:bodyPr vert="horz" wrap="square" lIns="0" tIns="12065" rIns="0" bIns="0" rtlCol="0">
            <a:spAutoFit/>
          </a:bodyPr>
          <a:lstStyle/>
          <a:p>
            <a:pPr marL="71755" marR="5080" indent="-59690">
              <a:lnSpc>
                <a:spcPct val="100000"/>
              </a:lnSpc>
              <a:spcBef>
                <a:spcPts val="95"/>
              </a:spcBef>
            </a:pPr>
            <a:r>
              <a:rPr sz="1000" spc="-95" dirty="0">
                <a:solidFill>
                  <a:srgbClr val="242424"/>
                </a:solidFill>
                <a:latin typeface="Arial Black"/>
                <a:cs typeface="Arial Black"/>
              </a:rPr>
              <a:t>O</a:t>
            </a:r>
            <a:r>
              <a:rPr sz="1000" spc="-120" dirty="0">
                <a:solidFill>
                  <a:srgbClr val="242424"/>
                </a:solidFill>
                <a:latin typeface="Arial Black"/>
                <a:cs typeface="Arial Black"/>
              </a:rPr>
              <a:t>u</a:t>
            </a:r>
            <a:r>
              <a:rPr sz="1000" spc="-125" dirty="0">
                <a:solidFill>
                  <a:srgbClr val="242424"/>
                </a:solidFill>
                <a:latin typeface="Arial Black"/>
                <a:cs typeface="Arial Black"/>
              </a:rPr>
              <a:t>t</a:t>
            </a:r>
            <a:r>
              <a:rPr sz="1000" spc="-229" dirty="0">
                <a:solidFill>
                  <a:srgbClr val="242424"/>
                </a:solidFill>
                <a:latin typeface="Arial Black"/>
                <a:cs typeface="Arial Black"/>
              </a:rPr>
              <a:t>c</a:t>
            </a:r>
            <a:r>
              <a:rPr sz="1000" spc="-95" dirty="0">
                <a:solidFill>
                  <a:srgbClr val="242424"/>
                </a:solidFill>
                <a:latin typeface="Arial Black"/>
                <a:cs typeface="Arial Black"/>
              </a:rPr>
              <a:t>o</a:t>
            </a:r>
            <a:r>
              <a:rPr sz="1000" spc="-165" dirty="0">
                <a:solidFill>
                  <a:srgbClr val="242424"/>
                </a:solidFill>
                <a:latin typeface="Arial Black"/>
                <a:cs typeface="Arial Black"/>
              </a:rPr>
              <a:t>m</a:t>
            </a:r>
            <a:r>
              <a:rPr sz="1000" spc="-100" dirty="0">
                <a:solidFill>
                  <a:srgbClr val="242424"/>
                </a:solidFill>
                <a:latin typeface="Arial Black"/>
                <a:cs typeface="Arial Black"/>
              </a:rPr>
              <a:t>e  </a:t>
            </a:r>
            <a:r>
              <a:rPr sz="1000" spc="-85" dirty="0">
                <a:solidFill>
                  <a:srgbClr val="242424"/>
                </a:solidFill>
                <a:latin typeface="Arial Black"/>
                <a:cs typeface="Arial Black"/>
              </a:rPr>
              <a:t>of</a:t>
            </a:r>
            <a:r>
              <a:rPr sz="1000" spc="-105" dirty="0">
                <a:solidFill>
                  <a:srgbClr val="242424"/>
                </a:solidFill>
                <a:latin typeface="Arial Black"/>
                <a:cs typeface="Arial Black"/>
              </a:rPr>
              <a:t> </a:t>
            </a:r>
            <a:r>
              <a:rPr sz="1000" spc="-185" dirty="0">
                <a:solidFill>
                  <a:srgbClr val="242424"/>
                </a:solidFill>
                <a:latin typeface="Arial Black"/>
                <a:cs typeface="Arial Black"/>
              </a:rPr>
              <a:t>Toss</a:t>
            </a:r>
            <a:endParaRPr sz="1000">
              <a:latin typeface="Arial Black"/>
              <a:cs typeface="Arial Black"/>
            </a:endParaRPr>
          </a:p>
        </p:txBody>
      </p:sp>
      <p:sp>
        <p:nvSpPr>
          <p:cNvPr id="17" name="object 17"/>
          <p:cNvSpPr/>
          <p:nvPr/>
        </p:nvSpPr>
        <p:spPr>
          <a:xfrm>
            <a:off x="5425440" y="914400"/>
            <a:ext cx="1050290" cy="361315"/>
          </a:xfrm>
          <a:custGeom>
            <a:avLst/>
            <a:gdLst/>
            <a:ahLst/>
            <a:cxnLst/>
            <a:rect l="l" t="t" r="r" b="b"/>
            <a:pathLst>
              <a:path w="1050289" h="361315">
                <a:moveTo>
                  <a:pt x="0" y="60198"/>
                </a:moveTo>
                <a:lnTo>
                  <a:pt x="4699" y="36702"/>
                </a:lnTo>
                <a:lnTo>
                  <a:pt x="17652" y="17652"/>
                </a:lnTo>
                <a:lnTo>
                  <a:pt x="36702" y="4699"/>
                </a:lnTo>
                <a:lnTo>
                  <a:pt x="60198" y="0"/>
                </a:lnTo>
                <a:lnTo>
                  <a:pt x="989584" y="0"/>
                </a:lnTo>
                <a:lnTo>
                  <a:pt x="1013079" y="4699"/>
                </a:lnTo>
                <a:lnTo>
                  <a:pt x="1032129" y="17652"/>
                </a:lnTo>
                <a:lnTo>
                  <a:pt x="1045083" y="36702"/>
                </a:lnTo>
                <a:lnTo>
                  <a:pt x="1049782" y="60198"/>
                </a:lnTo>
                <a:lnTo>
                  <a:pt x="1049782" y="300863"/>
                </a:lnTo>
                <a:lnTo>
                  <a:pt x="1045083" y="324358"/>
                </a:lnTo>
                <a:lnTo>
                  <a:pt x="1032129" y="343408"/>
                </a:lnTo>
                <a:lnTo>
                  <a:pt x="1013079" y="356362"/>
                </a:lnTo>
                <a:lnTo>
                  <a:pt x="989584" y="361061"/>
                </a:lnTo>
                <a:lnTo>
                  <a:pt x="60198" y="361061"/>
                </a:lnTo>
                <a:lnTo>
                  <a:pt x="36702" y="356362"/>
                </a:lnTo>
                <a:lnTo>
                  <a:pt x="17652" y="343408"/>
                </a:lnTo>
                <a:lnTo>
                  <a:pt x="4699" y="324358"/>
                </a:lnTo>
                <a:lnTo>
                  <a:pt x="0" y="300863"/>
                </a:lnTo>
                <a:lnTo>
                  <a:pt x="0" y="60198"/>
                </a:lnTo>
                <a:close/>
              </a:path>
            </a:pathLst>
          </a:custGeom>
          <a:ln w="12192">
            <a:solidFill>
              <a:srgbClr val="095A82"/>
            </a:solidFill>
          </a:ln>
        </p:spPr>
        <p:txBody>
          <a:bodyPr wrap="square" lIns="0" tIns="0" rIns="0" bIns="0" rtlCol="0"/>
          <a:lstStyle/>
          <a:p>
            <a:endParaRPr/>
          </a:p>
        </p:txBody>
      </p:sp>
      <p:sp>
        <p:nvSpPr>
          <p:cNvPr id="18" name="object 18"/>
          <p:cNvSpPr txBox="1"/>
          <p:nvPr/>
        </p:nvSpPr>
        <p:spPr>
          <a:xfrm>
            <a:off x="5723890" y="982217"/>
            <a:ext cx="450215" cy="208279"/>
          </a:xfrm>
          <a:prstGeom prst="rect">
            <a:avLst/>
          </a:prstGeom>
        </p:spPr>
        <p:txBody>
          <a:bodyPr vert="horz" wrap="square" lIns="0" tIns="12700" rIns="0" bIns="0" rtlCol="0">
            <a:spAutoFit/>
          </a:bodyPr>
          <a:lstStyle/>
          <a:p>
            <a:pPr marL="12700">
              <a:lnSpc>
                <a:spcPct val="100000"/>
              </a:lnSpc>
              <a:spcBef>
                <a:spcPts val="100"/>
              </a:spcBef>
            </a:pPr>
            <a:r>
              <a:rPr sz="1200" spc="-245" dirty="0">
                <a:solidFill>
                  <a:srgbClr val="242424"/>
                </a:solidFill>
                <a:latin typeface="Arial Black"/>
                <a:cs typeface="Arial Black"/>
              </a:rPr>
              <a:t>S</a:t>
            </a:r>
            <a:r>
              <a:rPr sz="1200" spc="-260" dirty="0">
                <a:solidFill>
                  <a:srgbClr val="242424"/>
                </a:solidFill>
                <a:latin typeface="Arial Black"/>
                <a:cs typeface="Arial Black"/>
              </a:rPr>
              <a:t>T</a:t>
            </a:r>
            <a:r>
              <a:rPr sz="1200" spc="-170" dirty="0">
                <a:solidFill>
                  <a:srgbClr val="242424"/>
                </a:solidFill>
                <a:latin typeface="Arial Black"/>
                <a:cs typeface="Arial Black"/>
              </a:rPr>
              <a:t>A</a:t>
            </a:r>
            <a:r>
              <a:rPr sz="1200" spc="-229" dirty="0">
                <a:solidFill>
                  <a:srgbClr val="242424"/>
                </a:solidFill>
                <a:latin typeface="Arial Black"/>
                <a:cs typeface="Arial Black"/>
              </a:rPr>
              <a:t>R</a:t>
            </a:r>
            <a:r>
              <a:rPr sz="1200" spc="-240" dirty="0">
                <a:solidFill>
                  <a:srgbClr val="242424"/>
                </a:solidFill>
                <a:latin typeface="Arial Black"/>
                <a:cs typeface="Arial Black"/>
              </a:rPr>
              <a:t>T</a:t>
            </a:r>
            <a:endParaRPr sz="1200">
              <a:latin typeface="Arial Black"/>
              <a:cs typeface="Arial Black"/>
            </a:endParaRPr>
          </a:p>
        </p:txBody>
      </p:sp>
      <p:grpSp>
        <p:nvGrpSpPr>
          <p:cNvPr id="19" name="object 19"/>
          <p:cNvGrpSpPr/>
          <p:nvPr/>
        </p:nvGrpSpPr>
        <p:grpSpPr>
          <a:xfrm>
            <a:off x="5291073" y="1275588"/>
            <a:ext cx="1318895" cy="1850389"/>
            <a:chOff x="5291073" y="1275588"/>
            <a:chExt cx="1318895" cy="1850389"/>
          </a:xfrm>
        </p:grpSpPr>
        <p:sp>
          <p:nvSpPr>
            <p:cNvPr id="20" name="object 20"/>
            <p:cNvSpPr/>
            <p:nvPr/>
          </p:nvSpPr>
          <p:spPr>
            <a:xfrm>
              <a:off x="5913119" y="1275588"/>
              <a:ext cx="76072" cy="313563"/>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5297423" y="2514600"/>
              <a:ext cx="1306195" cy="605155"/>
            </a:xfrm>
            <a:custGeom>
              <a:avLst/>
              <a:gdLst/>
              <a:ahLst/>
              <a:cxnLst/>
              <a:rect l="l" t="t" r="r" b="b"/>
              <a:pathLst>
                <a:path w="1306195" h="605155">
                  <a:moveTo>
                    <a:pt x="0" y="302387"/>
                  </a:moveTo>
                  <a:lnTo>
                    <a:pt x="652906" y="0"/>
                  </a:lnTo>
                  <a:lnTo>
                    <a:pt x="1305941" y="302387"/>
                  </a:lnTo>
                  <a:lnTo>
                    <a:pt x="652906" y="604901"/>
                  </a:lnTo>
                  <a:lnTo>
                    <a:pt x="0" y="302387"/>
                  </a:lnTo>
                  <a:close/>
                </a:path>
              </a:pathLst>
            </a:custGeom>
            <a:ln w="12192">
              <a:solidFill>
                <a:srgbClr val="095A82"/>
              </a:solidFill>
            </a:ln>
          </p:spPr>
          <p:txBody>
            <a:bodyPr wrap="square" lIns="0" tIns="0" rIns="0" bIns="0" rtlCol="0"/>
            <a:lstStyle/>
            <a:p>
              <a:endParaRPr/>
            </a:p>
          </p:txBody>
        </p:sp>
      </p:grpSp>
      <p:sp>
        <p:nvSpPr>
          <p:cNvPr id="22" name="object 22"/>
          <p:cNvSpPr txBox="1"/>
          <p:nvPr/>
        </p:nvSpPr>
        <p:spPr>
          <a:xfrm>
            <a:off x="5791580" y="2723133"/>
            <a:ext cx="310515" cy="177800"/>
          </a:xfrm>
          <a:prstGeom prst="rect">
            <a:avLst/>
          </a:prstGeom>
        </p:spPr>
        <p:txBody>
          <a:bodyPr vert="horz" wrap="square" lIns="0" tIns="12065" rIns="0" bIns="0" rtlCol="0">
            <a:spAutoFit/>
          </a:bodyPr>
          <a:lstStyle/>
          <a:p>
            <a:pPr marL="12700">
              <a:lnSpc>
                <a:spcPct val="100000"/>
              </a:lnSpc>
              <a:spcBef>
                <a:spcPts val="95"/>
              </a:spcBef>
            </a:pPr>
            <a:r>
              <a:rPr sz="1000" spc="-155" dirty="0">
                <a:solidFill>
                  <a:srgbClr val="242424"/>
                </a:solidFill>
                <a:latin typeface="Arial Black"/>
                <a:cs typeface="Arial Black"/>
              </a:rPr>
              <a:t>H</a:t>
            </a:r>
            <a:r>
              <a:rPr sz="1000" spc="-180" dirty="0">
                <a:solidFill>
                  <a:srgbClr val="242424"/>
                </a:solidFill>
                <a:latin typeface="Arial Black"/>
                <a:cs typeface="Arial Black"/>
              </a:rPr>
              <a:t>e</a:t>
            </a:r>
            <a:r>
              <a:rPr sz="1000" spc="-195" dirty="0">
                <a:solidFill>
                  <a:srgbClr val="242424"/>
                </a:solidFill>
                <a:latin typeface="Arial Black"/>
                <a:cs typeface="Arial Black"/>
              </a:rPr>
              <a:t>a</a:t>
            </a:r>
            <a:r>
              <a:rPr sz="1000" spc="-85" dirty="0">
                <a:solidFill>
                  <a:srgbClr val="242424"/>
                </a:solidFill>
                <a:latin typeface="Arial Black"/>
                <a:cs typeface="Arial Black"/>
              </a:rPr>
              <a:t>d</a:t>
            </a:r>
            <a:endParaRPr sz="1000">
              <a:latin typeface="Arial Black"/>
              <a:cs typeface="Arial Black"/>
            </a:endParaRPr>
          </a:p>
        </p:txBody>
      </p:sp>
      <p:sp>
        <p:nvSpPr>
          <p:cNvPr id="23" name="object 23"/>
          <p:cNvSpPr/>
          <p:nvPr/>
        </p:nvSpPr>
        <p:spPr>
          <a:xfrm>
            <a:off x="5312664" y="3204972"/>
            <a:ext cx="1275715" cy="603250"/>
          </a:xfrm>
          <a:custGeom>
            <a:avLst/>
            <a:gdLst/>
            <a:ahLst/>
            <a:cxnLst/>
            <a:rect l="l" t="t" r="r" b="b"/>
            <a:pathLst>
              <a:path w="1275715" h="603250">
                <a:moveTo>
                  <a:pt x="0" y="301497"/>
                </a:moveTo>
                <a:lnTo>
                  <a:pt x="637666" y="0"/>
                </a:lnTo>
                <a:lnTo>
                  <a:pt x="1275461" y="301497"/>
                </a:lnTo>
                <a:lnTo>
                  <a:pt x="637666" y="603122"/>
                </a:lnTo>
                <a:lnTo>
                  <a:pt x="0" y="301497"/>
                </a:lnTo>
                <a:close/>
              </a:path>
            </a:pathLst>
          </a:custGeom>
          <a:ln w="12192">
            <a:solidFill>
              <a:srgbClr val="095A82"/>
            </a:solidFill>
          </a:ln>
        </p:spPr>
        <p:txBody>
          <a:bodyPr wrap="square" lIns="0" tIns="0" rIns="0" bIns="0" rtlCol="0"/>
          <a:lstStyle/>
          <a:p>
            <a:endParaRPr/>
          </a:p>
        </p:txBody>
      </p:sp>
      <p:sp>
        <p:nvSpPr>
          <p:cNvPr id="24" name="object 24"/>
          <p:cNvSpPr txBox="1"/>
          <p:nvPr/>
        </p:nvSpPr>
        <p:spPr>
          <a:xfrm>
            <a:off x="5817489" y="3412616"/>
            <a:ext cx="263525" cy="177800"/>
          </a:xfrm>
          <a:prstGeom prst="rect">
            <a:avLst/>
          </a:prstGeom>
        </p:spPr>
        <p:txBody>
          <a:bodyPr vert="horz" wrap="square" lIns="0" tIns="12065" rIns="0" bIns="0" rtlCol="0">
            <a:spAutoFit/>
          </a:bodyPr>
          <a:lstStyle/>
          <a:p>
            <a:pPr marL="12700">
              <a:lnSpc>
                <a:spcPct val="100000"/>
              </a:lnSpc>
              <a:spcBef>
                <a:spcPts val="95"/>
              </a:spcBef>
            </a:pPr>
            <a:r>
              <a:rPr sz="1000" spc="-225" dirty="0">
                <a:solidFill>
                  <a:srgbClr val="242424"/>
                </a:solidFill>
                <a:latin typeface="Arial Black"/>
                <a:cs typeface="Arial Black"/>
              </a:rPr>
              <a:t>T</a:t>
            </a:r>
            <a:r>
              <a:rPr sz="1000" spc="-180" dirty="0">
                <a:solidFill>
                  <a:srgbClr val="242424"/>
                </a:solidFill>
                <a:latin typeface="Arial Black"/>
                <a:cs typeface="Arial Black"/>
              </a:rPr>
              <a:t>a</a:t>
            </a:r>
            <a:r>
              <a:rPr sz="1000" spc="-110" dirty="0">
                <a:solidFill>
                  <a:srgbClr val="242424"/>
                </a:solidFill>
                <a:latin typeface="Arial Black"/>
                <a:cs typeface="Arial Black"/>
              </a:rPr>
              <a:t>il</a:t>
            </a:r>
            <a:r>
              <a:rPr sz="1000" spc="-190" dirty="0">
                <a:solidFill>
                  <a:srgbClr val="242424"/>
                </a:solidFill>
                <a:latin typeface="Arial Black"/>
                <a:cs typeface="Arial Black"/>
              </a:rPr>
              <a:t>s</a:t>
            </a:r>
            <a:endParaRPr sz="1000">
              <a:latin typeface="Arial Black"/>
              <a:cs typeface="Arial Black"/>
            </a:endParaRPr>
          </a:p>
        </p:txBody>
      </p:sp>
      <p:grpSp>
        <p:nvGrpSpPr>
          <p:cNvPr id="25" name="object 25"/>
          <p:cNvGrpSpPr/>
          <p:nvPr/>
        </p:nvGrpSpPr>
        <p:grpSpPr>
          <a:xfrm>
            <a:off x="5306314" y="2395727"/>
            <a:ext cx="1288415" cy="2105025"/>
            <a:chOff x="5306314" y="2395727"/>
            <a:chExt cx="1288415" cy="2105025"/>
          </a:xfrm>
        </p:grpSpPr>
        <p:sp>
          <p:nvSpPr>
            <p:cNvPr id="26" name="object 26"/>
            <p:cNvSpPr/>
            <p:nvPr/>
          </p:nvSpPr>
          <p:spPr>
            <a:xfrm>
              <a:off x="5913120" y="2395727"/>
              <a:ext cx="76200" cy="118872"/>
            </a:xfrm>
            <a:prstGeom prst="rect">
              <a:avLst/>
            </a:prstGeom>
            <a:blipFill>
              <a:blip r:embed="rId7" cstate="print"/>
              <a:stretch>
                <a:fillRect/>
              </a:stretch>
            </a:blipFill>
          </p:spPr>
          <p:txBody>
            <a:bodyPr wrap="square" lIns="0" tIns="0" rIns="0" bIns="0" rtlCol="0"/>
            <a:lstStyle/>
            <a:p>
              <a:endParaRPr/>
            </a:p>
          </p:txBody>
        </p:sp>
        <p:sp>
          <p:nvSpPr>
            <p:cNvPr id="27" name="object 27"/>
            <p:cNvSpPr/>
            <p:nvPr/>
          </p:nvSpPr>
          <p:spPr>
            <a:xfrm>
              <a:off x="5312664" y="3889247"/>
              <a:ext cx="1275715" cy="605155"/>
            </a:xfrm>
            <a:custGeom>
              <a:avLst/>
              <a:gdLst/>
              <a:ahLst/>
              <a:cxnLst/>
              <a:rect l="l" t="t" r="r" b="b"/>
              <a:pathLst>
                <a:path w="1275715" h="605154">
                  <a:moveTo>
                    <a:pt x="0" y="302450"/>
                  </a:moveTo>
                  <a:lnTo>
                    <a:pt x="637666" y="0"/>
                  </a:lnTo>
                  <a:lnTo>
                    <a:pt x="1275461" y="302450"/>
                  </a:lnTo>
                  <a:lnTo>
                    <a:pt x="637666" y="604900"/>
                  </a:lnTo>
                  <a:lnTo>
                    <a:pt x="0" y="302450"/>
                  </a:lnTo>
                  <a:close/>
                </a:path>
              </a:pathLst>
            </a:custGeom>
            <a:ln w="12192">
              <a:solidFill>
                <a:srgbClr val="095A82"/>
              </a:solidFill>
            </a:ln>
          </p:spPr>
          <p:txBody>
            <a:bodyPr wrap="square" lIns="0" tIns="0" rIns="0" bIns="0" rtlCol="0"/>
            <a:lstStyle/>
            <a:p>
              <a:endParaRPr/>
            </a:p>
          </p:txBody>
        </p:sp>
      </p:grpSp>
      <p:sp>
        <p:nvSpPr>
          <p:cNvPr id="28" name="object 28"/>
          <p:cNvSpPr txBox="1"/>
          <p:nvPr/>
        </p:nvSpPr>
        <p:spPr>
          <a:xfrm>
            <a:off x="5744336" y="4098747"/>
            <a:ext cx="405130" cy="177800"/>
          </a:xfrm>
          <a:prstGeom prst="rect">
            <a:avLst/>
          </a:prstGeom>
        </p:spPr>
        <p:txBody>
          <a:bodyPr vert="horz" wrap="square" lIns="0" tIns="12065" rIns="0" bIns="0" rtlCol="0">
            <a:spAutoFit/>
          </a:bodyPr>
          <a:lstStyle/>
          <a:p>
            <a:pPr marL="12700">
              <a:lnSpc>
                <a:spcPct val="100000"/>
              </a:lnSpc>
              <a:spcBef>
                <a:spcPts val="95"/>
              </a:spcBef>
            </a:pPr>
            <a:r>
              <a:rPr sz="1000" spc="-100" dirty="0">
                <a:solidFill>
                  <a:srgbClr val="242424"/>
                </a:solidFill>
                <a:latin typeface="Arial Black"/>
                <a:cs typeface="Arial Black"/>
              </a:rPr>
              <a:t>d</a:t>
            </a:r>
            <a:r>
              <a:rPr sz="1000" spc="-170" dirty="0">
                <a:solidFill>
                  <a:srgbClr val="242424"/>
                </a:solidFill>
                <a:latin typeface="Arial Black"/>
                <a:cs typeface="Arial Black"/>
              </a:rPr>
              <a:t>e</a:t>
            </a:r>
            <a:r>
              <a:rPr sz="1000" spc="-95" dirty="0">
                <a:solidFill>
                  <a:srgbClr val="242424"/>
                </a:solidFill>
                <a:latin typeface="Arial Black"/>
                <a:cs typeface="Arial Black"/>
              </a:rPr>
              <a:t>f</a:t>
            </a:r>
            <a:r>
              <a:rPr sz="1000" spc="-180" dirty="0">
                <a:solidFill>
                  <a:srgbClr val="242424"/>
                </a:solidFill>
                <a:latin typeface="Arial Black"/>
                <a:cs typeface="Arial Black"/>
              </a:rPr>
              <a:t>a</a:t>
            </a:r>
            <a:r>
              <a:rPr sz="1000" spc="-120" dirty="0">
                <a:solidFill>
                  <a:srgbClr val="242424"/>
                </a:solidFill>
                <a:latin typeface="Arial Black"/>
                <a:cs typeface="Arial Black"/>
              </a:rPr>
              <a:t>u</a:t>
            </a:r>
            <a:r>
              <a:rPr sz="1000" spc="-110" dirty="0">
                <a:solidFill>
                  <a:srgbClr val="242424"/>
                </a:solidFill>
                <a:latin typeface="Arial Black"/>
                <a:cs typeface="Arial Black"/>
              </a:rPr>
              <a:t>lt</a:t>
            </a:r>
            <a:endParaRPr sz="1000">
              <a:latin typeface="Arial Black"/>
              <a:cs typeface="Arial Black"/>
            </a:endParaRPr>
          </a:p>
        </p:txBody>
      </p:sp>
      <p:grpSp>
        <p:nvGrpSpPr>
          <p:cNvPr id="29" name="object 29"/>
          <p:cNvGrpSpPr/>
          <p:nvPr/>
        </p:nvGrpSpPr>
        <p:grpSpPr>
          <a:xfrm>
            <a:off x="4985003" y="2843783"/>
            <a:ext cx="3930650" cy="1847214"/>
            <a:chOff x="4985003" y="2843783"/>
            <a:chExt cx="3930650" cy="1847214"/>
          </a:xfrm>
        </p:grpSpPr>
        <p:sp>
          <p:nvSpPr>
            <p:cNvPr id="30" name="object 30"/>
            <p:cNvSpPr/>
            <p:nvPr/>
          </p:nvSpPr>
          <p:spPr>
            <a:xfrm>
              <a:off x="6588252" y="2843783"/>
              <a:ext cx="2281555" cy="1665605"/>
            </a:xfrm>
            <a:custGeom>
              <a:avLst/>
              <a:gdLst/>
              <a:ahLst/>
              <a:cxnLst/>
              <a:rect l="l" t="t" r="r" b="b"/>
              <a:pathLst>
                <a:path w="2281554" h="1665604">
                  <a:moveTo>
                    <a:pt x="575310" y="1344523"/>
                  </a:moveTo>
                  <a:lnTo>
                    <a:pt x="486410" y="1293355"/>
                  </a:lnTo>
                  <a:lnTo>
                    <a:pt x="482473" y="1294396"/>
                  </a:lnTo>
                  <a:lnTo>
                    <a:pt x="479044" y="1300480"/>
                  </a:lnTo>
                  <a:lnTo>
                    <a:pt x="480060" y="1304353"/>
                  </a:lnTo>
                  <a:lnTo>
                    <a:pt x="539115" y="1338402"/>
                  </a:lnTo>
                  <a:lnTo>
                    <a:pt x="0" y="1341602"/>
                  </a:lnTo>
                  <a:lnTo>
                    <a:pt x="0" y="1354302"/>
                  </a:lnTo>
                  <a:lnTo>
                    <a:pt x="539242" y="1351089"/>
                  </a:lnTo>
                  <a:lnTo>
                    <a:pt x="480568" y="1385824"/>
                  </a:lnTo>
                  <a:lnTo>
                    <a:pt x="479552" y="1389710"/>
                  </a:lnTo>
                  <a:lnTo>
                    <a:pt x="483108" y="1395755"/>
                  </a:lnTo>
                  <a:lnTo>
                    <a:pt x="487045" y="1396746"/>
                  </a:lnTo>
                  <a:lnTo>
                    <a:pt x="575310" y="1344523"/>
                  </a:lnTo>
                  <a:close/>
                </a:path>
                <a:path w="2281554" h="1665604">
                  <a:moveTo>
                    <a:pt x="575437" y="663194"/>
                  </a:moveTo>
                  <a:lnTo>
                    <a:pt x="486791" y="611505"/>
                  </a:lnTo>
                  <a:lnTo>
                    <a:pt x="482854" y="612521"/>
                  </a:lnTo>
                  <a:lnTo>
                    <a:pt x="479298" y="618617"/>
                  </a:lnTo>
                  <a:lnTo>
                    <a:pt x="480314" y="622427"/>
                  </a:lnTo>
                  <a:lnTo>
                    <a:pt x="539242" y="656844"/>
                  </a:lnTo>
                  <a:lnTo>
                    <a:pt x="0" y="656844"/>
                  </a:lnTo>
                  <a:lnTo>
                    <a:pt x="0" y="669544"/>
                  </a:lnTo>
                  <a:lnTo>
                    <a:pt x="539242" y="669544"/>
                  </a:lnTo>
                  <a:lnTo>
                    <a:pt x="480314" y="703961"/>
                  </a:lnTo>
                  <a:lnTo>
                    <a:pt x="479298" y="707771"/>
                  </a:lnTo>
                  <a:lnTo>
                    <a:pt x="482854" y="713867"/>
                  </a:lnTo>
                  <a:lnTo>
                    <a:pt x="486791" y="714883"/>
                  </a:lnTo>
                  <a:lnTo>
                    <a:pt x="575437" y="663194"/>
                  </a:lnTo>
                  <a:close/>
                </a:path>
                <a:path w="2281554" h="1665604">
                  <a:moveTo>
                    <a:pt x="2281047" y="1576882"/>
                  </a:moveTo>
                  <a:lnTo>
                    <a:pt x="2280031" y="1572983"/>
                  </a:lnTo>
                  <a:lnTo>
                    <a:pt x="2273935" y="1569453"/>
                  </a:lnTo>
                  <a:lnTo>
                    <a:pt x="2270125" y="1570482"/>
                  </a:lnTo>
                  <a:lnTo>
                    <a:pt x="2235708" y="1629486"/>
                  </a:lnTo>
                  <a:lnTo>
                    <a:pt x="2235708" y="2794"/>
                  </a:lnTo>
                  <a:lnTo>
                    <a:pt x="2232787" y="0"/>
                  </a:lnTo>
                  <a:lnTo>
                    <a:pt x="1376045" y="0"/>
                  </a:lnTo>
                  <a:lnTo>
                    <a:pt x="1376045" y="12700"/>
                  </a:lnTo>
                  <a:lnTo>
                    <a:pt x="2223008" y="12700"/>
                  </a:lnTo>
                  <a:lnTo>
                    <a:pt x="2223008" y="1629486"/>
                  </a:lnTo>
                  <a:lnTo>
                    <a:pt x="2188591" y="1570482"/>
                  </a:lnTo>
                  <a:lnTo>
                    <a:pt x="2184781" y="1569453"/>
                  </a:lnTo>
                  <a:lnTo>
                    <a:pt x="2178685" y="1572983"/>
                  </a:lnTo>
                  <a:lnTo>
                    <a:pt x="2177669" y="1576882"/>
                  </a:lnTo>
                  <a:lnTo>
                    <a:pt x="2229358" y="1665516"/>
                  </a:lnTo>
                  <a:lnTo>
                    <a:pt x="2281047" y="1576882"/>
                  </a:lnTo>
                  <a:close/>
                </a:path>
              </a:pathLst>
            </a:custGeom>
            <a:solidFill>
              <a:srgbClr val="095A82"/>
            </a:solidFill>
          </p:spPr>
          <p:txBody>
            <a:bodyPr wrap="square" lIns="0" tIns="0" rIns="0" bIns="0" rtlCol="0"/>
            <a:lstStyle/>
            <a:p>
              <a:endParaRPr/>
            </a:p>
          </p:txBody>
        </p:sp>
        <p:sp>
          <p:nvSpPr>
            <p:cNvPr id="31" name="object 31"/>
            <p:cNvSpPr/>
            <p:nvPr/>
          </p:nvSpPr>
          <p:spPr>
            <a:xfrm>
              <a:off x="7926323" y="3526535"/>
              <a:ext cx="864235" cy="661670"/>
            </a:xfrm>
            <a:custGeom>
              <a:avLst/>
              <a:gdLst/>
              <a:ahLst/>
              <a:cxnLst/>
              <a:rect l="l" t="t" r="r" b="b"/>
              <a:pathLst>
                <a:path w="864234" h="661670">
                  <a:moveTo>
                    <a:pt x="0" y="0"/>
                  </a:moveTo>
                  <a:lnTo>
                    <a:pt x="863473" y="0"/>
                  </a:lnTo>
                </a:path>
                <a:path w="864234" h="661670">
                  <a:moveTo>
                    <a:pt x="198120" y="661161"/>
                  </a:moveTo>
                  <a:lnTo>
                    <a:pt x="864107" y="661161"/>
                  </a:lnTo>
                </a:path>
              </a:pathLst>
            </a:custGeom>
            <a:ln w="9144">
              <a:solidFill>
                <a:srgbClr val="095A82"/>
              </a:solidFill>
            </a:ln>
          </p:spPr>
          <p:txBody>
            <a:bodyPr wrap="square" lIns="0" tIns="0" rIns="0" bIns="0" rtlCol="0"/>
            <a:lstStyle/>
            <a:p>
              <a:endParaRPr/>
            </a:p>
          </p:txBody>
        </p:sp>
        <p:sp>
          <p:nvSpPr>
            <p:cNvPr id="32" name="object 32"/>
            <p:cNvSpPr/>
            <p:nvPr/>
          </p:nvSpPr>
          <p:spPr>
            <a:xfrm>
              <a:off x="5951219" y="3119627"/>
              <a:ext cx="0" cy="769620"/>
            </a:xfrm>
            <a:custGeom>
              <a:avLst/>
              <a:gdLst/>
              <a:ahLst/>
              <a:cxnLst/>
              <a:rect l="l" t="t" r="r" b="b"/>
              <a:pathLst>
                <a:path h="769620">
                  <a:moveTo>
                    <a:pt x="0" y="0"/>
                  </a:moveTo>
                  <a:lnTo>
                    <a:pt x="0" y="84963"/>
                  </a:lnTo>
                </a:path>
                <a:path h="769620">
                  <a:moveTo>
                    <a:pt x="0" y="688340"/>
                  </a:moveTo>
                  <a:lnTo>
                    <a:pt x="0" y="769569"/>
                  </a:lnTo>
                </a:path>
              </a:pathLst>
            </a:custGeom>
            <a:ln w="9144">
              <a:solidFill>
                <a:srgbClr val="045782"/>
              </a:solidFill>
            </a:ln>
          </p:spPr>
          <p:txBody>
            <a:bodyPr wrap="square" lIns="0" tIns="0" rIns="0" bIns="0" rtlCol="0"/>
            <a:lstStyle/>
            <a:p>
              <a:endParaRPr/>
            </a:p>
          </p:txBody>
        </p:sp>
        <p:sp>
          <p:nvSpPr>
            <p:cNvPr id="33" name="object 33"/>
            <p:cNvSpPr/>
            <p:nvPr/>
          </p:nvSpPr>
          <p:spPr>
            <a:xfrm>
              <a:off x="8721851" y="4494276"/>
              <a:ext cx="193548" cy="196596"/>
            </a:xfrm>
            <a:prstGeom prst="rect">
              <a:avLst/>
            </a:prstGeom>
            <a:blipFill>
              <a:blip r:embed="rId8" cstate="print"/>
              <a:stretch>
                <a:fillRect/>
              </a:stretch>
            </a:blipFill>
          </p:spPr>
          <p:txBody>
            <a:bodyPr wrap="square" lIns="0" tIns="0" rIns="0" bIns="0" rtlCol="0"/>
            <a:lstStyle/>
            <a:p>
              <a:endParaRPr/>
            </a:p>
          </p:txBody>
        </p:sp>
        <p:sp>
          <p:nvSpPr>
            <p:cNvPr id="34" name="object 34"/>
            <p:cNvSpPr/>
            <p:nvPr/>
          </p:nvSpPr>
          <p:spPr>
            <a:xfrm>
              <a:off x="4985003" y="3028187"/>
              <a:ext cx="758825" cy="275590"/>
            </a:xfrm>
            <a:custGeom>
              <a:avLst/>
              <a:gdLst/>
              <a:ahLst/>
              <a:cxnLst/>
              <a:rect l="l" t="t" r="r" b="b"/>
              <a:pathLst>
                <a:path w="758825" h="275589">
                  <a:moveTo>
                    <a:pt x="758444" y="0"/>
                  </a:moveTo>
                  <a:lnTo>
                    <a:pt x="0" y="0"/>
                  </a:lnTo>
                  <a:lnTo>
                    <a:pt x="0" y="275463"/>
                  </a:lnTo>
                  <a:lnTo>
                    <a:pt x="758444" y="275463"/>
                  </a:lnTo>
                  <a:lnTo>
                    <a:pt x="758444" y="0"/>
                  </a:lnTo>
                  <a:close/>
                </a:path>
              </a:pathLst>
            </a:custGeom>
            <a:solidFill>
              <a:srgbClr val="FFFFFF"/>
            </a:solidFill>
          </p:spPr>
          <p:txBody>
            <a:bodyPr wrap="square" lIns="0" tIns="0" rIns="0" bIns="0" rtlCol="0"/>
            <a:lstStyle/>
            <a:p>
              <a:endParaRPr/>
            </a:p>
          </p:txBody>
        </p:sp>
      </p:grpSp>
      <p:sp>
        <p:nvSpPr>
          <p:cNvPr id="35" name="object 35"/>
          <p:cNvSpPr txBox="1"/>
          <p:nvPr/>
        </p:nvSpPr>
        <p:spPr>
          <a:xfrm>
            <a:off x="5155438" y="3053333"/>
            <a:ext cx="422909" cy="208279"/>
          </a:xfrm>
          <a:prstGeom prst="rect">
            <a:avLst/>
          </a:prstGeom>
        </p:spPr>
        <p:txBody>
          <a:bodyPr vert="horz" wrap="square" lIns="0" tIns="12700" rIns="0" bIns="0" rtlCol="0">
            <a:spAutoFit/>
          </a:bodyPr>
          <a:lstStyle/>
          <a:p>
            <a:pPr marL="12700">
              <a:lnSpc>
                <a:spcPct val="100000"/>
              </a:lnSpc>
              <a:spcBef>
                <a:spcPts val="100"/>
              </a:spcBef>
            </a:pPr>
            <a:r>
              <a:rPr sz="1200" spc="-225" dirty="0">
                <a:solidFill>
                  <a:srgbClr val="5F5F5F"/>
                </a:solidFill>
                <a:latin typeface="Arial Black"/>
                <a:cs typeface="Arial Black"/>
              </a:rPr>
              <a:t>F</a:t>
            </a:r>
            <a:r>
              <a:rPr sz="1200" spc="-170" dirty="0">
                <a:solidFill>
                  <a:srgbClr val="5F5F5F"/>
                </a:solidFill>
                <a:latin typeface="Arial Black"/>
                <a:cs typeface="Arial Black"/>
              </a:rPr>
              <a:t>A</a:t>
            </a:r>
            <a:r>
              <a:rPr sz="1200" spc="-254" dirty="0">
                <a:solidFill>
                  <a:srgbClr val="5F5F5F"/>
                </a:solidFill>
                <a:latin typeface="Arial Black"/>
                <a:cs typeface="Arial Black"/>
              </a:rPr>
              <a:t>L</a:t>
            </a:r>
            <a:r>
              <a:rPr sz="1200" spc="-245" dirty="0">
                <a:solidFill>
                  <a:srgbClr val="5F5F5F"/>
                </a:solidFill>
                <a:latin typeface="Arial Black"/>
                <a:cs typeface="Arial Black"/>
              </a:rPr>
              <a:t>S</a:t>
            </a:r>
            <a:r>
              <a:rPr sz="1200" spc="-260" dirty="0">
                <a:solidFill>
                  <a:srgbClr val="5F5F5F"/>
                </a:solidFill>
                <a:latin typeface="Arial Black"/>
                <a:cs typeface="Arial Black"/>
              </a:rPr>
              <a:t>E</a:t>
            </a:r>
            <a:endParaRPr sz="1200">
              <a:latin typeface="Arial Black"/>
              <a:cs typeface="Arial Black"/>
            </a:endParaRPr>
          </a:p>
        </p:txBody>
      </p:sp>
      <p:sp>
        <p:nvSpPr>
          <p:cNvPr id="36" name="object 36"/>
          <p:cNvSpPr/>
          <p:nvPr/>
        </p:nvSpPr>
        <p:spPr>
          <a:xfrm>
            <a:off x="6569964" y="2499359"/>
            <a:ext cx="594360" cy="237490"/>
          </a:xfrm>
          <a:custGeom>
            <a:avLst/>
            <a:gdLst/>
            <a:ahLst/>
            <a:cxnLst/>
            <a:rect l="l" t="t" r="r" b="b"/>
            <a:pathLst>
              <a:path w="594359" h="237489">
                <a:moveTo>
                  <a:pt x="594360" y="0"/>
                </a:moveTo>
                <a:lnTo>
                  <a:pt x="0" y="0"/>
                </a:lnTo>
                <a:lnTo>
                  <a:pt x="0" y="163068"/>
                </a:lnTo>
                <a:lnTo>
                  <a:pt x="0" y="237363"/>
                </a:lnTo>
                <a:lnTo>
                  <a:pt x="594360" y="237363"/>
                </a:lnTo>
                <a:lnTo>
                  <a:pt x="594360" y="163068"/>
                </a:lnTo>
                <a:lnTo>
                  <a:pt x="594360" y="0"/>
                </a:lnTo>
                <a:close/>
              </a:path>
            </a:pathLst>
          </a:custGeom>
          <a:solidFill>
            <a:srgbClr val="FFFFFF"/>
          </a:solidFill>
        </p:spPr>
        <p:txBody>
          <a:bodyPr wrap="square" lIns="0" tIns="0" rIns="0" bIns="0" rtlCol="0"/>
          <a:lstStyle/>
          <a:p>
            <a:endParaRPr/>
          </a:p>
        </p:txBody>
      </p:sp>
      <p:sp>
        <p:nvSpPr>
          <p:cNvPr id="37" name="object 37"/>
          <p:cNvSpPr txBox="1"/>
          <p:nvPr/>
        </p:nvSpPr>
        <p:spPr>
          <a:xfrm>
            <a:off x="6693154" y="2525395"/>
            <a:ext cx="340360" cy="193675"/>
          </a:xfrm>
          <a:prstGeom prst="rect">
            <a:avLst/>
          </a:prstGeom>
        </p:spPr>
        <p:txBody>
          <a:bodyPr vert="horz" wrap="square" lIns="0" tIns="12700" rIns="0" bIns="0" rtlCol="0">
            <a:spAutoFit/>
          </a:bodyPr>
          <a:lstStyle/>
          <a:p>
            <a:pPr marL="12700">
              <a:lnSpc>
                <a:spcPct val="100000"/>
              </a:lnSpc>
              <a:spcBef>
                <a:spcPts val="100"/>
              </a:spcBef>
            </a:pPr>
            <a:r>
              <a:rPr sz="1100" spc="-250" dirty="0">
                <a:solidFill>
                  <a:srgbClr val="5F5F5F"/>
                </a:solidFill>
                <a:latin typeface="Arial Black"/>
                <a:cs typeface="Arial Black"/>
              </a:rPr>
              <a:t>T</a:t>
            </a:r>
            <a:r>
              <a:rPr sz="1100" spc="-225" dirty="0">
                <a:solidFill>
                  <a:srgbClr val="5F5F5F"/>
                </a:solidFill>
                <a:latin typeface="Arial Black"/>
                <a:cs typeface="Arial Black"/>
              </a:rPr>
              <a:t>R</a:t>
            </a:r>
            <a:r>
              <a:rPr sz="1100" spc="-190" dirty="0">
                <a:solidFill>
                  <a:srgbClr val="5F5F5F"/>
                </a:solidFill>
                <a:latin typeface="Arial Black"/>
                <a:cs typeface="Arial Black"/>
              </a:rPr>
              <a:t>U</a:t>
            </a:r>
            <a:r>
              <a:rPr sz="1100" spc="-240" dirty="0">
                <a:solidFill>
                  <a:srgbClr val="5F5F5F"/>
                </a:solidFill>
                <a:latin typeface="Arial Black"/>
                <a:cs typeface="Arial Black"/>
              </a:rPr>
              <a:t>E</a:t>
            </a:r>
            <a:endParaRPr sz="1100">
              <a:latin typeface="Arial Black"/>
              <a:cs typeface="Arial Black"/>
            </a:endParaRPr>
          </a:p>
        </p:txBody>
      </p:sp>
      <p:sp>
        <p:nvSpPr>
          <p:cNvPr id="38" name="object 38"/>
          <p:cNvSpPr/>
          <p:nvPr/>
        </p:nvSpPr>
        <p:spPr>
          <a:xfrm>
            <a:off x="4985003" y="3735323"/>
            <a:ext cx="667385" cy="277495"/>
          </a:xfrm>
          <a:custGeom>
            <a:avLst/>
            <a:gdLst/>
            <a:ahLst/>
            <a:cxnLst/>
            <a:rect l="l" t="t" r="r" b="b"/>
            <a:pathLst>
              <a:path w="667385" h="277495">
                <a:moveTo>
                  <a:pt x="667003" y="0"/>
                </a:moveTo>
                <a:lnTo>
                  <a:pt x="0" y="0"/>
                </a:lnTo>
                <a:lnTo>
                  <a:pt x="0" y="277241"/>
                </a:lnTo>
                <a:lnTo>
                  <a:pt x="667003" y="277241"/>
                </a:lnTo>
                <a:lnTo>
                  <a:pt x="667003" y="0"/>
                </a:lnTo>
                <a:close/>
              </a:path>
            </a:pathLst>
          </a:custGeom>
          <a:solidFill>
            <a:srgbClr val="FFFFFF"/>
          </a:solidFill>
        </p:spPr>
        <p:txBody>
          <a:bodyPr wrap="square" lIns="0" tIns="0" rIns="0" bIns="0" rtlCol="0"/>
          <a:lstStyle/>
          <a:p>
            <a:endParaRPr/>
          </a:p>
        </p:txBody>
      </p:sp>
      <p:sp>
        <p:nvSpPr>
          <p:cNvPr id="39" name="object 39"/>
          <p:cNvSpPr txBox="1"/>
          <p:nvPr/>
        </p:nvSpPr>
        <p:spPr>
          <a:xfrm>
            <a:off x="5109209" y="3761943"/>
            <a:ext cx="422909" cy="208279"/>
          </a:xfrm>
          <a:prstGeom prst="rect">
            <a:avLst/>
          </a:prstGeom>
        </p:spPr>
        <p:txBody>
          <a:bodyPr vert="horz" wrap="square" lIns="0" tIns="12700" rIns="0" bIns="0" rtlCol="0">
            <a:spAutoFit/>
          </a:bodyPr>
          <a:lstStyle/>
          <a:p>
            <a:pPr marL="12700">
              <a:lnSpc>
                <a:spcPct val="100000"/>
              </a:lnSpc>
              <a:spcBef>
                <a:spcPts val="100"/>
              </a:spcBef>
            </a:pPr>
            <a:r>
              <a:rPr sz="1200" spc="-225" dirty="0">
                <a:solidFill>
                  <a:srgbClr val="5F5F5F"/>
                </a:solidFill>
                <a:latin typeface="Arial Black"/>
                <a:cs typeface="Arial Black"/>
              </a:rPr>
              <a:t>F</a:t>
            </a:r>
            <a:r>
              <a:rPr sz="1200" spc="-170" dirty="0">
                <a:solidFill>
                  <a:srgbClr val="5F5F5F"/>
                </a:solidFill>
                <a:latin typeface="Arial Black"/>
                <a:cs typeface="Arial Black"/>
              </a:rPr>
              <a:t>A</a:t>
            </a:r>
            <a:r>
              <a:rPr sz="1200" spc="-254" dirty="0">
                <a:solidFill>
                  <a:srgbClr val="5F5F5F"/>
                </a:solidFill>
                <a:latin typeface="Arial Black"/>
                <a:cs typeface="Arial Black"/>
              </a:rPr>
              <a:t>L</a:t>
            </a:r>
            <a:r>
              <a:rPr sz="1200" spc="-245" dirty="0">
                <a:solidFill>
                  <a:srgbClr val="5F5F5F"/>
                </a:solidFill>
                <a:latin typeface="Arial Black"/>
                <a:cs typeface="Arial Black"/>
              </a:rPr>
              <a:t>S</a:t>
            </a:r>
            <a:r>
              <a:rPr sz="1200" spc="-260" dirty="0">
                <a:solidFill>
                  <a:srgbClr val="5F5F5F"/>
                </a:solidFill>
                <a:latin typeface="Arial Black"/>
                <a:cs typeface="Arial Black"/>
              </a:rPr>
              <a:t>E</a:t>
            </a:r>
            <a:endParaRPr sz="1200">
              <a:latin typeface="Arial Black"/>
              <a:cs typeface="Arial Black"/>
            </a:endParaRPr>
          </a:p>
        </p:txBody>
      </p:sp>
      <p:sp>
        <p:nvSpPr>
          <p:cNvPr id="40" name="object 40"/>
          <p:cNvSpPr/>
          <p:nvPr/>
        </p:nvSpPr>
        <p:spPr>
          <a:xfrm>
            <a:off x="6525768" y="3163823"/>
            <a:ext cx="650875" cy="262255"/>
          </a:xfrm>
          <a:custGeom>
            <a:avLst/>
            <a:gdLst/>
            <a:ahLst/>
            <a:cxnLst/>
            <a:rect l="l" t="t" r="r" b="b"/>
            <a:pathLst>
              <a:path w="650875" h="262254">
                <a:moveTo>
                  <a:pt x="650621" y="0"/>
                </a:moveTo>
                <a:lnTo>
                  <a:pt x="0" y="0"/>
                </a:lnTo>
                <a:lnTo>
                  <a:pt x="0" y="262000"/>
                </a:lnTo>
                <a:lnTo>
                  <a:pt x="650621" y="262000"/>
                </a:lnTo>
                <a:lnTo>
                  <a:pt x="650621" y="0"/>
                </a:lnTo>
                <a:close/>
              </a:path>
            </a:pathLst>
          </a:custGeom>
          <a:solidFill>
            <a:srgbClr val="FFFFFF"/>
          </a:solidFill>
        </p:spPr>
        <p:txBody>
          <a:bodyPr wrap="square" lIns="0" tIns="0" rIns="0" bIns="0" rtlCol="0"/>
          <a:lstStyle/>
          <a:p>
            <a:endParaRPr/>
          </a:p>
        </p:txBody>
      </p:sp>
      <p:sp>
        <p:nvSpPr>
          <p:cNvPr id="41" name="object 41"/>
          <p:cNvSpPr txBox="1"/>
          <p:nvPr/>
        </p:nvSpPr>
        <p:spPr>
          <a:xfrm>
            <a:off x="6677406" y="3189477"/>
            <a:ext cx="340360" cy="193675"/>
          </a:xfrm>
          <a:prstGeom prst="rect">
            <a:avLst/>
          </a:prstGeom>
        </p:spPr>
        <p:txBody>
          <a:bodyPr vert="horz" wrap="square" lIns="0" tIns="12700" rIns="0" bIns="0" rtlCol="0">
            <a:spAutoFit/>
          </a:bodyPr>
          <a:lstStyle/>
          <a:p>
            <a:pPr marL="12700">
              <a:lnSpc>
                <a:spcPct val="100000"/>
              </a:lnSpc>
              <a:spcBef>
                <a:spcPts val="100"/>
              </a:spcBef>
            </a:pPr>
            <a:r>
              <a:rPr sz="1100" spc="-250" dirty="0">
                <a:solidFill>
                  <a:srgbClr val="5F5F5F"/>
                </a:solidFill>
                <a:latin typeface="Arial Black"/>
                <a:cs typeface="Arial Black"/>
              </a:rPr>
              <a:t>T</a:t>
            </a:r>
            <a:r>
              <a:rPr sz="1100" spc="-225" dirty="0">
                <a:solidFill>
                  <a:srgbClr val="5F5F5F"/>
                </a:solidFill>
                <a:latin typeface="Arial Black"/>
                <a:cs typeface="Arial Black"/>
              </a:rPr>
              <a:t>R</a:t>
            </a:r>
            <a:r>
              <a:rPr sz="1100" spc="-190" dirty="0">
                <a:solidFill>
                  <a:srgbClr val="5F5F5F"/>
                </a:solidFill>
                <a:latin typeface="Arial Black"/>
                <a:cs typeface="Arial Black"/>
              </a:rPr>
              <a:t>U</a:t>
            </a:r>
            <a:r>
              <a:rPr sz="1100" spc="-240" dirty="0">
                <a:solidFill>
                  <a:srgbClr val="5F5F5F"/>
                </a:solidFill>
                <a:latin typeface="Arial Black"/>
                <a:cs typeface="Arial Black"/>
              </a:rPr>
              <a:t>E</a:t>
            </a:r>
            <a:endParaRPr sz="1100">
              <a:latin typeface="Arial Black"/>
              <a:cs typeface="Arial Black"/>
            </a:endParaRPr>
          </a:p>
        </p:txBody>
      </p:sp>
      <p:sp>
        <p:nvSpPr>
          <p:cNvPr id="42" name="object 42"/>
          <p:cNvSpPr txBox="1"/>
          <p:nvPr/>
        </p:nvSpPr>
        <p:spPr>
          <a:xfrm>
            <a:off x="2430779" y="912875"/>
            <a:ext cx="2446020" cy="368935"/>
          </a:xfrm>
          <a:prstGeom prst="rect">
            <a:avLst/>
          </a:prstGeom>
          <a:ln w="9144">
            <a:solidFill>
              <a:srgbClr val="095A82"/>
            </a:solidFill>
          </a:ln>
        </p:spPr>
        <p:txBody>
          <a:bodyPr vert="horz" wrap="square" lIns="0" tIns="15240" rIns="0" bIns="0" rtlCol="0">
            <a:spAutoFit/>
          </a:bodyPr>
          <a:lstStyle/>
          <a:p>
            <a:pPr marL="142875">
              <a:lnSpc>
                <a:spcPct val="100000"/>
              </a:lnSpc>
              <a:spcBef>
                <a:spcPts val="120"/>
              </a:spcBef>
            </a:pPr>
            <a:r>
              <a:rPr sz="1800" b="1" spc="-5" dirty="0">
                <a:latin typeface="Carlito"/>
                <a:cs typeface="Carlito"/>
              </a:rPr>
              <a:t>2. </a:t>
            </a:r>
            <a:r>
              <a:rPr sz="1800" b="1" dirty="0">
                <a:latin typeface="Carlito"/>
                <a:cs typeface="Carlito"/>
              </a:rPr>
              <a:t>Switch</a:t>
            </a:r>
            <a:r>
              <a:rPr sz="1800" b="1" spc="-100" dirty="0">
                <a:latin typeface="Carlito"/>
                <a:cs typeface="Carlito"/>
              </a:rPr>
              <a:t> </a:t>
            </a:r>
            <a:r>
              <a:rPr sz="1800" b="1" spc="-15" dirty="0">
                <a:latin typeface="Carlito"/>
                <a:cs typeface="Carlito"/>
              </a:rPr>
              <a:t>statement</a:t>
            </a:r>
            <a:endParaRPr sz="1800">
              <a:latin typeface="Carlito"/>
              <a:cs typeface="Carlito"/>
            </a:endParaRPr>
          </a:p>
        </p:txBody>
      </p:sp>
      <p:sp>
        <p:nvSpPr>
          <p:cNvPr id="43" name="object 43"/>
          <p:cNvSpPr/>
          <p:nvPr/>
        </p:nvSpPr>
        <p:spPr>
          <a:xfrm>
            <a:off x="7150607" y="2662427"/>
            <a:ext cx="966469" cy="337185"/>
          </a:xfrm>
          <a:custGeom>
            <a:avLst/>
            <a:gdLst/>
            <a:ahLst/>
            <a:cxnLst/>
            <a:rect l="l" t="t" r="r" b="b"/>
            <a:pathLst>
              <a:path w="966470" h="337185">
                <a:moveTo>
                  <a:pt x="966216" y="0"/>
                </a:moveTo>
                <a:lnTo>
                  <a:pt x="0" y="0"/>
                </a:lnTo>
                <a:lnTo>
                  <a:pt x="0" y="336804"/>
                </a:lnTo>
                <a:lnTo>
                  <a:pt x="966216" y="336804"/>
                </a:lnTo>
                <a:lnTo>
                  <a:pt x="966216" y="0"/>
                </a:lnTo>
                <a:close/>
              </a:path>
            </a:pathLst>
          </a:custGeom>
          <a:solidFill>
            <a:srgbClr val="095A82"/>
          </a:solidFill>
        </p:spPr>
        <p:txBody>
          <a:bodyPr wrap="square" lIns="0" tIns="0" rIns="0" bIns="0" rtlCol="0"/>
          <a:lstStyle/>
          <a:p>
            <a:endParaRPr/>
          </a:p>
        </p:txBody>
      </p:sp>
      <p:sp>
        <p:nvSpPr>
          <p:cNvPr id="44" name="object 44"/>
          <p:cNvSpPr txBox="1"/>
          <p:nvPr/>
        </p:nvSpPr>
        <p:spPr>
          <a:xfrm>
            <a:off x="7144639" y="2662427"/>
            <a:ext cx="972185" cy="337185"/>
          </a:xfrm>
          <a:prstGeom prst="rect">
            <a:avLst/>
          </a:prstGeom>
        </p:spPr>
        <p:txBody>
          <a:bodyPr vert="horz" wrap="square" lIns="0" tIns="59055" rIns="0" bIns="0" rtlCol="0">
            <a:spAutoFit/>
          </a:bodyPr>
          <a:lstStyle/>
          <a:p>
            <a:pPr marL="185420">
              <a:lnSpc>
                <a:spcPct val="100000"/>
              </a:lnSpc>
              <a:spcBef>
                <a:spcPts val="465"/>
              </a:spcBef>
            </a:pPr>
            <a:r>
              <a:rPr sz="1200" spc="-20" dirty="0">
                <a:solidFill>
                  <a:srgbClr val="FFFFFF"/>
                </a:solidFill>
                <a:latin typeface="Carlito"/>
                <a:cs typeface="Carlito"/>
              </a:rPr>
              <a:t>Tom</a:t>
            </a:r>
            <a:r>
              <a:rPr sz="1200" spc="-70" dirty="0">
                <a:solidFill>
                  <a:srgbClr val="FFFFFF"/>
                </a:solidFill>
                <a:latin typeface="Carlito"/>
                <a:cs typeface="Carlito"/>
              </a:rPr>
              <a:t> </a:t>
            </a:r>
            <a:r>
              <a:rPr sz="1200" spc="-20" dirty="0">
                <a:solidFill>
                  <a:srgbClr val="FFFFFF"/>
                </a:solidFill>
                <a:latin typeface="Carlito"/>
                <a:cs typeface="Carlito"/>
              </a:rPr>
              <a:t>Wins</a:t>
            </a:r>
            <a:endParaRPr sz="1200">
              <a:latin typeface="Carlito"/>
              <a:cs typeface="Carlito"/>
            </a:endParaRPr>
          </a:p>
        </p:txBody>
      </p:sp>
      <p:sp>
        <p:nvSpPr>
          <p:cNvPr id="45" name="object 45"/>
          <p:cNvSpPr txBox="1"/>
          <p:nvPr/>
        </p:nvSpPr>
        <p:spPr>
          <a:xfrm>
            <a:off x="7171943" y="3320796"/>
            <a:ext cx="966469" cy="337185"/>
          </a:xfrm>
          <a:prstGeom prst="rect">
            <a:avLst/>
          </a:prstGeom>
          <a:solidFill>
            <a:srgbClr val="095A82"/>
          </a:solidFill>
        </p:spPr>
        <p:txBody>
          <a:bodyPr vert="horz" wrap="square" lIns="0" tIns="59690" rIns="0" bIns="0" rtlCol="0">
            <a:spAutoFit/>
          </a:bodyPr>
          <a:lstStyle/>
          <a:p>
            <a:pPr marL="128905">
              <a:lnSpc>
                <a:spcPct val="100000"/>
              </a:lnSpc>
              <a:spcBef>
                <a:spcPts val="470"/>
              </a:spcBef>
            </a:pPr>
            <a:r>
              <a:rPr sz="1200" dirty="0">
                <a:solidFill>
                  <a:srgbClr val="FFFFFF"/>
                </a:solidFill>
                <a:latin typeface="Carlito"/>
                <a:cs typeface="Carlito"/>
              </a:rPr>
              <a:t>Adam</a:t>
            </a:r>
            <a:r>
              <a:rPr sz="1200" spc="-25" dirty="0">
                <a:solidFill>
                  <a:srgbClr val="FFFFFF"/>
                </a:solidFill>
                <a:latin typeface="Carlito"/>
                <a:cs typeface="Carlito"/>
              </a:rPr>
              <a:t> </a:t>
            </a:r>
            <a:r>
              <a:rPr sz="1200" spc="-20" dirty="0">
                <a:solidFill>
                  <a:srgbClr val="FFFFFF"/>
                </a:solidFill>
                <a:latin typeface="Carlito"/>
                <a:cs typeface="Carlito"/>
              </a:rPr>
              <a:t>Wins</a:t>
            </a:r>
            <a:endParaRPr sz="1200">
              <a:latin typeface="Carlito"/>
              <a:cs typeface="Carlito"/>
            </a:endParaRPr>
          </a:p>
        </p:txBody>
      </p:sp>
      <p:sp>
        <p:nvSpPr>
          <p:cNvPr id="46" name="object 46"/>
          <p:cNvSpPr/>
          <p:nvPr/>
        </p:nvSpPr>
        <p:spPr>
          <a:xfrm>
            <a:off x="7150607" y="3979164"/>
            <a:ext cx="966469" cy="335280"/>
          </a:xfrm>
          <a:custGeom>
            <a:avLst/>
            <a:gdLst/>
            <a:ahLst/>
            <a:cxnLst/>
            <a:rect l="l" t="t" r="r" b="b"/>
            <a:pathLst>
              <a:path w="966470" h="335279">
                <a:moveTo>
                  <a:pt x="966216" y="0"/>
                </a:moveTo>
                <a:lnTo>
                  <a:pt x="0" y="0"/>
                </a:lnTo>
                <a:lnTo>
                  <a:pt x="0" y="335280"/>
                </a:lnTo>
                <a:lnTo>
                  <a:pt x="966216" y="335280"/>
                </a:lnTo>
                <a:lnTo>
                  <a:pt x="966216" y="0"/>
                </a:lnTo>
                <a:close/>
              </a:path>
            </a:pathLst>
          </a:custGeom>
          <a:solidFill>
            <a:srgbClr val="095A82"/>
          </a:solidFill>
        </p:spPr>
        <p:txBody>
          <a:bodyPr wrap="square" lIns="0" tIns="0" rIns="0" bIns="0" rtlCol="0"/>
          <a:lstStyle/>
          <a:p>
            <a:endParaRPr/>
          </a:p>
        </p:txBody>
      </p:sp>
      <p:sp>
        <p:nvSpPr>
          <p:cNvPr id="47" name="object 47"/>
          <p:cNvSpPr txBox="1"/>
          <p:nvPr/>
        </p:nvSpPr>
        <p:spPr>
          <a:xfrm>
            <a:off x="7150607" y="3979164"/>
            <a:ext cx="966469" cy="335280"/>
          </a:xfrm>
          <a:prstGeom prst="rect">
            <a:avLst/>
          </a:prstGeom>
        </p:spPr>
        <p:txBody>
          <a:bodyPr vert="horz" wrap="square" lIns="0" tIns="0" rIns="0" bIns="0" rtlCol="0">
            <a:spAutoFit/>
          </a:bodyPr>
          <a:lstStyle/>
          <a:p>
            <a:pPr marL="281305">
              <a:lnSpc>
                <a:spcPts val="1215"/>
              </a:lnSpc>
            </a:pPr>
            <a:r>
              <a:rPr sz="1200" spc="-15" dirty="0">
                <a:solidFill>
                  <a:srgbClr val="FFFFFF"/>
                </a:solidFill>
                <a:latin typeface="Carlito"/>
                <a:cs typeface="Carlito"/>
              </a:rPr>
              <a:t>Invalid</a:t>
            </a:r>
            <a:endParaRPr sz="1200">
              <a:latin typeface="Carlito"/>
              <a:cs typeface="Carlito"/>
            </a:endParaRPr>
          </a:p>
          <a:p>
            <a:pPr marL="318135">
              <a:lnSpc>
                <a:spcPts val="1420"/>
              </a:lnSpc>
            </a:pPr>
            <a:r>
              <a:rPr sz="1200" spc="-10" dirty="0">
                <a:solidFill>
                  <a:srgbClr val="FFFFFF"/>
                </a:solidFill>
                <a:latin typeface="Carlito"/>
                <a:cs typeface="Carlito"/>
              </a:rPr>
              <a:t>Input</a:t>
            </a:r>
            <a:endParaRPr sz="1200">
              <a:latin typeface="Carlito"/>
              <a:cs typeface="Carlito"/>
            </a:endParaRPr>
          </a:p>
        </p:txBody>
      </p:sp>
      <p:sp>
        <p:nvSpPr>
          <p:cNvPr id="48" name="object 48"/>
          <p:cNvSpPr/>
          <p:nvPr/>
        </p:nvSpPr>
        <p:spPr>
          <a:xfrm>
            <a:off x="6594348" y="2766059"/>
            <a:ext cx="575945" cy="103505"/>
          </a:xfrm>
          <a:custGeom>
            <a:avLst/>
            <a:gdLst/>
            <a:ahLst/>
            <a:cxnLst/>
            <a:rect l="l" t="t" r="r" b="b"/>
            <a:pathLst>
              <a:path w="575945" h="103505">
                <a:moveTo>
                  <a:pt x="575564" y="51689"/>
                </a:moveTo>
                <a:lnTo>
                  <a:pt x="564642" y="45339"/>
                </a:lnTo>
                <a:lnTo>
                  <a:pt x="562864" y="44310"/>
                </a:lnTo>
                <a:lnTo>
                  <a:pt x="562864" y="46228"/>
                </a:lnTo>
                <a:lnTo>
                  <a:pt x="562864" y="57277"/>
                </a:lnTo>
                <a:lnTo>
                  <a:pt x="559689" y="57277"/>
                </a:lnTo>
                <a:lnTo>
                  <a:pt x="550291" y="51689"/>
                </a:lnTo>
                <a:lnTo>
                  <a:pt x="544283" y="55206"/>
                </a:lnTo>
                <a:lnTo>
                  <a:pt x="544283" y="52070"/>
                </a:lnTo>
                <a:lnTo>
                  <a:pt x="545477" y="52070"/>
                </a:lnTo>
                <a:lnTo>
                  <a:pt x="545477" y="48882"/>
                </a:lnTo>
                <a:lnTo>
                  <a:pt x="550291" y="51689"/>
                </a:lnTo>
                <a:lnTo>
                  <a:pt x="559689" y="46228"/>
                </a:lnTo>
                <a:lnTo>
                  <a:pt x="562864" y="46228"/>
                </a:lnTo>
                <a:lnTo>
                  <a:pt x="562864" y="44310"/>
                </a:lnTo>
                <a:lnTo>
                  <a:pt x="486918" y="0"/>
                </a:lnTo>
                <a:lnTo>
                  <a:pt x="482981" y="1016"/>
                </a:lnTo>
                <a:lnTo>
                  <a:pt x="479425" y="7112"/>
                </a:lnTo>
                <a:lnTo>
                  <a:pt x="480441" y="10922"/>
                </a:lnTo>
                <a:lnTo>
                  <a:pt x="540054" y="45720"/>
                </a:lnTo>
                <a:lnTo>
                  <a:pt x="0" y="45720"/>
                </a:lnTo>
                <a:lnTo>
                  <a:pt x="0" y="52070"/>
                </a:lnTo>
                <a:lnTo>
                  <a:pt x="0" y="58420"/>
                </a:lnTo>
                <a:lnTo>
                  <a:pt x="538784" y="58420"/>
                </a:lnTo>
                <a:lnTo>
                  <a:pt x="480441" y="92583"/>
                </a:lnTo>
                <a:lnTo>
                  <a:pt x="479425" y="96393"/>
                </a:lnTo>
                <a:lnTo>
                  <a:pt x="482981" y="102489"/>
                </a:lnTo>
                <a:lnTo>
                  <a:pt x="486918" y="103505"/>
                </a:lnTo>
                <a:lnTo>
                  <a:pt x="564642" y="58166"/>
                </a:lnTo>
                <a:lnTo>
                  <a:pt x="575564" y="51689"/>
                </a:lnTo>
                <a:close/>
              </a:path>
            </a:pathLst>
          </a:custGeom>
          <a:solidFill>
            <a:srgbClr val="095A82"/>
          </a:solidFill>
        </p:spPr>
        <p:txBody>
          <a:bodyPr wrap="square" lIns="0" tIns="0" rIns="0" bIns="0" rtlCol="0"/>
          <a:lstStyle/>
          <a:p>
            <a:endParaRPr/>
          </a:p>
        </p:txBody>
      </p:sp>
      <p:sp>
        <p:nvSpPr>
          <p:cNvPr id="49" name="object 49"/>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0712" y="300304"/>
            <a:ext cx="3181985" cy="45212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rlito"/>
                <a:cs typeface="Carlito"/>
              </a:rPr>
              <a:t>John </a:t>
            </a:r>
            <a:r>
              <a:rPr sz="2800" b="1" spc="-5" dirty="0">
                <a:latin typeface="Carlito"/>
                <a:cs typeface="Carlito"/>
              </a:rPr>
              <a:t>is still</a:t>
            </a:r>
            <a:r>
              <a:rPr sz="2800" b="1" spc="-140" dirty="0">
                <a:latin typeface="Carlito"/>
                <a:cs typeface="Carlito"/>
              </a:rPr>
              <a:t> </a:t>
            </a:r>
            <a:r>
              <a:rPr sz="2800" b="1" spc="-20" dirty="0">
                <a:latin typeface="Carlito"/>
                <a:cs typeface="Carlito"/>
              </a:rPr>
              <a:t>Confused!</a:t>
            </a:r>
            <a:endParaRPr sz="2800">
              <a:latin typeface="Carlito"/>
              <a:cs typeface="Carlito"/>
            </a:endParaRPr>
          </a:p>
        </p:txBody>
      </p:sp>
      <p:sp>
        <p:nvSpPr>
          <p:cNvPr id="3" name="object 3"/>
          <p:cNvSpPr/>
          <p:nvPr/>
        </p:nvSpPr>
        <p:spPr>
          <a:xfrm>
            <a:off x="2627376" y="1203960"/>
            <a:ext cx="3988308" cy="345643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235198" y="1412570"/>
            <a:ext cx="1471930" cy="461645"/>
          </a:xfrm>
          <a:prstGeom prst="rect">
            <a:avLst/>
          </a:prstGeom>
        </p:spPr>
        <p:txBody>
          <a:bodyPr vert="horz" wrap="square" lIns="0" tIns="12700" rIns="0" bIns="0" rtlCol="0">
            <a:spAutoFit/>
          </a:bodyPr>
          <a:lstStyle/>
          <a:p>
            <a:pPr marL="12700">
              <a:lnSpc>
                <a:spcPct val="100000"/>
              </a:lnSpc>
              <a:spcBef>
                <a:spcPts val="100"/>
              </a:spcBef>
            </a:pPr>
            <a:r>
              <a:rPr sz="1200" spc="-15" dirty="0">
                <a:solidFill>
                  <a:srgbClr val="2E2E2E"/>
                </a:solidFill>
                <a:latin typeface="Carlito"/>
                <a:cs typeface="Carlito"/>
              </a:rPr>
              <a:t>Programming</a:t>
            </a:r>
            <a:r>
              <a:rPr sz="1200" spc="5" dirty="0">
                <a:solidFill>
                  <a:srgbClr val="2E2E2E"/>
                </a:solidFill>
                <a:latin typeface="Carlito"/>
                <a:cs typeface="Carlito"/>
              </a:rPr>
              <a:t> </a:t>
            </a:r>
            <a:r>
              <a:rPr sz="1200" spc="-15" dirty="0">
                <a:solidFill>
                  <a:srgbClr val="2E2E2E"/>
                </a:solidFill>
                <a:latin typeface="Carlito"/>
                <a:cs typeface="Carlito"/>
              </a:rPr>
              <a:t>Language</a:t>
            </a:r>
            <a:endParaRPr sz="1200">
              <a:latin typeface="Carlito"/>
              <a:cs typeface="Carlito"/>
            </a:endParaRPr>
          </a:p>
          <a:p>
            <a:pPr marL="276225">
              <a:lnSpc>
                <a:spcPct val="100000"/>
              </a:lnSpc>
              <a:spcBef>
                <a:spcPts val="70"/>
              </a:spcBef>
            </a:pPr>
            <a:r>
              <a:rPr sz="1600" b="1" spc="-25" dirty="0">
                <a:solidFill>
                  <a:srgbClr val="2E2E2E"/>
                </a:solidFill>
                <a:latin typeface="Carlito"/>
                <a:cs typeface="Carlito"/>
              </a:rPr>
              <a:t>Java</a:t>
            </a:r>
            <a:endParaRPr sz="1600">
              <a:latin typeface="Carlito"/>
              <a:cs typeface="Carlito"/>
            </a:endParaRPr>
          </a:p>
        </p:txBody>
      </p:sp>
      <p:sp>
        <p:nvSpPr>
          <p:cNvPr id="5" name="object 5"/>
          <p:cNvSpPr txBox="1"/>
          <p:nvPr/>
        </p:nvSpPr>
        <p:spPr>
          <a:xfrm>
            <a:off x="7711185" y="1543049"/>
            <a:ext cx="755015" cy="1016000"/>
          </a:xfrm>
          <a:prstGeom prst="rect">
            <a:avLst/>
          </a:prstGeom>
        </p:spPr>
        <p:txBody>
          <a:bodyPr vert="horz" wrap="square" lIns="0" tIns="12065" rIns="0" bIns="0" rtlCol="0">
            <a:spAutoFit/>
          </a:bodyPr>
          <a:lstStyle/>
          <a:p>
            <a:pPr marL="12700" marR="5080">
              <a:lnSpc>
                <a:spcPct val="100000"/>
              </a:lnSpc>
              <a:spcBef>
                <a:spcPts val="95"/>
              </a:spcBef>
            </a:pPr>
            <a:r>
              <a:rPr sz="1300" spc="-5" dirty="0">
                <a:solidFill>
                  <a:srgbClr val="2E2E2E"/>
                </a:solidFill>
                <a:latin typeface="Carlito"/>
                <a:cs typeface="Carlito"/>
              </a:rPr>
              <a:t>But </a:t>
            </a:r>
            <a:r>
              <a:rPr sz="1300" spc="-15" dirty="0">
                <a:solidFill>
                  <a:srgbClr val="2E2E2E"/>
                </a:solidFill>
                <a:latin typeface="Carlito"/>
                <a:cs typeface="Carlito"/>
              </a:rPr>
              <a:t>where  </a:t>
            </a:r>
            <a:r>
              <a:rPr sz="1300" spc="-5" dirty="0">
                <a:solidFill>
                  <a:srgbClr val="2E2E2E"/>
                </a:solidFill>
                <a:latin typeface="Carlito"/>
                <a:cs typeface="Carlito"/>
              </a:rPr>
              <a:t>do we </a:t>
            </a:r>
            <a:r>
              <a:rPr sz="1300" spc="-25" dirty="0">
                <a:solidFill>
                  <a:srgbClr val="2E2E2E"/>
                </a:solidFill>
                <a:latin typeface="Carlito"/>
                <a:cs typeface="Carlito"/>
              </a:rPr>
              <a:t>use  </a:t>
            </a:r>
            <a:r>
              <a:rPr sz="1300" spc="-5" dirty="0">
                <a:solidFill>
                  <a:srgbClr val="2E2E2E"/>
                </a:solidFill>
                <a:latin typeface="Carlito"/>
                <a:cs typeface="Carlito"/>
              </a:rPr>
              <a:t>it? </a:t>
            </a:r>
            <a:r>
              <a:rPr sz="1300" spc="-25" dirty="0">
                <a:solidFill>
                  <a:srgbClr val="2E2E2E"/>
                </a:solidFill>
                <a:latin typeface="Carlito"/>
                <a:cs typeface="Carlito"/>
              </a:rPr>
              <a:t>Why  </a:t>
            </a:r>
            <a:r>
              <a:rPr sz="1300" spc="-5" dirty="0">
                <a:solidFill>
                  <a:srgbClr val="2E2E2E"/>
                </a:solidFill>
                <a:latin typeface="Carlito"/>
                <a:cs typeface="Carlito"/>
              </a:rPr>
              <a:t>should I  learn</a:t>
            </a:r>
            <a:r>
              <a:rPr sz="1300" spc="-90" dirty="0">
                <a:solidFill>
                  <a:srgbClr val="2E2E2E"/>
                </a:solidFill>
                <a:latin typeface="Carlito"/>
                <a:cs typeface="Carlito"/>
              </a:rPr>
              <a:t> </a:t>
            </a:r>
            <a:r>
              <a:rPr sz="1300" spc="-20" dirty="0">
                <a:solidFill>
                  <a:srgbClr val="2E2E2E"/>
                </a:solidFill>
                <a:latin typeface="Carlito"/>
                <a:cs typeface="Carlito"/>
              </a:rPr>
              <a:t>Java?</a:t>
            </a:r>
            <a:endParaRPr sz="1300">
              <a:latin typeface="Carlito"/>
              <a:cs typeface="Carlito"/>
            </a:endParaRPr>
          </a:p>
        </p:txBody>
      </p:sp>
      <p:sp>
        <p:nvSpPr>
          <p:cNvPr id="6" name="object 6"/>
          <p:cNvSpPr/>
          <p:nvPr/>
        </p:nvSpPr>
        <p:spPr>
          <a:xfrm>
            <a:off x="7225283" y="1353311"/>
            <a:ext cx="1595755" cy="1584960"/>
          </a:xfrm>
          <a:custGeom>
            <a:avLst/>
            <a:gdLst/>
            <a:ahLst/>
            <a:cxnLst/>
            <a:rect l="l" t="t" r="r" b="b"/>
            <a:pathLst>
              <a:path w="1595754" h="1584960">
                <a:moveTo>
                  <a:pt x="144780" y="521335"/>
                </a:moveTo>
                <a:lnTo>
                  <a:pt x="142621" y="466598"/>
                </a:lnTo>
                <a:lnTo>
                  <a:pt x="146812" y="413512"/>
                </a:lnTo>
                <a:lnTo>
                  <a:pt x="156972" y="362838"/>
                </a:lnTo>
                <a:lnTo>
                  <a:pt x="172593" y="315340"/>
                </a:lnTo>
                <a:lnTo>
                  <a:pt x="193421" y="271907"/>
                </a:lnTo>
                <a:lnTo>
                  <a:pt x="218821" y="233299"/>
                </a:lnTo>
                <a:lnTo>
                  <a:pt x="248412" y="200151"/>
                </a:lnTo>
                <a:lnTo>
                  <a:pt x="281813" y="173354"/>
                </a:lnTo>
                <a:lnTo>
                  <a:pt x="318516" y="153797"/>
                </a:lnTo>
                <a:lnTo>
                  <a:pt x="358140" y="141986"/>
                </a:lnTo>
                <a:lnTo>
                  <a:pt x="399542" y="139191"/>
                </a:lnTo>
                <a:lnTo>
                  <a:pt x="440563" y="145541"/>
                </a:lnTo>
                <a:lnTo>
                  <a:pt x="480187" y="160909"/>
                </a:lnTo>
                <a:lnTo>
                  <a:pt x="517651" y="185165"/>
                </a:lnTo>
                <a:lnTo>
                  <a:pt x="539750" y="140335"/>
                </a:lnTo>
                <a:lnTo>
                  <a:pt x="567309" y="103377"/>
                </a:lnTo>
                <a:lnTo>
                  <a:pt x="598932" y="74929"/>
                </a:lnTo>
                <a:lnTo>
                  <a:pt x="633857" y="55372"/>
                </a:lnTo>
                <a:lnTo>
                  <a:pt x="670814" y="45212"/>
                </a:lnTo>
                <a:lnTo>
                  <a:pt x="708914" y="44703"/>
                </a:lnTo>
                <a:lnTo>
                  <a:pt x="746887" y="54483"/>
                </a:lnTo>
                <a:lnTo>
                  <a:pt x="783844" y="74929"/>
                </a:lnTo>
                <a:lnTo>
                  <a:pt x="819023" y="107187"/>
                </a:lnTo>
                <a:lnTo>
                  <a:pt x="829564" y="120268"/>
                </a:lnTo>
                <a:lnTo>
                  <a:pt x="853821" y="71882"/>
                </a:lnTo>
                <a:lnTo>
                  <a:pt x="885444" y="35051"/>
                </a:lnTo>
                <a:lnTo>
                  <a:pt x="922527" y="10795"/>
                </a:lnTo>
                <a:lnTo>
                  <a:pt x="962914" y="0"/>
                </a:lnTo>
                <a:lnTo>
                  <a:pt x="1004697" y="3555"/>
                </a:lnTo>
                <a:lnTo>
                  <a:pt x="1045591" y="22478"/>
                </a:lnTo>
                <a:lnTo>
                  <a:pt x="1076325" y="49529"/>
                </a:lnTo>
                <a:lnTo>
                  <a:pt x="1101725" y="85471"/>
                </a:lnTo>
                <a:lnTo>
                  <a:pt x="1131824" y="47243"/>
                </a:lnTo>
                <a:lnTo>
                  <a:pt x="1166495" y="20192"/>
                </a:lnTo>
                <a:lnTo>
                  <a:pt x="1204214" y="4317"/>
                </a:lnTo>
                <a:lnTo>
                  <a:pt x="1243330" y="0"/>
                </a:lnTo>
                <a:lnTo>
                  <a:pt x="1282446" y="7238"/>
                </a:lnTo>
                <a:lnTo>
                  <a:pt x="1319911" y="26288"/>
                </a:lnTo>
                <a:lnTo>
                  <a:pt x="1354201" y="57276"/>
                </a:lnTo>
                <a:lnTo>
                  <a:pt x="1393698" y="121030"/>
                </a:lnTo>
                <a:lnTo>
                  <a:pt x="1406652" y="158623"/>
                </a:lnTo>
                <a:lnTo>
                  <a:pt x="1414780" y="198882"/>
                </a:lnTo>
                <a:lnTo>
                  <a:pt x="1451991" y="218312"/>
                </a:lnTo>
                <a:lnTo>
                  <a:pt x="1484630" y="246379"/>
                </a:lnTo>
                <a:lnTo>
                  <a:pt x="1512062" y="282066"/>
                </a:lnTo>
                <a:lnTo>
                  <a:pt x="1533906" y="323850"/>
                </a:lnTo>
                <a:lnTo>
                  <a:pt x="1549400" y="370459"/>
                </a:lnTo>
                <a:lnTo>
                  <a:pt x="1558163" y="420624"/>
                </a:lnTo>
                <a:lnTo>
                  <a:pt x="1559560" y="473075"/>
                </a:lnTo>
                <a:lnTo>
                  <a:pt x="1552956" y="526288"/>
                </a:lnTo>
                <a:lnTo>
                  <a:pt x="1551051" y="535177"/>
                </a:lnTo>
                <a:lnTo>
                  <a:pt x="1548892" y="544068"/>
                </a:lnTo>
                <a:lnTo>
                  <a:pt x="1546606" y="552704"/>
                </a:lnTo>
                <a:lnTo>
                  <a:pt x="1543939" y="561339"/>
                </a:lnTo>
                <a:lnTo>
                  <a:pt x="1564259" y="603250"/>
                </a:lnTo>
                <a:lnTo>
                  <a:pt x="1579499" y="647573"/>
                </a:lnTo>
                <a:lnTo>
                  <a:pt x="1589786" y="693546"/>
                </a:lnTo>
                <a:lnTo>
                  <a:pt x="1594866" y="740537"/>
                </a:lnTo>
                <a:lnTo>
                  <a:pt x="1595247" y="787907"/>
                </a:lnTo>
                <a:lnTo>
                  <a:pt x="1590675" y="834644"/>
                </a:lnTo>
                <a:lnTo>
                  <a:pt x="1581404" y="880110"/>
                </a:lnTo>
                <a:lnTo>
                  <a:pt x="1567307" y="923798"/>
                </a:lnTo>
                <a:lnTo>
                  <a:pt x="1548765" y="964692"/>
                </a:lnTo>
                <a:lnTo>
                  <a:pt x="1525524" y="1002157"/>
                </a:lnTo>
                <a:lnTo>
                  <a:pt x="1497838" y="1035557"/>
                </a:lnTo>
                <a:lnTo>
                  <a:pt x="1442593" y="1078992"/>
                </a:lnTo>
                <a:lnTo>
                  <a:pt x="1380998" y="1101979"/>
                </a:lnTo>
                <a:lnTo>
                  <a:pt x="1377315" y="1153795"/>
                </a:lnTo>
                <a:lnTo>
                  <a:pt x="1367155" y="1202563"/>
                </a:lnTo>
                <a:lnTo>
                  <a:pt x="1351026" y="1247394"/>
                </a:lnTo>
                <a:lnTo>
                  <a:pt x="1329817" y="1287399"/>
                </a:lnTo>
                <a:lnTo>
                  <a:pt x="1303782" y="1321943"/>
                </a:lnTo>
                <a:lnTo>
                  <a:pt x="1273937" y="1350010"/>
                </a:lnTo>
                <a:lnTo>
                  <a:pt x="1240536" y="1371092"/>
                </a:lnTo>
                <a:lnTo>
                  <a:pt x="1204341" y="1384045"/>
                </a:lnTo>
                <a:lnTo>
                  <a:pt x="1165987" y="1388364"/>
                </a:lnTo>
                <a:lnTo>
                  <a:pt x="1136650" y="1385189"/>
                </a:lnTo>
                <a:lnTo>
                  <a:pt x="1107948" y="1376807"/>
                </a:lnTo>
                <a:lnTo>
                  <a:pt x="1080516" y="1363218"/>
                </a:lnTo>
                <a:lnTo>
                  <a:pt x="1054608" y="1344549"/>
                </a:lnTo>
                <a:lnTo>
                  <a:pt x="1039749" y="1395730"/>
                </a:lnTo>
                <a:lnTo>
                  <a:pt x="1019556" y="1441704"/>
                </a:lnTo>
                <a:lnTo>
                  <a:pt x="994791" y="1482217"/>
                </a:lnTo>
                <a:lnTo>
                  <a:pt x="965962" y="1516633"/>
                </a:lnTo>
                <a:lnTo>
                  <a:pt x="933704" y="1544446"/>
                </a:lnTo>
                <a:lnTo>
                  <a:pt x="898651" y="1565402"/>
                </a:lnTo>
                <a:lnTo>
                  <a:pt x="861568" y="1578864"/>
                </a:lnTo>
                <a:lnTo>
                  <a:pt x="822960" y="1584452"/>
                </a:lnTo>
                <a:lnTo>
                  <a:pt x="783590" y="1581658"/>
                </a:lnTo>
                <a:lnTo>
                  <a:pt x="743966" y="1569974"/>
                </a:lnTo>
                <a:lnTo>
                  <a:pt x="704088" y="1548383"/>
                </a:lnTo>
                <a:lnTo>
                  <a:pt x="667766" y="1518031"/>
                </a:lnTo>
                <a:lnTo>
                  <a:pt x="635889" y="1479804"/>
                </a:lnTo>
                <a:lnTo>
                  <a:pt x="608965" y="1434338"/>
                </a:lnTo>
                <a:lnTo>
                  <a:pt x="571246" y="1460245"/>
                </a:lnTo>
                <a:lnTo>
                  <a:pt x="532257" y="1477899"/>
                </a:lnTo>
                <a:lnTo>
                  <a:pt x="492506" y="1487551"/>
                </a:lnTo>
                <a:lnTo>
                  <a:pt x="452500" y="1489456"/>
                </a:lnTo>
                <a:lnTo>
                  <a:pt x="412876" y="1483740"/>
                </a:lnTo>
                <a:lnTo>
                  <a:pt x="374269" y="1470787"/>
                </a:lnTo>
                <a:lnTo>
                  <a:pt x="337439" y="1450594"/>
                </a:lnTo>
                <a:lnTo>
                  <a:pt x="302641" y="1423415"/>
                </a:lnTo>
                <a:lnTo>
                  <a:pt x="270891" y="1389507"/>
                </a:lnTo>
                <a:lnTo>
                  <a:pt x="242443" y="1348994"/>
                </a:lnTo>
                <a:lnTo>
                  <a:pt x="218059" y="1302258"/>
                </a:lnTo>
                <a:lnTo>
                  <a:pt x="215138" y="1295273"/>
                </a:lnTo>
                <a:lnTo>
                  <a:pt x="171958" y="1294257"/>
                </a:lnTo>
                <a:lnTo>
                  <a:pt x="131952" y="1278636"/>
                </a:lnTo>
                <a:lnTo>
                  <a:pt x="96647" y="1249933"/>
                </a:lnTo>
                <a:lnTo>
                  <a:pt x="67818" y="1210310"/>
                </a:lnTo>
                <a:lnTo>
                  <a:pt x="47244" y="1161414"/>
                </a:lnTo>
                <a:lnTo>
                  <a:pt x="36575" y="1104900"/>
                </a:lnTo>
                <a:lnTo>
                  <a:pt x="36322" y="1057656"/>
                </a:lnTo>
                <a:lnTo>
                  <a:pt x="43561" y="1011808"/>
                </a:lnTo>
                <a:lnTo>
                  <a:pt x="57785" y="969263"/>
                </a:lnTo>
                <a:lnTo>
                  <a:pt x="78867" y="931418"/>
                </a:lnTo>
                <a:lnTo>
                  <a:pt x="49275" y="901192"/>
                </a:lnTo>
                <a:lnTo>
                  <a:pt x="26289" y="863854"/>
                </a:lnTo>
                <a:lnTo>
                  <a:pt x="10160" y="821055"/>
                </a:lnTo>
                <a:lnTo>
                  <a:pt x="1270" y="774954"/>
                </a:lnTo>
                <a:lnTo>
                  <a:pt x="0" y="726948"/>
                </a:lnTo>
                <a:lnTo>
                  <a:pt x="6731" y="679069"/>
                </a:lnTo>
                <a:lnTo>
                  <a:pt x="21590" y="633094"/>
                </a:lnTo>
                <a:lnTo>
                  <a:pt x="44323" y="592074"/>
                </a:lnTo>
                <a:lnTo>
                  <a:pt x="73151" y="559815"/>
                </a:lnTo>
                <a:lnTo>
                  <a:pt x="106680" y="537590"/>
                </a:lnTo>
                <a:lnTo>
                  <a:pt x="143510" y="526288"/>
                </a:lnTo>
                <a:lnTo>
                  <a:pt x="144780" y="521335"/>
                </a:lnTo>
                <a:close/>
              </a:path>
              <a:path w="1595754" h="1584960">
                <a:moveTo>
                  <a:pt x="174117" y="954405"/>
                </a:moveTo>
                <a:lnTo>
                  <a:pt x="149733" y="954405"/>
                </a:lnTo>
                <a:lnTo>
                  <a:pt x="125730" y="949451"/>
                </a:lnTo>
                <a:lnTo>
                  <a:pt x="102616" y="939673"/>
                </a:lnTo>
                <a:lnTo>
                  <a:pt x="80645" y="925194"/>
                </a:lnTo>
              </a:path>
              <a:path w="1595754" h="1584960">
                <a:moveTo>
                  <a:pt x="256540" y="1274318"/>
                </a:moveTo>
                <a:lnTo>
                  <a:pt x="246634" y="1279144"/>
                </a:lnTo>
                <a:lnTo>
                  <a:pt x="236474" y="1283208"/>
                </a:lnTo>
                <a:lnTo>
                  <a:pt x="226060" y="1286129"/>
                </a:lnTo>
                <a:lnTo>
                  <a:pt x="215646" y="1288288"/>
                </a:lnTo>
              </a:path>
              <a:path w="1595754" h="1584960">
                <a:moveTo>
                  <a:pt x="608965" y="1427988"/>
                </a:moveTo>
                <a:lnTo>
                  <a:pt x="601852" y="1412748"/>
                </a:lnTo>
                <a:lnTo>
                  <a:pt x="595376" y="1397000"/>
                </a:lnTo>
                <a:lnTo>
                  <a:pt x="589534" y="1380744"/>
                </a:lnTo>
                <a:lnTo>
                  <a:pt x="584326" y="1364233"/>
                </a:lnTo>
              </a:path>
              <a:path w="1595754" h="1584960">
                <a:moveTo>
                  <a:pt x="1064641" y="1268857"/>
                </a:moveTo>
                <a:lnTo>
                  <a:pt x="1063117" y="1286637"/>
                </a:lnTo>
                <a:lnTo>
                  <a:pt x="1060958" y="1304163"/>
                </a:lnTo>
                <a:lnTo>
                  <a:pt x="1058164" y="1321689"/>
                </a:lnTo>
                <a:lnTo>
                  <a:pt x="1054735" y="1338961"/>
                </a:lnTo>
              </a:path>
              <a:path w="1595754" h="1584960">
                <a:moveTo>
                  <a:pt x="1260094" y="836168"/>
                </a:moveTo>
                <a:lnTo>
                  <a:pt x="1294765" y="864743"/>
                </a:lnTo>
                <a:lnTo>
                  <a:pt x="1324356" y="901064"/>
                </a:lnTo>
                <a:lnTo>
                  <a:pt x="1348105" y="943610"/>
                </a:lnTo>
                <a:lnTo>
                  <a:pt x="1365758" y="991488"/>
                </a:lnTo>
                <a:lnTo>
                  <a:pt x="1376680" y="1043305"/>
                </a:lnTo>
                <a:lnTo>
                  <a:pt x="1380109" y="1097914"/>
                </a:lnTo>
              </a:path>
              <a:path w="1595754" h="1584960">
                <a:moveTo>
                  <a:pt x="1543177" y="557530"/>
                </a:moveTo>
                <a:lnTo>
                  <a:pt x="1533017" y="585088"/>
                </a:lnTo>
                <a:lnTo>
                  <a:pt x="1520571" y="610743"/>
                </a:lnTo>
                <a:lnTo>
                  <a:pt x="1506220" y="634364"/>
                </a:lnTo>
                <a:lnTo>
                  <a:pt x="1489710" y="655701"/>
                </a:lnTo>
              </a:path>
              <a:path w="1595754" h="1584960">
                <a:moveTo>
                  <a:pt x="1414907" y="193421"/>
                </a:moveTo>
                <a:lnTo>
                  <a:pt x="1416304" y="204977"/>
                </a:lnTo>
                <a:lnTo>
                  <a:pt x="1417193" y="216535"/>
                </a:lnTo>
                <a:lnTo>
                  <a:pt x="1417701" y="228091"/>
                </a:lnTo>
                <a:lnTo>
                  <a:pt x="1417701" y="239775"/>
                </a:lnTo>
              </a:path>
              <a:path w="1595754" h="1584960">
                <a:moveTo>
                  <a:pt x="1073912" y="139318"/>
                </a:moveTo>
                <a:lnTo>
                  <a:pt x="1079500" y="123571"/>
                </a:lnTo>
                <a:lnTo>
                  <a:pt x="1085977" y="108458"/>
                </a:lnTo>
                <a:lnTo>
                  <a:pt x="1093216" y="93979"/>
                </a:lnTo>
                <a:lnTo>
                  <a:pt x="1101217" y="80263"/>
                </a:lnTo>
              </a:path>
              <a:path w="1595754" h="1584960">
                <a:moveTo>
                  <a:pt x="817880" y="167512"/>
                </a:moveTo>
                <a:lnTo>
                  <a:pt x="820293" y="154432"/>
                </a:lnTo>
                <a:lnTo>
                  <a:pt x="823341" y="141477"/>
                </a:lnTo>
                <a:lnTo>
                  <a:pt x="827024" y="128904"/>
                </a:lnTo>
                <a:lnTo>
                  <a:pt x="831215" y="116586"/>
                </a:lnTo>
              </a:path>
              <a:path w="1595754" h="1584960">
                <a:moveTo>
                  <a:pt x="517525" y="184785"/>
                </a:moveTo>
                <a:lnTo>
                  <a:pt x="530351" y="195707"/>
                </a:lnTo>
                <a:lnTo>
                  <a:pt x="542544" y="207517"/>
                </a:lnTo>
                <a:lnTo>
                  <a:pt x="554355" y="220472"/>
                </a:lnTo>
                <a:lnTo>
                  <a:pt x="565404" y="234187"/>
                </a:lnTo>
              </a:path>
              <a:path w="1595754" h="1584960">
                <a:moveTo>
                  <a:pt x="153162" y="573405"/>
                </a:moveTo>
                <a:lnTo>
                  <a:pt x="150495" y="560577"/>
                </a:lnTo>
                <a:lnTo>
                  <a:pt x="148209" y="547624"/>
                </a:lnTo>
                <a:lnTo>
                  <a:pt x="146304" y="534542"/>
                </a:lnTo>
                <a:lnTo>
                  <a:pt x="144780" y="521335"/>
                </a:lnTo>
              </a:path>
            </a:pathLst>
          </a:custGeom>
          <a:ln w="9144">
            <a:solidFill>
              <a:srgbClr val="5F5F5F"/>
            </a:solidFill>
          </a:ln>
        </p:spPr>
        <p:txBody>
          <a:bodyPr wrap="square" lIns="0" tIns="0" rIns="0" bIns="0" rtlCol="0"/>
          <a:lstStyle/>
          <a:p>
            <a:endParaRPr/>
          </a:p>
        </p:txBody>
      </p:sp>
      <p:grpSp>
        <p:nvGrpSpPr>
          <p:cNvPr id="7" name="object 7"/>
          <p:cNvGrpSpPr/>
          <p:nvPr/>
        </p:nvGrpSpPr>
        <p:grpSpPr>
          <a:xfrm>
            <a:off x="5963411" y="1895855"/>
            <a:ext cx="518159" cy="186055"/>
            <a:chOff x="5963411" y="1895855"/>
            <a:chExt cx="518159" cy="186055"/>
          </a:xfrm>
        </p:grpSpPr>
        <p:sp>
          <p:nvSpPr>
            <p:cNvPr id="8" name="object 8"/>
            <p:cNvSpPr/>
            <p:nvPr/>
          </p:nvSpPr>
          <p:spPr>
            <a:xfrm>
              <a:off x="5963411" y="1906523"/>
              <a:ext cx="97536" cy="96012"/>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6295643" y="1895855"/>
              <a:ext cx="185927" cy="185928"/>
            </a:xfrm>
            <a:prstGeom prst="rect">
              <a:avLst/>
            </a:prstGeom>
            <a:blipFill>
              <a:blip r:embed="rId4" cstate="print"/>
              <a:stretch>
                <a:fillRect/>
              </a:stretch>
            </a:blipFill>
          </p:spPr>
          <p:txBody>
            <a:bodyPr wrap="square" lIns="0" tIns="0" rIns="0" bIns="0" rtlCol="0"/>
            <a:lstStyle/>
            <a:p>
              <a:endParaRPr/>
            </a:p>
          </p:txBody>
        </p:sp>
      </p:grpSp>
      <p:sp>
        <p:nvSpPr>
          <p:cNvPr id="10" name="object 10"/>
          <p:cNvSpPr/>
          <p:nvPr/>
        </p:nvSpPr>
        <p:spPr>
          <a:xfrm>
            <a:off x="6720840" y="1900427"/>
            <a:ext cx="265430" cy="264160"/>
          </a:xfrm>
          <a:custGeom>
            <a:avLst/>
            <a:gdLst/>
            <a:ahLst/>
            <a:cxnLst/>
            <a:rect l="l" t="t" r="r" b="b"/>
            <a:pathLst>
              <a:path w="265429" h="264160">
                <a:moveTo>
                  <a:pt x="265175" y="131826"/>
                </a:moveTo>
                <a:lnTo>
                  <a:pt x="258444" y="173482"/>
                </a:lnTo>
                <a:lnTo>
                  <a:pt x="239521" y="209677"/>
                </a:lnTo>
                <a:lnTo>
                  <a:pt x="210819" y="238252"/>
                </a:lnTo>
                <a:lnTo>
                  <a:pt x="174498" y="256921"/>
                </a:lnTo>
                <a:lnTo>
                  <a:pt x="132587" y="263652"/>
                </a:lnTo>
                <a:lnTo>
                  <a:pt x="90677" y="256921"/>
                </a:lnTo>
                <a:lnTo>
                  <a:pt x="54228" y="238252"/>
                </a:lnTo>
                <a:lnTo>
                  <a:pt x="25526" y="209677"/>
                </a:lnTo>
                <a:lnTo>
                  <a:pt x="6730" y="173482"/>
                </a:lnTo>
                <a:lnTo>
                  <a:pt x="0" y="131826"/>
                </a:lnTo>
                <a:lnTo>
                  <a:pt x="6730" y="90170"/>
                </a:lnTo>
                <a:lnTo>
                  <a:pt x="25526" y="53975"/>
                </a:lnTo>
                <a:lnTo>
                  <a:pt x="54228" y="25400"/>
                </a:lnTo>
                <a:lnTo>
                  <a:pt x="90677" y="6731"/>
                </a:lnTo>
                <a:lnTo>
                  <a:pt x="132587" y="0"/>
                </a:lnTo>
                <a:lnTo>
                  <a:pt x="174498" y="6731"/>
                </a:lnTo>
                <a:lnTo>
                  <a:pt x="210819" y="25400"/>
                </a:lnTo>
                <a:lnTo>
                  <a:pt x="239521" y="53975"/>
                </a:lnTo>
                <a:lnTo>
                  <a:pt x="258444" y="90170"/>
                </a:lnTo>
                <a:lnTo>
                  <a:pt x="265175" y="131826"/>
                </a:lnTo>
                <a:close/>
              </a:path>
            </a:pathLst>
          </a:custGeom>
          <a:ln w="9144">
            <a:solidFill>
              <a:srgbClr val="5F5F5F"/>
            </a:solidFill>
          </a:ln>
        </p:spPr>
        <p:txBody>
          <a:bodyPr wrap="square" lIns="0" tIns="0" rIns="0" bIns="0" rtlCol="0"/>
          <a:lstStyle/>
          <a:p>
            <a:endParaRPr/>
          </a:p>
        </p:txBody>
      </p:sp>
      <p:sp>
        <p:nvSpPr>
          <p:cNvPr id="11" name="object 11"/>
          <p:cNvSpPr txBox="1">
            <a:spLocks noGrp="1"/>
          </p:cNvSpPr>
          <p:nvPr>
            <p:ph type="ftr" sz="quarter" idx="5"/>
          </p:nvPr>
        </p:nvSpPr>
        <p:spPr>
          <a:prstGeom prst="rect">
            <a:avLst/>
          </a:prstGeom>
        </p:spPr>
        <p:txBody>
          <a:bodyPr vert="horz" wrap="square" lIns="0" tIns="38328" rIns="0" bIns="0" rtlCol="0">
            <a:spAutoFit/>
          </a:bodyPr>
          <a:lstStyle/>
          <a:p>
            <a:pPr marL="12700">
              <a:lnSpc>
                <a:spcPts val="865"/>
              </a:lnSpc>
            </a:pPr>
            <a:r>
              <a:rPr spc="-5" dirty="0"/>
              <a:t>Copyright </a:t>
            </a:r>
            <a:r>
              <a:rPr dirty="0"/>
              <a:t>© 2020, </a:t>
            </a:r>
            <a:r>
              <a:rPr spc="-5" dirty="0"/>
              <a:t>Dursikshya and/or its affiliates. All rights</a:t>
            </a:r>
            <a:r>
              <a:rPr spc="60" dirty="0"/>
              <a:t> </a:t>
            </a:r>
            <a:r>
              <a:rPr spc="-15" dirty="0"/>
              <a:t>reserved.</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4025" y="845692"/>
            <a:ext cx="8239125" cy="3841750"/>
            <a:chOff x="454025" y="845692"/>
            <a:chExt cx="8239125" cy="3841750"/>
          </a:xfrm>
        </p:grpSpPr>
        <p:sp>
          <p:nvSpPr>
            <p:cNvPr id="3" name="object 3"/>
            <p:cNvSpPr/>
            <p:nvPr/>
          </p:nvSpPr>
          <p:spPr>
            <a:xfrm>
              <a:off x="468629" y="860297"/>
              <a:ext cx="8209915" cy="0"/>
            </a:xfrm>
            <a:custGeom>
              <a:avLst/>
              <a:gdLst/>
              <a:ahLst/>
              <a:cxnLst/>
              <a:rect l="l" t="t" r="r" b="b"/>
              <a:pathLst>
                <a:path w="8209915">
                  <a:moveTo>
                    <a:pt x="0" y="0"/>
                  </a:moveTo>
                  <a:lnTo>
                    <a:pt x="8209788" y="0"/>
                  </a:lnTo>
                </a:path>
              </a:pathLst>
            </a:custGeom>
            <a:ln w="28956">
              <a:solidFill>
                <a:srgbClr val="095A82"/>
              </a:solidFill>
            </a:ln>
          </p:spPr>
          <p:txBody>
            <a:bodyPr wrap="square" lIns="0" tIns="0" rIns="0" bIns="0" rtlCol="0"/>
            <a:lstStyle/>
            <a:p>
              <a:endParaRPr/>
            </a:p>
          </p:txBody>
        </p:sp>
        <p:sp>
          <p:nvSpPr>
            <p:cNvPr id="4" name="object 4"/>
            <p:cNvSpPr/>
            <p:nvPr/>
          </p:nvSpPr>
          <p:spPr>
            <a:xfrm>
              <a:off x="469392" y="903731"/>
              <a:ext cx="1873250" cy="3783965"/>
            </a:xfrm>
            <a:custGeom>
              <a:avLst/>
              <a:gdLst/>
              <a:ahLst/>
              <a:cxnLst/>
              <a:rect l="l" t="t" r="r" b="b"/>
              <a:pathLst>
                <a:path w="1873250" h="3783965">
                  <a:moveTo>
                    <a:pt x="1872742" y="0"/>
                  </a:moveTo>
                  <a:lnTo>
                    <a:pt x="0" y="0"/>
                  </a:lnTo>
                  <a:lnTo>
                    <a:pt x="0" y="3783584"/>
                  </a:lnTo>
                  <a:lnTo>
                    <a:pt x="1872742" y="3783584"/>
                  </a:lnTo>
                  <a:lnTo>
                    <a:pt x="1872742" y="0"/>
                  </a:lnTo>
                  <a:close/>
                </a:path>
              </a:pathLst>
            </a:custGeom>
            <a:solidFill>
              <a:srgbClr val="095A82"/>
            </a:solidFill>
          </p:spPr>
          <p:txBody>
            <a:bodyPr wrap="square" lIns="0" tIns="0" rIns="0" bIns="0" rtlCol="0"/>
            <a:lstStyle/>
            <a:p>
              <a:endParaRPr/>
            </a:p>
          </p:txBody>
        </p:sp>
        <p:sp>
          <p:nvSpPr>
            <p:cNvPr id="5" name="object 5"/>
            <p:cNvSpPr/>
            <p:nvPr/>
          </p:nvSpPr>
          <p:spPr>
            <a:xfrm>
              <a:off x="756665" y="1837181"/>
              <a:ext cx="0" cy="1676400"/>
            </a:xfrm>
            <a:custGeom>
              <a:avLst/>
              <a:gdLst/>
              <a:ahLst/>
              <a:cxnLst/>
              <a:rect l="l" t="t" r="r" b="b"/>
              <a:pathLst>
                <a:path h="1676400">
                  <a:moveTo>
                    <a:pt x="0" y="0"/>
                  </a:moveTo>
                  <a:lnTo>
                    <a:pt x="0" y="1676272"/>
                  </a:lnTo>
                </a:path>
              </a:pathLst>
            </a:custGeom>
            <a:ln w="16764">
              <a:solidFill>
                <a:srgbClr val="000000"/>
              </a:solidFill>
            </a:ln>
          </p:spPr>
          <p:txBody>
            <a:bodyPr wrap="square" lIns="0" tIns="0" rIns="0" bIns="0" rtlCol="0"/>
            <a:lstStyle/>
            <a:p>
              <a:endParaRPr/>
            </a:p>
          </p:txBody>
        </p:sp>
        <p:sp>
          <p:nvSpPr>
            <p:cNvPr id="6" name="object 6"/>
            <p:cNvSpPr/>
            <p:nvPr/>
          </p:nvSpPr>
          <p:spPr>
            <a:xfrm>
              <a:off x="553211" y="2410967"/>
              <a:ext cx="403859" cy="406907"/>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58368" y="2516123"/>
              <a:ext cx="198119" cy="20116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61415" y="1737359"/>
              <a:ext cx="198119" cy="201167"/>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653795" y="3293363"/>
              <a:ext cx="196595" cy="201168"/>
            </a:xfrm>
            <a:prstGeom prst="rect">
              <a:avLst/>
            </a:prstGeom>
            <a:blipFill>
              <a:blip r:embed="rId5" cstate="print"/>
              <a:stretch>
                <a:fillRect/>
              </a:stretch>
            </a:blipFill>
          </p:spPr>
          <p:txBody>
            <a:bodyPr wrap="square" lIns="0" tIns="0" rIns="0" bIns="0" rtlCol="0"/>
            <a:lstStyle/>
            <a:p>
              <a:endParaRPr/>
            </a:p>
          </p:txBody>
        </p:sp>
      </p:grpSp>
      <p:sp>
        <p:nvSpPr>
          <p:cNvPr id="10" name="object 10"/>
          <p:cNvSpPr txBox="1">
            <a:spLocks noGrp="1"/>
          </p:cNvSpPr>
          <p:nvPr>
            <p:ph type="title"/>
          </p:nvPr>
        </p:nvSpPr>
        <p:spPr>
          <a:xfrm>
            <a:off x="470712" y="300304"/>
            <a:ext cx="273050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Control</a:t>
            </a:r>
            <a:r>
              <a:rPr sz="2800" b="1" spc="-120" dirty="0">
                <a:latin typeface="Carlito"/>
                <a:cs typeface="Carlito"/>
              </a:rPr>
              <a:t> </a:t>
            </a:r>
            <a:r>
              <a:rPr sz="2800" b="1" spc="-20" dirty="0">
                <a:latin typeface="Carlito"/>
                <a:cs typeface="Carlito"/>
              </a:rPr>
              <a:t>Statement</a:t>
            </a:r>
            <a:endParaRPr sz="2800">
              <a:latin typeface="Carlito"/>
              <a:cs typeface="Carlito"/>
            </a:endParaRPr>
          </a:p>
        </p:txBody>
      </p:sp>
      <p:sp>
        <p:nvSpPr>
          <p:cNvPr id="11" name="object 11"/>
          <p:cNvSpPr txBox="1"/>
          <p:nvPr/>
        </p:nvSpPr>
        <p:spPr>
          <a:xfrm>
            <a:off x="469391" y="903732"/>
            <a:ext cx="1873250" cy="3783965"/>
          </a:xfrm>
          <a:prstGeom prst="rect">
            <a:avLst/>
          </a:prstGeom>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150">
              <a:latin typeface="Times New Roman"/>
              <a:cs typeface="Times New Roman"/>
            </a:endParaRPr>
          </a:p>
          <a:p>
            <a:pPr marL="509270" marR="542290">
              <a:lnSpc>
                <a:spcPct val="100000"/>
              </a:lnSpc>
            </a:pPr>
            <a:r>
              <a:rPr sz="1400" spc="-15" dirty="0">
                <a:solidFill>
                  <a:srgbClr val="FFFFFF"/>
                </a:solidFill>
                <a:latin typeface="Carlito"/>
                <a:cs typeface="Carlito"/>
              </a:rPr>
              <a:t>Selection  </a:t>
            </a:r>
            <a:r>
              <a:rPr sz="1400" spc="-10" dirty="0">
                <a:solidFill>
                  <a:srgbClr val="FFFFFF"/>
                </a:solidFill>
                <a:latin typeface="Carlito"/>
                <a:cs typeface="Carlito"/>
              </a:rPr>
              <a:t>S</a:t>
            </a:r>
            <a:r>
              <a:rPr sz="1400" spc="-15" dirty="0">
                <a:solidFill>
                  <a:srgbClr val="FFFFFF"/>
                </a:solidFill>
                <a:latin typeface="Carlito"/>
                <a:cs typeface="Carlito"/>
              </a:rPr>
              <a:t>tate</a:t>
            </a:r>
            <a:r>
              <a:rPr sz="1400" spc="-20" dirty="0">
                <a:solidFill>
                  <a:srgbClr val="FFFFFF"/>
                </a:solidFill>
                <a:latin typeface="Carlito"/>
                <a:cs typeface="Carlito"/>
              </a:rPr>
              <a:t>m</a:t>
            </a:r>
            <a:r>
              <a:rPr sz="1400" spc="-15" dirty="0">
                <a:solidFill>
                  <a:srgbClr val="FFFFFF"/>
                </a:solidFill>
                <a:latin typeface="Carlito"/>
                <a:cs typeface="Carlito"/>
              </a:rPr>
              <a:t>e</a:t>
            </a:r>
            <a:r>
              <a:rPr sz="1400" spc="-20" dirty="0">
                <a:solidFill>
                  <a:srgbClr val="FFFFFF"/>
                </a:solidFill>
                <a:latin typeface="Carlito"/>
                <a:cs typeface="Carlito"/>
              </a:rPr>
              <a:t>n</a:t>
            </a:r>
            <a:r>
              <a:rPr sz="1400" spc="-15" dirty="0">
                <a:solidFill>
                  <a:srgbClr val="FFFFFF"/>
                </a:solidFill>
                <a:latin typeface="Carlito"/>
                <a:cs typeface="Carlito"/>
              </a:rPr>
              <a:t>t</a:t>
            </a:r>
            <a:r>
              <a:rPr sz="1400" dirty="0">
                <a:solidFill>
                  <a:srgbClr val="FFFFFF"/>
                </a:solidFill>
                <a:latin typeface="Carlito"/>
                <a:cs typeface="Carlito"/>
              </a:rPr>
              <a:t>s</a:t>
            </a:r>
            <a:endParaRPr sz="1400">
              <a:latin typeface="Carlito"/>
              <a:cs typeface="Carlito"/>
            </a:endParaRPr>
          </a:p>
          <a:p>
            <a:pPr>
              <a:lnSpc>
                <a:spcPct val="100000"/>
              </a:lnSpc>
            </a:pPr>
            <a:endParaRPr sz="1400">
              <a:latin typeface="Carlito"/>
              <a:cs typeface="Carlito"/>
            </a:endParaRPr>
          </a:p>
          <a:p>
            <a:pPr marL="511809" marR="539115">
              <a:lnSpc>
                <a:spcPct val="100000"/>
              </a:lnSpc>
              <a:spcBef>
                <a:spcPts val="1175"/>
              </a:spcBef>
            </a:pPr>
            <a:r>
              <a:rPr sz="1400" spc="-15" dirty="0">
                <a:solidFill>
                  <a:srgbClr val="FFFFFF"/>
                </a:solidFill>
                <a:latin typeface="Carlito"/>
                <a:cs typeface="Carlito"/>
              </a:rPr>
              <a:t>Iteration  </a:t>
            </a:r>
            <a:r>
              <a:rPr sz="1400" spc="-10" dirty="0">
                <a:solidFill>
                  <a:srgbClr val="FFFFFF"/>
                </a:solidFill>
                <a:latin typeface="Carlito"/>
                <a:cs typeface="Carlito"/>
              </a:rPr>
              <a:t>S</a:t>
            </a:r>
            <a:r>
              <a:rPr sz="1400" spc="-15" dirty="0">
                <a:solidFill>
                  <a:srgbClr val="FFFFFF"/>
                </a:solidFill>
                <a:latin typeface="Carlito"/>
                <a:cs typeface="Carlito"/>
              </a:rPr>
              <a:t>tate</a:t>
            </a:r>
            <a:r>
              <a:rPr sz="1400" spc="-20" dirty="0">
                <a:solidFill>
                  <a:srgbClr val="FFFFFF"/>
                </a:solidFill>
                <a:latin typeface="Carlito"/>
                <a:cs typeface="Carlito"/>
              </a:rPr>
              <a:t>m</a:t>
            </a:r>
            <a:r>
              <a:rPr sz="1400" spc="-15" dirty="0">
                <a:solidFill>
                  <a:srgbClr val="FFFFFF"/>
                </a:solidFill>
                <a:latin typeface="Carlito"/>
                <a:cs typeface="Carlito"/>
              </a:rPr>
              <a:t>e</a:t>
            </a:r>
            <a:r>
              <a:rPr sz="1400" spc="-20" dirty="0">
                <a:solidFill>
                  <a:srgbClr val="FFFFFF"/>
                </a:solidFill>
                <a:latin typeface="Carlito"/>
                <a:cs typeface="Carlito"/>
              </a:rPr>
              <a:t>n</a:t>
            </a:r>
            <a:r>
              <a:rPr sz="1400" spc="-15" dirty="0">
                <a:solidFill>
                  <a:srgbClr val="FFFFFF"/>
                </a:solidFill>
                <a:latin typeface="Carlito"/>
                <a:cs typeface="Carlito"/>
              </a:rPr>
              <a:t>t</a:t>
            </a:r>
            <a:r>
              <a:rPr sz="1400" dirty="0">
                <a:solidFill>
                  <a:srgbClr val="FFFFFF"/>
                </a:solidFill>
                <a:latin typeface="Carlito"/>
                <a:cs typeface="Carlito"/>
              </a:rPr>
              <a:t>s</a:t>
            </a:r>
            <a:endParaRPr sz="1400">
              <a:latin typeface="Carlito"/>
              <a:cs typeface="Carlito"/>
            </a:endParaRPr>
          </a:p>
          <a:p>
            <a:pPr>
              <a:lnSpc>
                <a:spcPct val="100000"/>
              </a:lnSpc>
            </a:pPr>
            <a:endParaRPr sz="1400">
              <a:latin typeface="Carlito"/>
              <a:cs typeface="Carlito"/>
            </a:endParaRPr>
          </a:p>
          <a:p>
            <a:pPr>
              <a:lnSpc>
                <a:spcPct val="100000"/>
              </a:lnSpc>
              <a:spcBef>
                <a:spcPts val="5"/>
              </a:spcBef>
            </a:pPr>
            <a:endParaRPr sz="1100">
              <a:latin typeface="Carlito"/>
              <a:cs typeface="Carlito"/>
            </a:endParaRPr>
          </a:p>
          <a:p>
            <a:pPr marL="496570">
              <a:lnSpc>
                <a:spcPct val="100000"/>
              </a:lnSpc>
            </a:pPr>
            <a:r>
              <a:rPr sz="1400" spc="-25" dirty="0">
                <a:solidFill>
                  <a:srgbClr val="FFFFFF"/>
                </a:solidFill>
                <a:latin typeface="Carlito"/>
                <a:cs typeface="Carlito"/>
              </a:rPr>
              <a:t>Jump</a:t>
            </a:r>
            <a:endParaRPr sz="1400">
              <a:latin typeface="Carlito"/>
              <a:cs typeface="Carlito"/>
            </a:endParaRPr>
          </a:p>
          <a:p>
            <a:pPr marL="496570">
              <a:lnSpc>
                <a:spcPct val="100000"/>
              </a:lnSpc>
            </a:pPr>
            <a:r>
              <a:rPr sz="1400" spc="-15" dirty="0">
                <a:solidFill>
                  <a:srgbClr val="FFFFFF"/>
                </a:solidFill>
                <a:latin typeface="Carlito"/>
                <a:cs typeface="Carlito"/>
              </a:rPr>
              <a:t>Statements</a:t>
            </a:r>
            <a:endParaRPr sz="1400">
              <a:latin typeface="Carlito"/>
              <a:cs typeface="Carlito"/>
            </a:endParaRPr>
          </a:p>
        </p:txBody>
      </p:sp>
      <p:grpSp>
        <p:nvGrpSpPr>
          <p:cNvPr id="12" name="object 12"/>
          <p:cNvGrpSpPr/>
          <p:nvPr/>
        </p:nvGrpSpPr>
        <p:grpSpPr>
          <a:xfrm>
            <a:off x="649097" y="3186620"/>
            <a:ext cx="7432675" cy="1498600"/>
            <a:chOff x="649097" y="3186620"/>
            <a:chExt cx="7432675" cy="1498600"/>
          </a:xfrm>
        </p:grpSpPr>
        <p:sp>
          <p:nvSpPr>
            <p:cNvPr id="13" name="object 13"/>
            <p:cNvSpPr/>
            <p:nvPr/>
          </p:nvSpPr>
          <p:spPr>
            <a:xfrm>
              <a:off x="663702" y="3512057"/>
              <a:ext cx="225425" cy="1158240"/>
            </a:xfrm>
            <a:custGeom>
              <a:avLst/>
              <a:gdLst/>
              <a:ahLst/>
              <a:cxnLst/>
              <a:rect l="l" t="t" r="r" b="b"/>
              <a:pathLst>
                <a:path w="225425" h="1158239">
                  <a:moveTo>
                    <a:pt x="0" y="1157986"/>
                  </a:moveTo>
                  <a:lnTo>
                    <a:pt x="225043" y="1157986"/>
                  </a:lnTo>
                  <a:lnTo>
                    <a:pt x="225043" y="0"/>
                  </a:lnTo>
                  <a:lnTo>
                    <a:pt x="0" y="0"/>
                  </a:lnTo>
                  <a:lnTo>
                    <a:pt x="0" y="1157986"/>
                  </a:lnTo>
                  <a:close/>
                </a:path>
              </a:pathLst>
            </a:custGeom>
            <a:ln w="28955">
              <a:solidFill>
                <a:srgbClr val="095A82"/>
              </a:solidFill>
            </a:ln>
          </p:spPr>
          <p:txBody>
            <a:bodyPr wrap="square" lIns="0" tIns="0" rIns="0" bIns="0" rtlCol="0"/>
            <a:lstStyle/>
            <a:p>
              <a:endParaRPr/>
            </a:p>
          </p:txBody>
        </p:sp>
        <p:sp>
          <p:nvSpPr>
            <p:cNvPr id="14" name="object 14"/>
            <p:cNvSpPr/>
            <p:nvPr/>
          </p:nvSpPr>
          <p:spPr>
            <a:xfrm>
              <a:off x="6424422" y="3199637"/>
              <a:ext cx="1644014" cy="714375"/>
            </a:xfrm>
            <a:custGeom>
              <a:avLst/>
              <a:gdLst/>
              <a:ahLst/>
              <a:cxnLst/>
              <a:rect l="l" t="t" r="r" b="b"/>
              <a:pathLst>
                <a:path w="1644015" h="714375">
                  <a:moveTo>
                    <a:pt x="0" y="357124"/>
                  </a:moveTo>
                  <a:lnTo>
                    <a:pt x="821944" y="0"/>
                  </a:lnTo>
                  <a:lnTo>
                    <a:pt x="1643887" y="357124"/>
                  </a:lnTo>
                  <a:lnTo>
                    <a:pt x="821944" y="714248"/>
                  </a:lnTo>
                  <a:lnTo>
                    <a:pt x="0" y="357124"/>
                  </a:lnTo>
                  <a:close/>
                </a:path>
              </a:pathLst>
            </a:custGeom>
            <a:ln w="25908">
              <a:solidFill>
                <a:srgbClr val="095A82"/>
              </a:solidFill>
            </a:ln>
          </p:spPr>
          <p:txBody>
            <a:bodyPr wrap="square" lIns="0" tIns="0" rIns="0" bIns="0" rtlCol="0"/>
            <a:lstStyle/>
            <a:p>
              <a:endParaRPr/>
            </a:p>
          </p:txBody>
        </p:sp>
      </p:grpSp>
      <p:sp>
        <p:nvSpPr>
          <p:cNvPr id="15" name="object 15"/>
          <p:cNvSpPr txBox="1"/>
          <p:nvPr/>
        </p:nvSpPr>
        <p:spPr>
          <a:xfrm>
            <a:off x="2427732" y="903732"/>
            <a:ext cx="2583180" cy="370840"/>
          </a:xfrm>
          <a:prstGeom prst="rect">
            <a:avLst/>
          </a:prstGeom>
          <a:ln w="9144">
            <a:solidFill>
              <a:srgbClr val="095A82"/>
            </a:solidFill>
          </a:ln>
        </p:spPr>
        <p:txBody>
          <a:bodyPr vert="horz" wrap="square" lIns="0" tIns="15875" rIns="0" bIns="0" rtlCol="0">
            <a:spAutoFit/>
          </a:bodyPr>
          <a:lstStyle/>
          <a:p>
            <a:pPr marL="91440">
              <a:lnSpc>
                <a:spcPct val="100000"/>
              </a:lnSpc>
              <a:spcBef>
                <a:spcPts val="125"/>
              </a:spcBef>
            </a:pPr>
            <a:r>
              <a:rPr sz="1800" b="1" dirty="0">
                <a:latin typeface="Carlito"/>
                <a:cs typeface="Carlito"/>
              </a:rPr>
              <a:t>3. do while</a:t>
            </a:r>
            <a:r>
              <a:rPr sz="1800" b="1" spc="-60" dirty="0">
                <a:latin typeface="Carlito"/>
                <a:cs typeface="Carlito"/>
              </a:rPr>
              <a:t> </a:t>
            </a:r>
            <a:r>
              <a:rPr sz="1800" b="1" spc="-15" dirty="0">
                <a:latin typeface="Carlito"/>
                <a:cs typeface="Carlito"/>
              </a:rPr>
              <a:t>statement</a:t>
            </a:r>
            <a:endParaRPr sz="1800">
              <a:latin typeface="Carlito"/>
              <a:cs typeface="Carlito"/>
            </a:endParaRPr>
          </a:p>
        </p:txBody>
      </p:sp>
      <p:sp>
        <p:nvSpPr>
          <p:cNvPr id="16" name="object 16"/>
          <p:cNvSpPr txBox="1"/>
          <p:nvPr/>
        </p:nvSpPr>
        <p:spPr>
          <a:xfrm>
            <a:off x="2433827" y="1978151"/>
            <a:ext cx="3002280" cy="1708785"/>
          </a:xfrm>
          <a:prstGeom prst="rect">
            <a:avLst/>
          </a:prstGeom>
          <a:ln w="9144">
            <a:solidFill>
              <a:srgbClr val="095A82"/>
            </a:solidFill>
          </a:ln>
        </p:spPr>
        <p:txBody>
          <a:bodyPr vert="horz" wrap="square" lIns="0" tIns="105410" rIns="0" bIns="0" rtlCol="0">
            <a:spAutoFit/>
          </a:bodyPr>
          <a:lstStyle/>
          <a:p>
            <a:pPr marL="91440">
              <a:lnSpc>
                <a:spcPct val="100000"/>
              </a:lnSpc>
              <a:spcBef>
                <a:spcPts val="830"/>
              </a:spcBef>
            </a:pPr>
            <a:r>
              <a:rPr sz="1400" spc="-15" dirty="0">
                <a:latin typeface="Carlito"/>
                <a:cs typeface="Carlito"/>
              </a:rPr>
              <a:t>Syntax:</a:t>
            </a:r>
            <a:endParaRPr sz="1400">
              <a:latin typeface="Carlito"/>
              <a:cs typeface="Carlito"/>
            </a:endParaRPr>
          </a:p>
          <a:p>
            <a:pPr marL="1006475">
              <a:lnSpc>
                <a:spcPct val="100000"/>
              </a:lnSpc>
              <a:spcBef>
                <a:spcPts val="805"/>
              </a:spcBef>
            </a:pPr>
            <a:r>
              <a:rPr sz="1400" spc="-30" dirty="0">
                <a:solidFill>
                  <a:srgbClr val="0094D4"/>
                </a:solidFill>
                <a:latin typeface="Carlito"/>
                <a:cs typeface="Carlito"/>
              </a:rPr>
              <a:t>do</a:t>
            </a:r>
            <a:endParaRPr sz="1400">
              <a:latin typeface="Carlito"/>
              <a:cs typeface="Carlito"/>
            </a:endParaRPr>
          </a:p>
          <a:p>
            <a:pPr marL="1006475">
              <a:lnSpc>
                <a:spcPct val="100000"/>
              </a:lnSpc>
              <a:spcBef>
                <a:spcPts val="805"/>
              </a:spcBef>
            </a:pPr>
            <a:r>
              <a:rPr sz="1400" dirty="0">
                <a:latin typeface="Carlito"/>
                <a:cs typeface="Carlito"/>
              </a:rPr>
              <a:t>{</a:t>
            </a:r>
            <a:endParaRPr sz="1400">
              <a:latin typeface="Carlito"/>
              <a:cs typeface="Carlito"/>
            </a:endParaRPr>
          </a:p>
          <a:p>
            <a:pPr marL="687705">
              <a:lnSpc>
                <a:spcPct val="100000"/>
              </a:lnSpc>
              <a:spcBef>
                <a:spcPts val="790"/>
              </a:spcBef>
            </a:pPr>
            <a:r>
              <a:rPr sz="1400" spc="-15" dirty="0">
                <a:latin typeface="Carlito"/>
                <a:cs typeface="Carlito"/>
              </a:rPr>
              <a:t>statements…</a:t>
            </a:r>
            <a:endParaRPr sz="1400">
              <a:latin typeface="Carlito"/>
              <a:cs typeface="Carlito"/>
            </a:endParaRPr>
          </a:p>
          <a:p>
            <a:pPr marL="1006475">
              <a:lnSpc>
                <a:spcPct val="100000"/>
              </a:lnSpc>
              <a:spcBef>
                <a:spcPts val="810"/>
              </a:spcBef>
            </a:pPr>
            <a:r>
              <a:rPr sz="1400" dirty="0">
                <a:latin typeface="Carlito"/>
                <a:cs typeface="Carlito"/>
              </a:rPr>
              <a:t>} </a:t>
            </a:r>
            <a:r>
              <a:rPr sz="1400" dirty="0">
                <a:solidFill>
                  <a:srgbClr val="0094D4"/>
                </a:solidFill>
                <a:latin typeface="Carlito"/>
                <a:cs typeface="Carlito"/>
              </a:rPr>
              <a:t>while </a:t>
            </a:r>
            <a:r>
              <a:rPr sz="1400" spc="-5" dirty="0">
                <a:solidFill>
                  <a:srgbClr val="0094D4"/>
                </a:solidFill>
                <a:latin typeface="Carlito"/>
                <a:cs typeface="Carlito"/>
              </a:rPr>
              <a:t>(condition </a:t>
            </a:r>
            <a:r>
              <a:rPr sz="1400" dirty="0">
                <a:solidFill>
                  <a:srgbClr val="0094D4"/>
                </a:solidFill>
                <a:latin typeface="Carlito"/>
                <a:cs typeface="Carlito"/>
              </a:rPr>
              <a:t>is</a:t>
            </a:r>
            <a:r>
              <a:rPr sz="1400" spc="-95" dirty="0">
                <a:solidFill>
                  <a:srgbClr val="0094D4"/>
                </a:solidFill>
                <a:latin typeface="Carlito"/>
                <a:cs typeface="Carlito"/>
              </a:rPr>
              <a:t> </a:t>
            </a:r>
            <a:r>
              <a:rPr sz="1400" spc="-15" dirty="0">
                <a:solidFill>
                  <a:srgbClr val="0094D4"/>
                </a:solidFill>
                <a:latin typeface="Carlito"/>
                <a:cs typeface="Carlito"/>
              </a:rPr>
              <a:t>True)</a:t>
            </a:r>
            <a:endParaRPr sz="1400">
              <a:latin typeface="Carlito"/>
              <a:cs typeface="Carlito"/>
            </a:endParaRPr>
          </a:p>
        </p:txBody>
      </p:sp>
      <p:sp>
        <p:nvSpPr>
          <p:cNvPr id="17" name="object 17"/>
          <p:cNvSpPr txBox="1"/>
          <p:nvPr/>
        </p:nvSpPr>
        <p:spPr>
          <a:xfrm>
            <a:off x="6915150" y="3366896"/>
            <a:ext cx="650240" cy="346710"/>
          </a:xfrm>
          <a:prstGeom prst="rect">
            <a:avLst/>
          </a:prstGeom>
        </p:spPr>
        <p:txBody>
          <a:bodyPr vert="horz" wrap="square" lIns="0" tIns="13335" rIns="0" bIns="0" rtlCol="0">
            <a:spAutoFit/>
          </a:bodyPr>
          <a:lstStyle/>
          <a:p>
            <a:pPr algn="ctr">
              <a:lnSpc>
                <a:spcPct val="100000"/>
              </a:lnSpc>
              <a:spcBef>
                <a:spcPts val="105"/>
              </a:spcBef>
            </a:pPr>
            <a:r>
              <a:rPr sz="1050" spc="-20" dirty="0">
                <a:solidFill>
                  <a:srgbClr val="777777"/>
                </a:solidFill>
                <a:latin typeface="Carlito"/>
                <a:cs typeface="Carlito"/>
              </a:rPr>
              <a:t>CHECK</a:t>
            </a:r>
            <a:endParaRPr sz="1050">
              <a:latin typeface="Carlito"/>
              <a:cs typeface="Carlito"/>
            </a:endParaRPr>
          </a:p>
          <a:p>
            <a:pPr algn="ctr">
              <a:lnSpc>
                <a:spcPct val="100000"/>
              </a:lnSpc>
            </a:pPr>
            <a:r>
              <a:rPr sz="1050" spc="-15" dirty="0">
                <a:solidFill>
                  <a:srgbClr val="777777"/>
                </a:solidFill>
                <a:latin typeface="Carlito"/>
                <a:cs typeface="Carlito"/>
              </a:rPr>
              <a:t>CONDITION</a:t>
            </a:r>
            <a:endParaRPr sz="1050">
              <a:latin typeface="Carlito"/>
              <a:cs typeface="Carlito"/>
            </a:endParaRPr>
          </a:p>
        </p:txBody>
      </p:sp>
      <p:sp>
        <p:nvSpPr>
          <p:cNvPr id="18" name="object 18"/>
          <p:cNvSpPr txBox="1"/>
          <p:nvPr/>
        </p:nvSpPr>
        <p:spPr>
          <a:xfrm>
            <a:off x="6560057" y="2163317"/>
            <a:ext cx="1347470" cy="419100"/>
          </a:xfrm>
          <a:prstGeom prst="rect">
            <a:avLst/>
          </a:prstGeom>
          <a:ln w="25907">
            <a:solidFill>
              <a:srgbClr val="095A82"/>
            </a:solidFill>
          </a:ln>
        </p:spPr>
        <p:txBody>
          <a:bodyPr vert="horz" wrap="square" lIns="0" tIns="107315" rIns="0" bIns="0" rtlCol="0">
            <a:spAutoFit/>
          </a:bodyPr>
          <a:lstStyle/>
          <a:p>
            <a:pPr marL="213995">
              <a:lnSpc>
                <a:spcPct val="100000"/>
              </a:lnSpc>
              <a:spcBef>
                <a:spcPts val="845"/>
              </a:spcBef>
            </a:pPr>
            <a:r>
              <a:rPr sz="1100" spc="-5" dirty="0">
                <a:solidFill>
                  <a:srgbClr val="777777"/>
                </a:solidFill>
                <a:latin typeface="Carlito"/>
                <a:cs typeface="Carlito"/>
              </a:rPr>
              <a:t>EXECUTE</a:t>
            </a:r>
            <a:r>
              <a:rPr sz="1100" spc="-75" dirty="0">
                <a:solidFill>
                  <a:srgbClr val="777777"/>
                </a:solidFill>
                <a:latin typeface="Carlito"/>
                <a:cs typeface="Carlito"/>
              </a:rPr>
              <a:t> </a:t>
            </a:r>
            <a:r>
              <a:rPr sz="1100" spc="-20" dirty="0">
                <a:solidFill>
                  <a:srgbClr val="777777"/>
                </a:solidFill>
                <a:latin typeface="Carlito"/>
                <a:cs typeface="Carlito"/>
              </a:rPr>
              <a:t>BLOCK</a:t>
            </a:r>
            <a:endParaRPr sz="1100">
              <a:latin typeface="Carlito"/>
              <a:cs typeface="Carlito"/>
            </a:endParaRPr>
          </a:p>
        </p:txBody>
      </p:sp>
      <p:grpSp>
        <p:nvGrpSpPr>
          <p:cNvPr id="19" name="object 19"/>
          <p:cNvGrpSpPr/>
          <p:nvPr/>
        </p:nvGrpSpPr>
        <p:grpSpPr>
          <a:xfrm>
            <a:off x="5963221" y="949388"/>
            <a:ext cx="1748789" cy="3165475"/>
            <a:chOff x="5963221" y="949388"/>
            <a:chExt cx="1748789" cy="3165475"/>
          </a:xfrm>
        </p:grpSpPr>
        <p:sp>
          <p:nvSpPr>
            <p:cNvPr id="20" name="object 20"/>
            <p:cNvSpPr/>
            <p:nvPr/>
          </p:nvSpPr>
          <p:spPr>
            <a:xfrm>
              <a:off x="5967984" y="1712975"/>
              <a:ext cx="1169035" cy="76200"/>
            </a:xfrm>
            <a:custGeom>
              <a:avLst/>
              <a:gdLst/>
              <a:ahLst/>
              <a:cxnLst/>
              <a:rect l="l" t="t" r="r" b="b"/>
              <a:pathLst>
                <a:path w="1169034" h="76200">
                  <a:moveTo>
                    <a:pt x="1092415" y="31750"/>
                  </a:moveTo>
                  <a:lnTo>
                    <a:pt x="0" y="31750"/>
                  </a:lnTo>
                  <a:lnTo>
                    <a:pt x="0" y="44450"/>
                  </a:lnTo>
                  <a:lnTo>
                    <a:pt x="1092415" y="44450"/>
                  </a:lnTo>
                  <a:lnTo>
                    <a:pt x="1092415" y="31750"/>
                  </a:lnTo>
                  <a:close/>
                </a:path>
                <a:path w="1169034" h="76200">
                  <a:moveTo>
                    <a:pt x="1168654" y="38100"/>
                  </a:moveTo>
                  <a:lnTo>
                    <a:pt x="1155954" y="31750"/>
                  </a:lnTo>
                  <a:lnTo>
                    <a:pt x="1092454" y="0"/>
                  </a:lnTo>
                  <a:lnTo>
                    <a:pt x="1092454" y="76200"/>
                  </a:lnTo>
                  <a:lnTo>
                    <a:pt x="1155954" y="44450"/>
                  </a:lnTo>
                  <a:lnTo>
                    <a:pt x="1168654" y="38100"/>
                  </a:lnTo>
                  <a:close/>
                </a:path>
              </a:pathLst>
            </a:custGeom>
            <a:solidFill>
              <a:srgbClr val="095A82"/>
            </a:solidFill>
          </p:spPr>
          <p:txBody>
            <a:bodyPr wrap="square" lIns="0" tIns="0" rIns="0" bIns="0" rtlCol="0"/>
            <a:lstStyle/>
            <a:p>
              <a:endParaRPr/>
            </a:p>
          </p:txBody>
        </p:sp>
        <p:sp>
          <p:nvSpPr>
            <p:cNvPr id="21" name="object 21"/>
            <p:cNvSpPr/>
            <p:nvPr/>
          </p:nvSpPr>
          <p:spPr>
            <a:xfrm>
              <a:off x="5967984" y="1754123"/>
              <a:ext cx="0" cy="2356485"/>
            </a:xfrm>
            <a:custGeom>
              <a:avLst/>
              <a:gdLst/>
              <a:ahLst/>
              <a:cxnLst/>
              <a:rect l="l" t="t" r="r" b="b"/>
              <a:pathLst>
                <a:path h="2356485">
                  <a:moveTo>
                    <a:pt x="0" y="1373251"/>
                  </a:moveTo>
                  <a:lnTo>
                    <a:pt x="0" y="2355926"/>
                  </a:lnTo>
                </a:path>
                <a:path h="2356485">
                  <a:moveTo>
                    <a:pt x="0" y="0"/>
                  </a:moveTo>
                  <a:lnTo>
                    <a:pt x="0" y="1077595"/>
                  </a:lnTo>
                </a:path>
              </a:pathLst>
            </a:custGeom>
            <a:ln w="9144">
              <a:solidFill>
                <a:srgbClr val="095A82"/>
              </a:solidFill>
            </a:ln>
          </p:spPr>
          <p:txBody>
            <a:bodyPr wrap="square" lIns="0" tIns="0" rIns="0" bIns="0" rtlCol="0"/>
            <a:lstStyle/>
            <a:p>
              <a:endParaRPr/>
            </a:p>
          </p:txBody>
        </p:sp>
        <p:sp>
          <p:nvSpPr>
            <p:cNvPr id="22" name="object 22"/>
            <p:cNvSpPr/>
            <p:nvPr/>
          </p:nvSpPr>
          <p:spPr>
            <a:xfrm>
              <a:off x="7206996" y="2589250"/>
              <a:ext cx="76200" cy="600710"/>
            </a:xfrm>
            <a:custGeom>
              <a:avLst/>
              <a:gdLst/>
              <a:ahLst/>
              <a:cxnLst/>
              <a:rect l="l" t="t" r="r" b="b"/>
              <a:pathLst>
                <a:path w="76200" h="600710">
                  <a:moveTo>
                    <a:pt x="76200" y="524154"/>
                  </a:moveTo>
                  <a:lnTo>
                    <a:pt x="44450" y="524154"/>
                  </a:lnTo>
                  <a:lnTo>
                    <a:pt x="44450" y="0"/>
                  </a:lnTo>
                  <a:lnTo>
                    <a:pt x="31750" y="0"/>
                  </a:lnTo>
                  <a:lnTo>
                    <a:pt x="31750" y="524154"/>
                  </a:lnTo>
                  <a:lnTo>
                    <a:pt x="0" y="524154"/>
                  </a:lnTo>
                  <a:lnTo>
                    <a:pt x="38100" y="600354"/>
                  </a:lnTo>
                  <a:lnTo>
                    <a:pt x="69850" y="536854"/>
                  </a:lnTo>
                  <a:lnTo>
                    <a:pt x="76200" y="524154"/>
                  </a:lnTo>
                  <a:close/>
                </a:path>
              </a:pathLst>
            </a:custGeom>
            <a:solidFill>
              <a:srgbClr val="045782"/>
            </a:solidFill>
          </p:spPr>
          <p:txBody>
            <a:bodyPr wrap="square" lIns="0" tIns="0" rIns="0" bIns="0" rtlCol="0"/>
            <a:lstStyle/>
            <a:p>
              <a:endParaRPr/>
            </a:p>
          </p:txBody>
        </p:sp>
        <p:sp>
          <p:nvSpPr>
            <p:cNvPr id="23" name="object 23"/>
            <p:cNvSpPr/>
            <p:nvPr/>
          </p:nvSpPr>
          <p:spPr>
            <a:xfrm>
              <a:off x="6761226" y="962405"/>
              <a:ext cx="937260" cy="381000"/>
            </a:xfrm>
            <a:custGeom>
              <a:avLst/>
              <a:gdLst/>
              <a:ahLst/>
              <a:cxnLst/>
              <a:rect l="l" t="t" r="r" b="b"/>
              <a:pathLst>
                <a:path w="937259" h="381000">
                  <a:moveTo>
                    <a:pt x="0" y="63500"/>
                  </a:moveTo>
                  <a:lnTo>
                    <a:pt x="4952" y="38735"/>
                  </a:lnTo>
                  <a:lnTo>
                    <a:pt x="18542" y="18542"/>
                  </a:lnTo>
                  <a:lnTo>
                    <a:pt x="38607" y="4953"/>
                  </a:lnTo>
                  <a:lnTo>
                    <a:pt x="63246" y="0"/>
                  </a:lnTo>
                  <a:lnTo>
                    <a:pt x="874014" y="0"/>
                  </a:lnTo>
                  <a:lnTo>
                    <a:pt x="898651" y="4953"/>
                  </a:lnTo>
                  <a:lnTo>
                    <a:pt x="918718" y="18542"/>
                  </a:lnTo>
                  <a:lnTo>
                    <a:pt x="932306" y="38735"/>
                  </a:lnTo>
                  <a:lnTo>
                    <a:pt x="937259" y="63500"/>
                  </a:lnTo>
                  <a:lnTo>
                    <a:pt x="937259" y="317246"/>
                  </a:lnTo>
                  <a:lnTo>
                    <a:pt x="932306" y="342011"/>
                  </a:lnTo>
                  <a:lnTo>
                    <a:pt x="918718" y="362204"/>
                  </a:lnTo>
                  <a:lnTo>
                    <a:pt x="898651" y="375793"/>
                  </a:lnTo>
                  <a:lnTo>
                    <a:pt x="874014" y="380746"/>
                  </a:lnTo>
                  <a:lnTo>
                    <a:pt x="63246" y="380746"/>
                  </a:lnTo>
                  <a:lnTo>
                    <a:pt x="38607" y="375793"/>
                  </a:lnTo>
                  <a:lnTo>
                    <a:pt x="18542" y="362204"/>
                  </a:lnTo>
                  <a:lnTo>
                    <a:pt x="4952" y="342011"/>
                  </a:lnTo>
                  <a:lnTo>
                    <a:pt x="0" y="317246"/>
                  </a:lnTo>
                  <a:lnTo>
                    <a:pt x="0" y="63500"/>
                  </a:lnTo>
                  <a:close/>
                </a:path>
              </a:pathLst>
            </a:custGeom>
            <a:ln w="25908">
              <a:solidFill>
                <a:srgbClr val="095A82"/>
              </a:solidFill>
            </a:ln>
          </p:spPr>
          <p:txBody>
            <a:bodyPr wrap="square" lIns="0" tIns="0" rIns="0" bIns="0" rtlCol="0"/>
            <a:lstStyle/>
            <a:p>
              <a:endParaRPr/>
            </a:p>
          </p:txBody>
        </p:sp>
      </p:grpSp>
      <p:sp>
        <p:nvSpPr>
          <p:cNvPr id="24" name="object 24"/>
          <p:cNvSpPr txBox="1"/>
          <p:nvPr/>
        </p:nvSpPr>
        <p:spPr>
          <a:xfrm>
            <a:off x="7028815" y="1029461"/>
            <a:ext cx="403225" cy="208279"/>
          </a:xfrm>
          <a:prstGeom prst="rect">
            <a:avLst/>
          </a:prstGeom>
        </p:spPr>
        <p:txBody>
          <a:bodyPr vert="horz" wrap="square" lIns="0" tIns="12700" rIns="0" bIns="0" rtlCol="0">
            <a:spAutoFit/>
          </a:bodyPr>
          <a:lstStyle/>
          <a:p>
            <a:pPr marL="12700">
              <a:lnSpc>
                <a:spcPct val="100000"/>
              </a:lnSpc>
              <a:spcBef>
                <a:spcPts val="100"/>
              </a:spcBef>
            </a:pPr>
            <a:r>
              <a:rPr sz="1200" spc="-25" dirty="0">
                <a:solidFill>
                  <a:srgbClr val="777777"/>
                </a:solidFill>
                <a:latin typeface="Carlito"/>
                <a:cs typeface="Carlito"/>
              </a:rPr>
              <a:t>STA</a:t>
            </a:r>
            <a:r>
              <a:rPr sz="1200" spc="-30" dirty="0">
                <a:solidFill>
                  <a:srgbClr val="777777"/>
                </a:solidFill>
                <a:latin typeface="Carlito"/>
                <a:cs typeface="Carlito"/>
              </a:rPr>
              <a:t>R</a:t>
            </a:r>
            <a:r>
              <a:rPr sz="1200" dirty="0">
                <a:solidFill>
                  <a:srgbClr val="777777"/>
                </a:solidFill>
                <a:latin typeface="Carlito"/>
                <a:cs typeface="Carlito"/>
              </a:rPr>
              <a:t>T</a:t>
            </a:r>
            <a:endParaRPr sz="1200">
              <a:latin typeface="Carlito"/>
              <a:cs typeface="Carlito"/>
            </a:endParaRPr>
          </a:p>
        </p:txBody>
      </p:sp>
      <p:grpSp>
        <p:nvGrpSpPr>
          <p:cNvPr id="25" name="object 25"/>
          <p:cNvGrpSpPr/>
          <p:nvPr/>
        </p:nvGrpSpPr>
        <p:grpSpPr>
          <a:xfrm>
            <a:off x="5963221" y="1344167"/>
            <a:ext cx="2670175" cy="2825750"/>
            <a:chOff x="5963221" y="1344167"/>
            <a:chExt cx="2670175" cy="2825750"/>
          </a:xfrm>
        </p:grpSpPr>
        <p:sp>
          <p:nvSpPr>
            <p:cNvPr id="26" name="object 26"/>
            <p:cNvSpPr/>
            <p:nvPr/>
          </p:nvSpPr>
          <p:spPr>
            <a:xfrm>
              <a:off x="7194804" y="1344167"/>
              <a:ext cx="1438910" cy="2825750"/>
            </a:xfrm>
            <a:custGeom>
              <a:avLst/>
              <a:gdLst/>
              <a:ahLst/>
              <a:cxnLst/>
              <a:rect l="l" t="t" r="r" b="b"/>
              <a:pathLst>
                <a:path w="1438909" h="2825750">
                  <a:moveTo>
                    <a:pt x="76200" y="203835"/>
                  </a:moveTo>
                  <a:lnTo>
                    <a:pt x="44450" y="203835"/>
                  </a:lnTo>
                  <a:lnTo>
                    <a:pt x="44450" y="0"/>
                  </a:lnTo>
                  <a:lnTo>
                    <a:pt x="31750" y="0"/>
                  </a:lnTo>
                  <a:lnTo>
                    <a:pt x="31750" y="203835"/>
                  </a:lnTo>
                  <a:lnTo>
                    <a:pt x="0" y="203835"/>
                  </a:lnTo>
                  <a:lnTo>
                    <a:pt x="38100" y="280035"/>
                  </a:lnTo>
                  <a:lnTo>
                    <a:pt x="76200" y="203835"/>
                  </a:lnTo>
                  <a:close/>
                </a:path>
                <a:path w="1438909" h="2825750">
                  <a:moveTo>
                    <a:pt x="1438402" y="2749181"/>
                  </a:moveTo>
                  <a:lnTo>
                    <a:pt x="1406652" y="2749181"/>
                  </a:lnTo>
                  <a:lnTo>
                    <a:pt x="1406652" y="2211578"/>
                  </a:lnTo>
                  <a:lnTo>
                    <a:pt x="1393952" y="2211578"/>
                  </a:lnTo>
                  <a:lnTo>
                    <a:pt x="1393952" y="2749181"/>
                  </a:lnTo>
                  <a:lnTo>
                    <a:pt x="1362202" y="2749181"/>
                  </a:lnTo>
                  <a:lnTo>
                    <a:pt x="1400302" y="2825394"/>
                  </a:lnTo>
                  <a:lnTo>
                    <a:pt x="1438402" y="2749181"/>
                  </a:lnTo>
                  <a:close/>
                </a:path>
              </a:pathLst>
            </a:custGeom>
            <a:solidFill>
              <a:srgbClr val="095A82"/>
            </a:solidFill>
          </p:spPr>
          <p:txBody>
            <a:bodyPr wrap="square" lIns="0" tIns="0" rIns="0" bIns="0" rtlCol="0"/>
            <a:lstStyle/>
            <a:p>
              <a:endParaRPr/>
            </a:p>
          </p:txBody>
        </p:sp>
        <p:sp>
          <p:nvSpPr>
            <p:cNvPr id="27" name="object 27"/>
            <p:cNvSpPr/>
            <p:nvPr/>
          </p:nvSpPr>
          <p:spPr>
            <a:xfrm>
              <a:off x="8066532" y="3555491"/>
              <a:ext cx="528955" cy="0"/>
            </a:xfrm>
            <a:custGeom>
              <a:avLst/>
              <a:gdLst/>
              <a:ahLst/>
              <a:cxnLst/>
              <a:rect l="l" t="t" r="r" b="b"/>
              <a:pathLst>
                <a:path w="528954">
                  <a:moveTo>
                    <a:pt x="0" y="0"/>
                  </a:moveTo>
                  <a:lnTo>
                    <a:pt x="528574" y="0"/>
                  </a:lnTo>
                </a:path>
              </a:pathLst>
            </a:custGeom>
            <a:ln w="9144">
              <a:solidFill>
                <a:srgbClr val="0094D4"/>
              </a:solidFill>
            </a:ln>
          </p:spPr>
          <p:txBody>
            <a:bodyPr wrap="square" lIns="0" tIns="0" rIns="0" bIns="0" rtlCol="0"/>
            <a:lstStyle/>
            <a:p>
              <a:endParaRPr/>
            </a:p>
          </p:txBody>
        </p:sp>
        <p:sp>
          <p:nvSpPr>
            <p:cNvPr id="28" name="object 28"/>
            <p:cNvSpPr/>
            <p:nvPr/>
          </p:nvSpPr>
          <p:spPr>
            <a:xfrm>
              <a:off x="7141464" y="1641347"/>
              <a:ext cx="208788" cy="236220"/>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7206996" y="1863813"/>
              <a:ext cx="76200" cy="280454"/>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5967984" y="4117847"/>
              <a:ext cx="1276985" cy="0"/>
            </a:xfrm>
            <a:custGeom>
              <a:avLst/>
              <a:gdLst/>
              <a:ahLst/>
              <a:cxnLst/>
              <a:rect l="l" t="t" r="r" b="b"/>
              <a:pathLst>
                <a:path w="1276984">
                  <a:moveTo>
                    <a:pt x="0" y="0"/>
                  </a:moveTo>
                  <a:lnTo>
                    <a:pt x="1276985" y="0"/>
                  </a:lnTo>
                </a:path>
              </a:pathLst>
            </a:custGeom>
            <a:ln w="9144">
              <a:solidFill>
                <a:srgbClr val="095A82"/>
              </a:solidFill>
            </a:ln>
          </p:spPr>
          <p:txBody>
            <a:bodyPr wrap="square" lIns="0" tIns="0" rIns="0" bIns="0" rtlCol="0"/>
            <a:lstStyle/>
            <a:p>
              <a:endParaRPr/>
            </a:p>
          </p:txBody>
        </p:sp>
      </p:grpSp>
      <p:sp>
        <p:nvSpPr>
          <p:cNvPr id="31" name="object 31"/>
          <p:cNvSpPr txBox="1"/>
          <p:nvPr/>
        </p:nvSpPr>
        <p:spPr>
          <a:xfrm>
            <a:off x="5571744" y="2831592"/>
            <a:ext cx="792480" cy="295910"/>
          </a:xfrm>
          <a:prstGeom prst="rect">
            <a:avLst/>
          </a:prstGeom>
          <a:solidFill>
            <a:srgbClr val="0094D4"/>
          </a:solidFill>
        </p:spPr>
        <p:txBody>
          <a:bodyPr vert="horz" wrap="square" lIns="0" tIns="65405" rIns="0" bIns="0" rtlCol="0">
            <a:spAutoFit/>
          </a:bodyPr>
          <a:lstStyle/>
          <a:p>
            <a:pPr marL="218440">
              <a:lnSpc>
                <a:spcPct val="100000"/>
              </a:lnSpc>
              <a:spcBef>
                <a:spcPts val="515"/>
              </a:spcBef>
            </a:pPr>
            <a:r>
              <a:rPr sz="1000" spc="-140" dirty="0">
                <a:solidFill>
                  <a:srgbClr val="FFFFFF"/>
                </a:solidFill>
                <a:latin typeface="Arial Black"/>
                <a:cs typeface="Arial Black"/>
              </a:rPr>
              <a:t>repeat</a:t>
            </a:r>
            <a:endParaRPr sz="1000">
              <a:latin typeface="Arial Black"/>
              <a:cs typeface="Arial Black"/>
            </a:endParaRPr>
          </a:p>
        </p:txBody>
      </p:sp>
      <p:sp>
        <p:nvSpPr>
          <p:cNvPr id="32" name="object 32"/>
          <p:cNvSpPr txBox="1"/>
          <p:nvPr/>
        </p:nvSpPr>
        <p:spPr>
          <a:xfrm>
            <a:off x="7907273" y="4170426"/>
            <a:ext cx="914400" cy="419100"/>
          </a:xfrm>
          <a:prstGeom prst="rect">
            <a:avLst/>
          </a:prstGeom>
          <a:ln w="25907">
            <a:solidFill>
              <a:srgbClr val="095A82"/>
            </a:solidFill>
          </a:ln>
        </p:spPr>
        <p:txBody>
          <a:bodyPr vert="horz" wrap="square" lIns="0" tIns="100330" rIns="0" bIns="0" rtlCol="0">
            <a:spAutoFit/>
          </a:bodyPr>
          <a:lstStyle/>
          <a:p>
            <a:pPr marL="136525">
              <a:lnSpc>
                <a:spcPct val="100000"/>
              </a:lnSpc>
              <a:spcBef>
                <a:spcPts val="790"/>
              </a:spcBef>
            </a:pPr>
            <a:r>
              <a:rPr sz="1200" dirty="0">
                <a:solidFill>
                  <a:srgbClr val="777777"/>
                </a:solidFill>
                <a:latin typeface="Carlito"/>
                <a:cs typeface="Carlito"/>
              </a:rPr>
              <a:t>EXIT</a:t>
            </a:r>
            <a:r>
              <a:rPr sz="1200" spc="-30" dirty="0">
                <a:solidFill>
                  <a:srgbClr val="777777"/>
                </a:solidFill>
                <a:latin typeface="Carlito"/>
                <a:cs typeface="Carlito"/>
              </a:rPr>
              <a:t> </a:t>
            </a:r>
            <a:r>
              <a:rPr sz="1200" spc="-25" dirty="0">
                <a:solidFill>
                  <a:srgbClr val="777777"/>
                </a:solidFill>
                <a:latin typeface="Carlito"/>
                <a:cs typeface="Carlito"/>
              </a:rPr>
              <a:t>LOOP</a:t>
            </a:r>
            <a:endParaRPr sz="1200">
              <a:latin typeface="Carlito"/>
              <a:cs typeface="Carlito"/>
            </a:endParaRPr>
          </a:p>
        </p:txBody>
      </p:sp>
      <p:sp>
        <p:nvSpPr>
          <p:cNvPr id="33" name="object 33"/>
          <p:cNvSpPr/>
          <p:nvPr/>
        </p:nvSpPr>
        <p:spPr>
          <a:xfrm>
            <a:off x="8107680" y="3293364"/>
            <a:ext cx="640080" cy="245110"/>
          </a:xfrm>
          <a:custGeom>
            <a:avLst/>
            <a:gdLst/>
            <a:ahLst/>
            <a:cxnLst/>
            <a:rect l="l" t="t" r="r" b="b"/>
            <a:pathLst>
              <a:path w="640079" h="245110">
                <a:moveTo>
                  <a:pt x="640079" y="0"/>
                </a:moveTo>
                <a:lnTo>
                  <a:pt x="0" y="0"/>
                </a:lnTo>
                <a:lnTo>
                  <a:pt x="0" y="244983"/>
                </a:lnTo>
                <a:lnTo>
                  <a:pt x="640079" y="244983"/>
                </a:lnTo>
                <a:lnTo>
                  <a:pt x="640079" y="0"/>
                </a:lnTo>
                <a:close/>
              </a:path>
            </a:pathLst>
          </a:custGeom>
          <a:solidFill>
            <a:srgbClr val="095A82"/>
          </a:solidFill>
        </p:spPr>
        <p:txBody>
          <a:bodyPr wrap="square" lIns="0" tIns="0" rIns="0" bIns="0" rtlCol="0"/>
          <a:lstStyle/>
          <a:p>
            <a:endParaRPr/>
          </a:p>
        </p:txBody>
      </p:sp>
      <p:sp>
        <p:nvSpPr>
          <p:cNvPr id="34" name="object 34"/>
          <p:cNvSpPr txBox="1"/>
          <p:nvPr/>
        </p:nvSpPr>
        <p:spPr>
          <a:xfrm>
            <a:off x="8107680" y="3321558"/>
            <a:ext cx="640080" cy="177800"/>
          </a:xfrm>
          <a:prstGeom prst="rect">
            <a:avLst/>
          </a:prstGeom>
        </p:spPr>
        <p:txBody>
          <a:bodyPr vert="horz" wrap="square" lIns="0" tIns="12065" rIns="0" bIns="0" rtlCol="0">
            <a:spAutoFit/>
          </a:bodyPr>
          <a:lstStyle/>
          <a:p>
            <a:pPr marL="154940">
              <a:lnSpc>
                <a:spcPct val="100000"/>
              </a:lnSpc>
              <a:spcBef>
                <a:spcPts val="95"/>
              </a:spcBef>
            </a:pPr>
            <a:r>
              <a:rPr sz="1000" spc="-200" dirty="0">
                <a:solidFill>
                  <a:srgbClr val="DCE1E2"/>
                </a:solidFill>
                <a:latin typeface="Arial Black"/>
                <a:cs typeface="Arial Black"/>
              </a:rPr>
              <a:t>FALSE</a:t>
            </a:r>
            <a:endParaRPr sz="1000">
              <a:latin typeface="Arial Black"/>
              <a:cs typeface="Arial Black"/>
            </a:endParaRPr>
          </a:p>
        </p:txBody>
      </p:sp>
      <p:sp>
        <p:nvSpPr>
          <p:cNvPr id="35" name="object 35"/>
          <p:cNvSpPr txBox="1"/>
          <p:nvPr/>
        </p:nvSpPr>
        <p:spPr>
          <a:xfrm>
            <a:off x="6380988" y="4178808"/>
            <a:ext cx="567055" cy="245745"/>
          </a:xfrm>
          <a:prstGeom prst="rect">
            <a:avLst/>
          </a:prstGeom>
          <a:solidFill>
            <a:srgbClr val="1F9F85"/>
          </a:solidFill>
        </p:spPr>
        <p:txBody>
          <a:bodyPr vert="horz" wrap="square" lIns="0" tIns="40005" rIns="0" bIns="0" rtlCol="0">
            <a:spAutoFit/>
          </a:bodyPr>
          <a:lstStyle/>
          <a:p>
            <a:pPr marL="137795">
              <a:lnSpc>
                <a:spcPct val="100000"/>
              </a:lnSpc>
              <a:spcBef>
                <a:spcPts val="315"/>
              </a:spcBef>
            </a:pPr>
            <a:r>
              <a:rPr sz="1000" spc="-210" dirty="0">
                <a:solidFill>
                  <a:srgbClr val="DCE1E2"/>
                </a:solidFill>
                <a:latin typeface="Arial Black"/>
                <a:cs typeface="Arial Black"/>
              </a:rPr>
              <a:t>TRUE</a:t>
            </a:r>
            <a:endParaRPr sz="1000">
              <a:latin typeface="Arial Black"/>
              <a:cs typeface="Arial Black"/>
            </a:endParaRPr>
          </a:p>
        </p:txBody>
      </p:sp>
      <p:sp>
        <p:nvSpPr>
          <p:cNvPr id="36" name="object 36"/>
          <p:cNvSpPr/>
          <p:nvPr/>
        </p:nvSpPr>
        <p:spPr>
          <a:xfrm>
            <a:off x="7245095" y="3912108"/>
            <a:ext cx="0" cy="205740"/>
          </a:xfrm>
          <a:custGeom>
            <a:avLst/>
            <a:gdLst/>
            <a:ahLst/>
            <a:cxnLst/>
            <a:rect l="l" t="t" r="r" b="b"/>
            <a:pathLst>
              <a:path h="205739">
                <a:moveTo>
                  <a:pt x="0" y="0"/>
                </a:moveTo>
                <a:lnTo>
                  <a:pt x="0" y="205524"/>
                </a:lnTo>
              </a:path>
            </a:pathLst>
          </a:custGeom>
          <a:ln w="9144">
            <a:solidFill>
              <a:srgbClr val="045782"/>
            </a:solidFill>
          </a:ln>
        </p:spPr>
        <p:txBody>
          <a:bodyPr wrap="square" lIns="0" tIns="0" rIns="0" bIns="0" rtlCol="0"/>
          <a:lstStyle/>
          <a:p>
            <a:endParaRPr/>
          </a:p>
        </p:txBody>
      </p:sp>
      <p:sp>
        <p:nvSpPr>
          <p:cNvPr id="37" name="object 37"/>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4025" y="845692"/>
            <a:ext cx="8239125" cy="3841750"/>
            <a:chOff x="454025" y="845692"/>
            <a:chExt cx="8239125" cy="3841750"/>
          </a:xfrm>
        </p:grpSpPr>
        <p:sp>
          <p:nvSpPr>
            <p:cNvPr id="3" name="object 3"/>
            <p:cNvSpPr/>
            <p:nvPr/>
          </p:nvSpPr>
          <p:spPr>
            <a:xfrm>
              <a:off x="468629" y="860297"/>
              <a:ext cx="8209915" cy="0"/>
            </a:xfrm>
            <a:custGeom>
              <a:avLst/>
              <a:gdLst/>
              <a:ahLst/>
              <a:cxnLst/>
              <a:rect l="l" t="t" r="r" b="b"/>
              <a:pathLst>
                <a:path w="8209915">
                  <a:moveTo>
                    <a:pt x="0" y="0"/>
                  </a:moveTo>
                  <a:lnTo>
                    <a:pt x="8209788" y="0"/>
                  </a:lnTo>
                </a:path>
              </a:pathLst>
            </a:custGeom>
            <a:ln w="28956">
              <a:solidFill>
                <a:srgbClr val="095A82"/>
              </a:solidFill>
            </a:ln>
          </p:spPr>
          <p:txBody>
            <a:bodyPr wrap="square" lIns="0" tIns="0" rIns="0" bIns="0" rtlCol="0"/>
            <a:lstStyle/>
            <a:p>
              <a:endParaRPr/>
            </a:p>
          </p:txBody>
        </p:sp>
        <p:sp>
          <p:nvSpPr>
            <p:cNvPr id="4" name="object 4"/>
            <p:cNvSpPr/>
            <p:nvPr/>
          </p:nvSpPr>
          <p:spPr>
            <a:xfrm>
              <a:off x="469392" y="903731"/>
              <a:ext cx="1873250" cy="3783965"/>
            </a:xfrm>
            <a:custGeom>
              <a:avLst/>
              <a:gdLst/>
              <a:ahLst/>
              <a:cxnLst/>
              <a:rect l="l" t="t" r="r" b="b"/>
              <a:pathLst>
                <a:path w="1873250" h="3783965">
                  <a:moveTo>
                    <a:pt x="1872742" y="0"/>
                  </a:moveTo>
                  <a:lnTo>
                    <a:pt x="0" y="0"/>
                  </a:lnTo>
                  <a:lnTo>
                    <a:pt x="0" y="3783584"/>
                  </a:lnTo>
                  <a:lnTo>
                    <a:pt x="1872742" y="3783584"/>
                  </a:lnTo>
                  <a:lnTo>
                    <a:pt x="1872742" y="0"/>
                  </a:lnTo>
                  <a:close/>
                </a:path>
              </a:pathLst>
            </a:custGeom>
            <a:solidFill>
              <a:srgbClr val="095A82"/>
            </a:solidFill>
          </p:spPr>
          <p:txBody>
            <a:bodyPr wrap="square" lIns="0" tIns="0" rIns="0" bIns="0" rtlCol="0"/>
            <a:lstStyle/>
            <a:p>
              <a:endParaRPr/>
            </a:p>
          </p:txBody>
        </p:sp>
        <p:sp>
          <p:nvSpPr>
            <p:cNvPr id="5" name="object 5"/>
            <p:cNvSpPr/>
            <p:nvPr/>
          </p:nvSpPr>
          <p:spPr>
            <a:xfrm>
              <a:off x="756665" y="1837181"/>
              <a:ext cx="0" cy="1676400"/>
            </a:xfrm>
            <a:custGeom>
              <a:avLst/>
              <a:gdLst/>
              <a:ahLst/>
              <a:cxnLst/>
              <a:rect l="l" t="t" r="r" b="b"/>
              <a:pathLst>
                <a:path h="1676400">
                  <a:moveTo>
                    <a:pt x="0" y="0"/>
                  </a:moveTo>
                  <a:lnTo>
                    <a:pt x="0" y="1676272"/>
                  </a:lnTo>
                </a:path>
              </a:pathLst>
            </a:custGeom>
            <a:ln w="16764">
              <a:solidFill>
                <a:srgbClr val="000000"/>
              </a:solidFill>
            </a:ln>
          </p:spPr>
          <p:txBody>
            <a:bodyPr wrap="square" lIns="0" tIns="0" rIns="0" bIns="0" rtlCol="0"/>
            <a:lstStyle/>
            <a:p>
              <a:endParaRPr/>
            </a:p>
          </p:txBody>
        </p:sp>
        <p:sp>
          <p:nvSpPr>
            <p:cNvPr id="6" name="object 6"/>
            <p:cNvSpPr/>
            <p:nvPr/>
          </p:nvSpPr>
          <p:spPr>
            <a:xfrm>
              <a:off x="553211" y="2410967"/>
              <a:ext cx="403859" cy="406907"/>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58368" y="2516123"/>
              <a:ext cx="198119" cy="20116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61415" y="1737359"/>
              <a:ext cx="198119" cy="201167"/>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653795" y="3293363"/>
              <a:ext cx="196595" cy="201168"/>
            </a:xfrm>
            <a:prstGeom prst="rect">
              <a:avLst/>
            </a:prstGeom>
            <a:blipFill>
              <a:blip r:embed="rId5" cstate="print"/>
              <a:stretch>
                <a:fillRect/>
              </a:stretch>
            </a:blipFill>
          </p:spPr>
          <p:txBody>
            <a:bodyPr wrap="square" lIns="0" tIns="0" rIns="0" bIns="0" rtlCol="0"/>
            <a:lstStyle/>
            <a:p>
              <a:endParaRPr/>
            </a:p>
          </p:txBody>
        </p:sp>
      </p:grpSp>
      <p:sp>
        <p:nvSpPr>
          <p:cNvPr id="10" name="object 10"/>
          <p:cNvSpPr txBox="1">
            <a:spLocks noGrp="1"/>
          </p:cNvSpPr>
          <p:nvPr>
            <p:ph type="title"/>
          </p:nvPr>
        </p:nvSpPr>
        <p:spPr>
          <a:xfrm>
            <a:off x="470712" y="300304"/>
            <a:ext cx="273050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Control</a:t>
            </a:r>
            <a:r>
              <a:rPr sz="2800" b="1" spc="-120" dirty="0">
                <a:latin typeface="Carlito"/>
                <a:cs typeface="Carlito"/>
              </a:rPr>
              <a:t> </a:t>
            </a:r>
            <a:r>
              <a:rPr sz="2800" b="1" spc="-20" dirty="0">
                <a:latin typeface="Carlito"/>
                <a:cs typeface="Carlito"/>
              </a:rPr>
              <a:t>Statement</a:t>
            </a:r>
            <a:endParaRPr sz="2800">
              <a:latin typeface="Carlito"/>
              <a:cs typeface="Carlito"/>
            </a:endParaRPr>
          </a:p>
        </p:txBody>
      </p:sp>
      <p:sp>
        <p:nvSpPr>
          <p:cNvPr id="11" name="object 11"/>
          <p:cNvSpPr txBox="1"/>
          <p:nvPr/>
        </p:nvSpPr>
        <p:spPr>
          <a:xfrm>
            <a:off x="469391" y="903732"/>
            <a:ext cx="1873250" cy="3783965"/>
          </a:xfrm>
          <a:prstGeom prst="rect">
            <a:avLst/>
          </a:prstGeom>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150">
              <a:latin typeface="Times New Roman"/>
              <a:cs typeface="Times New Roman"/>
            </a:endParaRPr>
          </a:p>
          <a:p>
            <a:pPr marL="509270" marR="542290">
              <a:lnSpc>
                <a:spcPct val="100000"/>
              </a:lnSpc>
            </a:pPr>
            <a:r>
              <a:rPr sz="1400" spc="-15" dirty="0">
                <a:solidFill>
                  <a:srgbClr val="FFFFFF"/>
                </a:solidFill>
                <a:latin typeface="Carlito"/>
                <a:cs typeface="Carlito"/>
              </a:rPr>
              <a:t>Selection  </a:t>
            </a:r>
            <a:r>
              <a:rPr sz="1400" spc="-10" dirty="0">
                <a:solidFill>
                  <a:srgbClr val="FFFFFF"/>
                </a:solidFill>
                <a:latin typeface="Carlito"/>
                <a:cs typeface="Carlito"/>
              </a:rPr>
              <a:t>S</a:t>
            </a:r>
            <a:r>
              <a:rPr sz="1400" spc="-15" dirty="0">
                <a:solidFill>
                  <a:srgbClr val="FFFFFF"/>
                </a:solidFill>
                <a:latin typeface="Carlito"/>
                <a:cs typeface="Carlito"/>
              </a:rPr>
              <a:t>tate</a:t>
            </a:r>
            <a:r>
              <a:rPr sz="1400" spc="-20" dirty="0">
                <a:solidFill>
                  <a:srgbClr val="FFFFFF"/>
                </a:solidFill>
                <a:latin typeface="Carlito"/>
                <a:cs typeface="Carlito"/>
              </a:rPr>
              <a:t>m</a:t>
            </a:r>
            <a:r>
              <a:rPr sz="1400" spc="-15" dirty="0">
                <a:solidFill>
                  <a:srgbClr val="FFFFFF"/>
                </a:solidFill>
                <a:latin typeface="Carlito"/>
                <a:cs typeface="Carlito"/>
              </a:rPr>
              <a:t>e</a:t>
            </a:r>
            <a:r>
              <a:rPr sz="1400" spc="-20" dirty="0">
                <a:solidFill>
                  <a:srgbClr val="FFFFFF"/>
                </a:solidFill>
                <a:latin typeface="Carlito"/>
                <a:cs typeface="Carlito"/>
              </a:rPr>
              <a:t>n</a:t>
            </a:r>
            <a:r>
              <a:rPr sz="1400" spc="-15" dirty="0">
                <a:solidFill>
                  <a:srgbClr val="FFFFFF"/>
                </a:solidFill>
                <a:latin typeface="Carlito"/>
                <a:cs typeface="Carlito"/>
              </a:rPr>
              <a:t>t</a:t>
            </a:r>
            <a:r>
              <a:rPr sz="1400" dirty="0">
                <a:solidFill>
                  <a:srgbClr val="FFFFFF"/>
                </a:solidFill>
                <a:latin typeface="Carlito"/>
                <a:cs typeface="Carlito"/>
              </a:rPr>
              <a:t>s</a:t>
            </a:r>
            <a:endParaRPr sz="1400">
              <a:latin typeface="Carlito"/>
              <a:cs typeface="Carlito"/>
            </a:endParaRPr>
          </a:p>
          <a:p>
            <a:pPr>
              <a:lnSpc>
                <a:spcPct val="100000"/>
              </a:lnSpc>
            </a:pPr>
            <a:endParaRPr sz="1400">
              <a:latin typeface="Carlito"/>
              <a:cs typeface="Carlito"/>
            </a:endParaRPr>
          </a:p>
          <a:p>
            <a:pPr marL="511809" marR="539115">
              <a:lnSpc>
                <a:spcPct val="100000"/>
              </a:lnSpc>
              <a:spcBef>
                <a:spcPts val="1175"/>
              </a:spcBef>
            </a:pPr>
            <a:r>
              <a:rPr sz="1400" spc="-15" dirty="0">
                <a:solidFill>
                  <a:srgbClr val="FFFFFF"/>
                </a:solidFill>
                <a:latin typeface="Carlito"/>
                <a:cs typeface="Carlito"/>
              </a:rPr>
              <a:t>Iteration  </a:t>
            </a:r>
            <a:r>
              <a:rPr sz="1400" spc="-10" dirty="0">
                <a:solidFill>
                  <a:srgbClr val="FFFFFF"/>
                </a:solidFill>
                <a:latin typeface="Carlito"/>
                <a:cs typeface="Carlito"/>
              </a:rPr>
              <a:t>S</a:t>
            </a:r>
            <a:r>
              <a:rPr sz="1400" spc="-15" dirty="0">
                <a:solidFill>
                  <a:srgbClr val="FFFFFF"/>
                </a:solidFill>
                <a:latin typeface="Carlito"/>
                <a:cs typeface="Carlito"/>
              </a:rPr>
              <a:t>tate</a:t>
            </a:r>
            <a:r>
              <a:rPr sz="1400" spc="-20" dirty="0">
                <a:solidFill>
                  <a:srgbClr val="FFFFFF"/>
                </a:solidFill>
                <a:latin typeface="Carlito"/>
                <a:cs typeface="Carlito"/>
              </a:rPr>
              <a:t>m</a:t>
            </a:r>
            <a:r>
              <a:rPr sz="1400" spc="-15" dirty="0">
                <a:solidFill>
                  <a:srgbClr val="FFFFFF"/>
                </a:solidFill>
                <a:latin typeface="Carlito"/>
                <a:cs typeface="Carlito"/>
              </a:rPr>
              <a:t>e</a:t>
            </a:r>
            <a:r>
              <a:rPr sz="1400" spc="-20" dirty="0">
                <a:solidFill>
                  <a:srgbClr val="FFFFFF"/>
                </a:solidFill>
                <a:latin typeface="Carlito"/>
                <a:cs typeface="Carlito"/>
              </a:rPr>
              <a:t>n</a:t>
            </a:r>
            <a:r>
              <a:rPr sz="1400" spc="-15" dirty="0">
                <a:solidFill>
                  <a:srgbClr val="FFFFFF"/>
                </a:solidFill>
                <a:latin typeface="Carlito"/>
                <a:cs typeface="Carlito"/>
              </a:rPr>
              <a:t>t</a:t>
            </a:r>
            <a:r>
              <a:rPr sz="1400" dirty="0">
                <a:solidFill>
                  <a:srgbClr val="FFFFFF"/>
                </a:solidFill>
                <a:latin typeface="Carlito"/>
                <a:cs typeface="Carlito"/>
              </a:rPr>
              <a:t>s</a:t>
            </a:r>
            <a:endParaRPr sz="1400">
              <a:latin typeface="Carlito"/>
              <a:cs typeface="Carlito"/>
            </a:endParaRPr>
          </a:p>
          <a:p>
            <a:pPr>
              <a:lnSpc>
                <a:spcPct val="100000"/>
              </a:lnSpc>
            </a:pPr>
            <a:endParaRPr sz="1400">
              <a:latin typeface="Carlito"/>
              <a:cs typeface="Carlito"/>
            </a:endParaRPr>
          </a:p>
          <a:p>
            <a:pPr>
              <a:lnSpc>
                <a:spcPct val="100000"/>
              </a:lnSpc>
              <a:spcBef>
                <a:spcPts val="5"/>
              </a:spcBef>
            </a:pPr>
            <a:endParaRPr sz="1100">
              <a:latin typeface="Carlito"/>
              <a:cs typeface="Carlito"/>
            </a:endParaRPr>
          </a:p>
          <a:p>
            <a:pPr marL="496570">
              <a:lnSpc>
                <a:spcPct val="100000"/>
              </a:lnSpc>
            </a:pPr>
            <a:r>
              <a:rPr sz="1400" spc="-25" dirty="0">
                <a:solidFill>
                  <a:srgbClr val="FFFFFF"/>
                </a:solidFill>
                <a:latin typeface="Carlito"/>
                <a:cs typeface="Carlito"/>
              </a:rPr>
              <a:t>Jump</a:t>
            </a:r>
            <a:endParaRPr sz="1400">
              <a:latin typeface="Carlito"/>
              <a:cs typeface="Carlito"/>
            </a:endParaRPr>
          </a:p>
          <a:p>
            <a:pPr marL="496570">
              <a:lnSpc>
                <a:spcPct val="100000"/>
              </a:lnSpc>
            </a:pPr>
            <a:r>
              <a:rPr sz="1400" spc="-15" dirty="0">
                <a:solidFill>
                  <a:srgbClr val="FFFFFF"/>
                </a:solidFill>
                <a:latin typeface="Carlito"/>
                <a:cs typeface="Carlito"/>
              </a:rPr>
              <a:t>Statements</a:t>
            </a:r>
            <a:endParaRPr sz="1400">
              <a:latin typeface="Carlito"/>
              <a:cs typeface="Carlito"/>
            </a:endParaRPr>
          </a:p>
        </p:txBody>
      </p:sp>
      <p:grpSp>
        <p:nvGrpSpPr>
          <p:cNvPr id="12" name="object 12"/>
          <p:cNvGrpSpPr/>
          <p:nvPr/>
        </p:nvGrpSpPr>
        <p:grpSpPr>
          <a:xfrm>
            <a:off x="649097" y="2061908"/>
            <a:ext cx="8204834" cy="2623185"/>
            <a:chOff x="649097" y="2061908"/>
            <a:chExt cx="8204834" cy="2623185"/>
          </a:xfrm>
        </p:grpSpPr>
        <p:sp>
          <p:nvSpPr>
            <p:cNvPr id="13" name="object 13"/>
            <p:cNvSpPr/>
            <p:nvPr/>
          </p:nvSpPr>
          <p:spPr>
            <a:xfrm>
              <a:off x="663702" y="3512057"/>
              <a:ext cx="225425" cy="1158240"/>
            </a:xfrm>
            <a:custGeom>
              <a:avLst/>
              <a:gdLst/>
              <a:ahLst/>
              <a:cxnLst/>
              <a:rect l="l" t="t" r="r" b="b"/>
              <a:pathLst>
                <a:path w="225425" h="1158239">
                  <a:moveTo>
                    <a:pt x="0" y="1157986"/>
                  </a:moveTo>
                  <a:lnTo>
                    <a:pt x="225043" y="1157986"/>
                  </a:lnTo>
                  <a:lnTo>
                    <a:pt x="225043" y="0"/>
                  </a:lnTo>
                  <a:lnTo>
                    <a:pt x="0" y="0"/>
                  </a:lnTo>
                  <a:lnTo>
                    <a:pt x="0" y="1157986"/>
                  </a:lnTo>
                  <a:close/>
                </a:path>
              </a:pathLst>
            </a:custGeom>
            <a:ln w="28955">
              <a:solidFill>
                <a:srgbClr val="095A82"/>
              </a:solidFill>
            </a:ln>
          </p:spPr>
          <p:txBody>
            <a:bodyPr wrap="square" lIns="0" tIns="0" rIns="0" bIns="0" rtlCol="0"/>
            <a:lstStyle/>
            <a:p>
              <a:endParaRPr/>
            </a:p>
          </p:txBody>
        </p:sp>
        <p:sp>
          <p:nvSpPr>
            <p:cNvPr id="14" name="object 14"/>
            <p:cNvSpPr/>
            <p:nvPr/>
          </p:nvSpPr>
          <p:spPr>
            <a:xfrm>
              <a:off x="6223254" y="2074925"/>
              <a:ext cx="2073910" cy="856615"/>
            </a:xfrm>
            <a:custGeom>
              <a:avLst/>
              <a:gdLst/>
              <a:ahLst/>
              <a:cxnLst/>
              <a:rect l="l" t="t" r="r" b="b"/>
              <a:pathLst>
                <a:path w="2073909" h="856614">
                  <a:moveTo>
                    <a:pt x="0" y="427990"/>
                  </a:moveTo>
                  <a:lnTo>
                    <a:pt x="1036827" y="0"/>
                  </a:lnTo>
                  <a:lnTo>
                    <a:pt x="2073782" y="427990"/>
                  </a:lnTo>
                  <a:lnTo>
                    <a:pt x="1036827" y="856107"/>
                  </a:lnTo>
                  <a:lnTo>
                    <a:pt x="0" y="427990"/>
                  </a:lnTo>
                  <a:close/>
                </a:path>
              </a:pathLst>
            </a:custGeom>
            <a:ln w="25908">
              <a:solidFill>
                <a:srgbClr val="095A82"/>
              </a:solidFill>
            </a:ln>
          </p:spPr>
          <p:txBody>
            <a:bodyPr wrap="square" lIns="0" tIns="0" rIns="0" bIns="0" rtlCol="0"/>
            <a:lstStyle/>
            <a:p>
              <a:endParaRPr/>
            </a:p>
          </p:txBody>
        </p:sp>
        <p:sp>
          <p:nvSpPr>
            <p:cNvPr id="15" name="object 15"/>
            <p:cNvSpPr/>
            <p:nvPr/>
          </p:nvSpPr>
          <p:spPr>
            <a:xfrm>
              <a:off x="8294624" y="2480436"/>
              <a:ext cx="559435" cy="7620"/>
            </a:xfrm>
            <a:custGeom>
              <a:avLst/>
              <a:gdLst/>
              <a:ahLst/>
              <a:cxnLst/>
              <a:rect l="l" t="t" r="r" b="b"/>
              <a:pathLst>
                <a:path w="559434" h="7619">
                  <a:moveTo>
                    <a:pt x="559307" y="0"/>
                  </a:moveTo>
                  <a:lnTo>
                    <a:pt x="0" y="0"/>
                  </a:lnTo>
                  <a:lnTo>
                    <a:pt x="0" y="7619"/>
                  </a:lnTo>
                  <a:lnTo>
                    <a:pt x="559307" y="7619"/>
                  </a:lnTo>
                  <a:lnTo>
                    <a:pt x="559307" y="0"/>
                  </a:lnTo>
                  <a:close/>
                </a:path>
              </a:pathLst>
            </a:custGeom>
            <a:solidFill>
              <a:srgbClr val="095A82"/>
            </a:solidFill>
          </p:spPr>
          <p:txBody>
            <a:bodyPr wrap="square" lIns="0" tIns="0" rIns="0" bIns="0" rtlCol="0"/>
            <a:lstStyle/>
            <a:p>
              <a:endParaRPr/>
            </a:p>
          </p:txBody>
        </p:sp>
      </p:grpSp>
      <p:sp>
        <p:nvSpPr>
          <p:cNvPr id="16" name="object 16"/>
          <p:cNvSpPr txBox="1"/>
          <p:nvPr/>
        </p:nvSpPr>
        <p:spPr>
          <a:xfrm>
            <a:off x="2382011" y="2101595"/>
            <a:ext cx="2525395" cy="1560830"/>
          </a:xfrm>
          <a:prstGeom prst="rect">
            <a:avLst/>
          </a:prstGeom>
          <a:ln w="9144">
            <a:solidFill>
              <a:srgbClr val="095A82"/>
            </a:solidFill>
          </a:ln>
        </p:spPr>
        <p:txBody>
          <a:bodyPr vert="horz" wrap="square" lIns="0" tIns="10795" rIns="0" bIns="0" rtlCol="0">
            <a:spAutoFit/>
          </a:bodyPr>
          <a:lstStyle/>
          <a:p>
            <a:pPr marL="91440">
              <a:lnSpc>
                <a:spcPct val="100000"/>
              </a:lnSpc>
              <a:spcBef>
                <a:spcPts val="85"/>
              </a:spcBef>
            </a:pPr>
            <a:r>
              <a:rPr sz="1400" spc="-15" dirty="0">
                <a:latin typeface="Carlito"/>
                <a:cs typeface="Carlito"/>
              </a:rPr>
              <a:t>Syntax:</a:t>
            </a:r>
            <a:endParaRPr sz="1400">
              <a:latin typeface="Carlito"/>
              <a:cs typeface="Carlito"/>
            </a:endParaRPr>
          </a:p>
          <a:p>
            <a:pPr marL="91440">
              <a:lnSpc>
                <a:spcPct val="100000"/>
              </a:lnSpc>
              <a:spcBef>
                <a:spcPts val="600"/>
              </a:spcBef>
            </a:pPr>
            <a:r>
              <a:rPr sz="1400" dirty="0">
                <a:solidFill>
                  <a:srgbClr val="0094D4"/>
                </a:solidFill>
                <a:latin typeface="Carlito"/>
                <a:cs typeface="Carlito"/>
              </a:rPr>
              <a:t>while </a:t>
            </a:r>
            <a:r>
              <a:rPr sz="1400" spc="-5" dirty="0">
                <a:solidFill>
                  <a:srgbClr val="0094D4"/>
                </a:solidFill>
                <a:latin typeface="Carlito"/>
                <a:cs typeface="Carlito"/>
              </a:rPr>
              <a:t>(condition </a:t>
            </a:r>
            <a:r>
              <a:rPr sz="1400" dirty="0">
                <a:solidFill>
                  <a:srgbClr val="0094D4"/>
                </a:solidFill>
                <a:latin typeface="Carlito"/>
                <a:cs typeface="Carlito"/>
              </a:rPr>
              <a:t>is</a:t>
            </a:r>
            <a:r>
              <a:rPr sz="1400" spc="-90" dirty="0">
                <a:solidFill>
                  <a:srgbClr val="0094D4"/>
                </a:solidFill>
                <a:latin typeface="Carlito"/>
                <a:cs typeface="Carlito"/>
              </a:rPr>
              <a:t> </a:t>
            </a:r>
            <a:r>
              <a:rPr sz="1400" spc="-15" dirty="0">
                <a:solidFill>
                  <a:srgbClr val="0094D4"/>
                </a:solidFill>
                <a:latin typeface="Carlito"/>
                <a:cs typeface="Carlito"/>
              </a:rPr>
              <a:t>True)</a:t>
            </a:r>
            <a:endParaRPr sz="1400">
              <a:latin typeface="Carlito"/>
              <a:cs typeface="Carlito"/>
            </a:endParaRPr>
          </a:p>
          <a:p>
            <a:pPr marL="1010919">
              <a:lnSpc>
                <a:spcPct val="100000"/>
              </a:lnSpc>
              <a:spcBef>
                <a:spcPts val="810"/>
              </a:spcBef>
            </a:pPr>
            <a:r>
              <a:rPr sz="1400" dirty="0">
                <a:latin typeface="Carlito"/>
                <a:cs typeface="Carlito"/>
              </a:rPr>
              <a:t>{</a:t>
            </a:r>
            <a:endParaRPr sz="1400">
              <a:latin typeface="Carlito"/>
              <a:cs typeface="Carlito"/>
            </a:endParaRPr>
          </a:p>
          <a:p>
            <a:pPr marL="687705">
              <a:lnSpc>
                <a:spcPct val="100000"/>
              </a:lnSpc>
              <a:spcBef>
                <a:spcPts val="800"/>
              </a:spcBef>
            </a:pPr>
            <a:r>
              <a:rPr sz="1400" spc="-15" dirty="0">
                <a:latin typeface="Carlito"/>
                <a:cs typeface="Carlito"/>
              </a:rPr>
              <a:t>statements…</a:t>
            </a:r>
            <a:endParaRPr sz="1400">
              <a:latin typeface="Carlito"/>
              <a:cs typeface="Carlito"/>
            </a:endParaRPr>
          </a:p>
          <a:p>
            <a:pPr marL="1010919">
              <a:lnSpc>
                <a:spcPct val="100000"/>
              </a:lnSpc>
              <a:spcBef>
                <a:spcPts val="795"/>
              </a:spcBef>
            </a:pPr>
            <a:r>
              <a:rPr sz="1400" dirty="0">
                <a:latin typeface="Carlito"/>
                <a:cs typeface="Carlito"/>
              </a:rPr>
              <a:t>}</a:t>
            </a:r>
            <a:endParaRPr sz="1400">
              <a:latin typeface="Carlito"/>
              <a:cs typeface="Carlito"/>
            </a:endParaRPr>
          </a:p>
        </p:txBody>
      </p:sp>
      <p:sp>
        <p:nvSpPr>
          <p:cNvPr id="17" name="object 17"/>
          <p:cNvSpPr txBox="1"/>
          <p:nvPr/>
        </p:nvSpPr>
        <p:spPr>
          <a:xfrm>
            <a:off x="2395727" y="903732"/>
            <a:ext cx="2437130" cy="370840"/>
          </a:xfrm>
          <a:prstGeom prst="rect">
            <a:avLst/>
          </a:prstGeom>
          <a:ln w="9144">
            <a:solidFill>
              <a:srgbClr val="095A82"/>
            </a:solidFill>
          </a:ln>
        </p:spPr>
        <p:txBody>
          <a:bodyPr vert="horz" wrap="square" lIns="0" tIns="15875" rIns="0" bIns="0" rtlCol="0">
            <a:spAutoFit/>
          </a:bodyPr>
          <a:lstStyle/>
          <a:p>
            <a:pPr marL="91440">
              <a:lnSpc>
                <a:spcPct val="100000"/>
              </a:lnSpc>
              <a:spcBef>
                <a:spcPts val="125"/>
              </a:spcBef>
            </a:pPr>
            <a:r>
              <a:rPr sz="1800" b="1" dirty="0">
                <a:latin typeface="Carlito"/>
                <a:cs typeface="Carlito"/>
              </a:rPr>
              <a:t>4. while</a:t>
            </a:r>
            <a:r>
              <a:rPr sz="1800" b="1" spc="-70" dirty="0">
                <a:latin typeface="Carlito"/>
                <a:cs typeface="Carlito"/>
              </a:rPr>
              <a:t> </a:t>
            </a:r>
            <a:r>
              <a:rPr sz="1800" b="1" spc="-15" dirty="0">
                <a:latin typeface="Carlito"/>
                <a:cs typeface="Carlito"/>
              </a:rPr>
              <a:t>statement</a:t>
            </a:r>
            <a:endParaRPr sz="1800">
              <a:latin typeface="Carlito"/>
              <a:cs typeface="Carlito"/>
            </a:endParaRPr>
          </a:p>
        </p:txBody>
      </p:sp>
      <p:sp>
        <p:nvSpPr>
          <p:cNvPr id="18" name="object 18"/>
          <p:cNvSpPr txBox="1"/>
          <p:nvPr/>
        </p:nvSpPr>
        <p:spPr>
          <a:xfrm>
            <a:off x="6906894" y="2331211"/>
            <a:ext cx="693420" cy="330200"/>
          </a:xfrm>
          <a:prstGeom prst="rect">
            <a:avLst/>
          </a:prstGeom>
        </p:spPr>
        <p:txBody>
          <a:bodyPr vert="horz" wrap="square" lIns="0" tIns="12065" rIns="0" bIns="0" rtlCol="0">
            <a:spAutoFit/>
          </a:bodyPr>
          <a:lstStyle/>
          <a:p>
            <a:pPr marL="4445" algn="ctr">
              <a:lnSpc>
                <a:spcPct val="100000"/>
              </a:lnSpc>
              <a:spcBef>
                <a:spcPts val="95"/>
              </a:spcBef>
            </a:pPr>
            <a:r>
              <a:rPr sz="1000" spc="-200" dirty="0">
                <a:solidFill>
                  <a:srgbClr val="777777"/>
                </a:solidFill>
                <a:latin typeface="Arial Black"/>
                <a:cs typeface="Arial Black"/>
              </a:rPr>
              <a:t>CHECK</a:t>
            </a:r>
            <a:endParaRPr sz="1000">
              <a:latin typeface="Arial Black"/>
              <a:cs typeface="Arial Black"/>
            </a:endParaRPr>
          </a:p>
          <a:p>
            <a:pPr algn="ctr">
              <a:lnSpc>
                <a:spcPct val="100000"/>
              </a:lnSpc>
            </a:pPr>
            <a:r>
              <a:rPr sz="1000" spc="-180" dirty="0">
                <a:solidFill>
                  <a:srgbClr val="777777"/>
                </a:solidFill>
                <a:latin typeface="Arial Black"/>
                <a:cs typeface="Arial Black"/>
              </a:rPr>
              <a:t>C</a:t>
            </a:r>
            <a:r>
              <a:rPr sz="1000" spc="-95" dirty="0">
                <a:solidFill>
                  <a:srgbClr val="777777"/>
                </a:solidFill>
                <a:latin typeface="Arial Black"/>
                <a:cs typeface="Arial Black"/>
              </a:rPr>
              <a:t>O</a:t>
            </a:r>
            <a:r>
              <a:rPr sz="1000" spc="-105" dirty="0">
                <a:solidFill>
                  <a:srgbClr val="777777"/>
                </a:solidFill>
                <a:latin typeface="Arial Black"/>
                <a:cs typeface="Arial Black"/>
              </a:rPr>
              <a:t>N</a:t>
            </a:r>
            <a:r>
              <a:rPr sz="1000" spc="-100" dirty="0">
                <a:solidFill>
                  <a:srgbClr val="777777"/>
                </a:solidFill>
                <a:latin typeface="Arial Black"/>
                <a:cs typeface="Arial Black"/>
              </a:rPr>
              <a:t>D</a:t>
            </a:r>
            <a:r>
              <a:rPr sz="1000" spc="-140" dirty="0">
                <a:solidFill>
                  <a:srgbClr val="777777"/>
                </a:solidFill>
                <a:latin typeface="Arial Black"/>
                <a:cs typeface="Arial Black"/>
              </a:rPr>
              <a:t>I</a:t>
            </a:r>
            <a:r>
              <a:rPr sz="1000" spc="-220" dirty="0">
                <a:solidFill>
                  <a:srgbClr val="777777"/>
                </a:solidFill>
                <a:latin typeface="Arial Black"/>
                <a:cs typeface="Arial Black"/>
              </a:rPr>
              <a:t>T</a:t>
            </a:r>
            <a:r>
              <a:rPr sz="1000" spc="-140" dirty="0">
                <a:solidFill>
                  <a:srgbClr val="777777"/>
                </a:solidFill>
                <a:latin typeface="Arial Black"/>
                <a:cs typeface="Arial Black"/>
              </a:rPr>
              <a:t>I</a:t>
            </a:r>
            <a:r>
              <a:rPr sz="1000" spc="-95" dirty="0">
                <a:solidFill>
                  <a:srgbClr val="777777"/>
                </a:solidFill>
                <a:latin typeface="Arial Black"/>
                <a:cs typeface="Arial Black"/>
              </a:rPr>
              <a:t>O</a:t>
            </a:r>
            <a:r>
              <a:rPr sz="1000" spc="-90" dirty="0">
                <a:solidFill>
                  <a:srgbClr val="777777"/>
                </a:solidFill>
                <a:latin typeface="Arial Black"/>
                <a:cs typeface="Arial Black"/>
              </a:rPr>
              <a:t>N</a:t>
            </a:r>
            <a:endParaRPr sz="1000">
              <a:latin typeface="Arial Black"/>
              <a:cs typeface="Arial Black"/>
            </a:endParaRPr>
          </a:p>
        </p:txBody>
      </p:sp>
      <p:sp>
        <p:nvSpPr>
          <p:cNvPr id="19" name="object 19"/>
          <p:cNvSpPr txBox="1"/>
          <p:nvPr/>
        </p:nvSpPr>
        <p:spPr>
          <a:xfrm>
            <a:off x="6581393" y="3810761"/>
            <a:ext cx="1347470" cy="419100"/>
          </a:xfrm>
          <a:prstGeom prst="rect">
            <a:avLst/>
          </a:prstGeom>
          <a:ln w="25907">
            <a:solidFill>
              <a:srgbClr val="095A82"/>
            </a:solidFill>
          </a:ln>
        </p:spPr>
        <p:txBody>
          <a:bodyPr vert="horz" wrap="square" lIns="0" tIns="125730" rIns="0" bIns="0" rtlCol="0">
            <a:spAutoFit/>
          </a:bodyPr>
          <a:lstStyle/>
          <a:p>
            <a:pPr marL="217170">
              <a:lnSpc>
                <a:spcPct val="100000"/>
              </a:lnSpc>
              <a:spcBef>
                <a:spcPts val="990"/>
              </a:spcBef>
            </a:pPr>
            <a:r>
              <a:rPr sz="1000" spc="-200" dirty="0">
                <a:solidFill>
                  <a:srgbClr val="777777"/>
                </a:solidFill>
                <a:latin typeface="Arial Black"/>
                <a:cs typeface="Arial Black"/>
              </a:rPr>
              <a:t>EXECUTE</a:t>
            </a:r>
            <a:r>
              <a:rPr sz="1000" spc="-105" dirty="0">
                <a:solidFill>
                  <a:srgbClr val="777777"/>
                </a:solidFill>
                <a:latin typeface="Arial Black"/>
                <a:cs typeface="Arial Black"/>
              </a:rPr>
              <a:t> </a:t>
            </a:r>
            <a:r>
              <a:rPr sz="1000" spc="-195" dirty="0">
                <a:solidFill>
                  <a:srgbClr val="777777"/>
                </a:solidFill>
                <a:latin typeface="Arial Black"/>
                <a:cs typeface="Arial Black"/>
              </a:rPr>
              <a:t>BLOCK</a:t>
            </a:r>
            <a:endParaRPr sz="1000">
              <a:latin typeface="Arial Black"/>
              <a:cs typeface="Arial Black"/>
            </a:endParaRPr>
          </a:p>
        </p:txBody>
      </p:sp>
      <p:grpSp>
        <p:nvGrpSpPr>
          <p:cNvPr id="20" name="object 20"/>
          <p:cNvGrpSpPr/>
          <p:nvPr/>
        </p:nvGrpSpPr>
        <p:grpSpPr>
          <a:xfrm>
            <a:off x="5975413" y="1373060"/>
            <a:ext cx="1748789" cy="2650490"/>
            <a:chOff x="5975413" y="1373060"/>
            <a:chExt cx="1748789" cy="2650490"/>
          </a:xfrm>
        </p:grpSpPr>
        <p:sp>
          <p:nvSpPr>
            <p:cNvPr id="21" name="object 21"/>
            <p:cNvSpPr/>
            <p:nvPr/>
          </p:nvSpPr>
          <p:spPr>
            <a:xfrm>
              <a:off x="5980176" y="2467355"/>
              <a:ext cx="219455" cy="76200"/>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5980176" y="2505455"/>
              <a:ext cx="0" cy="1513205"/>
            </a:xfrm>
            <a:custGeom>
              <a:avLst/>
              <a:gdLst/>
              <a:ahLst/>
              <a:cxnLst/>
              <a:rect l="l" t="t" r="r" b="b"/>
              <a:pathLst>
                <a:path h="1513204">
                  <a:moveTo>
                    <a:pt x="0" y="916051"/>
                  </a:moveTo>
                  <a:lnTo>
                    <a:pt x="0" y="1512963"/>
                  </a:lnTo>
                </a:path>
                <a:path h="1513204">
                  <a:moveTo>
                    <a:pt x="0" y="0"/>
                  </a:moveTo>
                  <a:lnTo>
                    <a:pt x="0" y="620268"/>
                  </a:lnTo>
                </a:path>
              </a:pathLst>
            </a:custGeom>
            <a:ln w="9144">
              <a:solidFill>
                <a:srgbClr val="095A82"/>
              </a:solidFill>
            </a:ln>
          </p:spPr>
          <p:txBody>
            <a:bodyPr wrap="square" lIns="0" tIns="0" rIns="0" bIns="0" rtlCol="0"/>
            <a:lstStyle/>
            <a:p>
              <a:endParaRPr/>
            </a:p>
          </p:txBody>
        </p:sp>
        <p:sp>
          <p:nvSpPr>
            <p:cNvPr id="23" name="object 23"/>
            <p:cNvSpPr/>
            <p:nvPr/>
          </p:nvSpPr>
          <p:spPr>
            <a:xfrm>
              <a:off x="7220712" y="2929077"/>
              <a:ext cx="76200" cy="822960"/>
            </a:xfrm>
            <a:custGeom>
              <a:avLst/>
              <a:gdLst/>
              <a:ahLst/>
              <a:cxnLst/>
              <a:rect l="l" t="t" r="r" b="b"/>
              <a:pathLst>
                <a:path w="76200" h="822960">
                  <a:moveTo>
                    <a:pt x="76200" y="746302"/>
                  </a:moveTo>
                  <a:lnTo>
                    <a:pt x="44450" y="746302"/>
                  </a:lnTo>
                  <a:lnTo>
                    <a:pt x="44450" y="0"/>
                  </a:lnTo>
                  <a:lnTo>
                    <a:pt x="31750" y="0"/>
                  </a:lnTo>
                  <a:lnTo>
                    <a:pt x="31750" y="746302"/>
                  </a:lnTo>
                  <a:lnTo>
                    <a:pt x="0" y="746302"/>
                  </a:lnTo>
                  <a:lnTo>
                    <a:pt x="38100" y="822502"/>
                  </a:lnTo>
                  <a:lnTo>
                    <a:pt x="69850" y="759002"/>
                  </a:lnTo>
                  <a:lnTo>
                    <a:pt x="76200" y="746302"/>
                  </a:lnTo>
                  <a:close/>
                </a:path>
              </a:pathLst>
            </a:custGeom>
            <a:solidFill>
              <a:srgbClr val="095A82"/>
            </a:solidFill>
          </p:spPr>
          <p:txBody>
            <a:bodyPr wrap="square" lIns="0" tIns="0" rIns="0" bIns="0" rtlCol="0"/>
            <a:lstStyle/>
            <a:p>
              <a:endParaRPr/>
            </a:p>
          </p:txBody>
        </p:sp>
        <p:sp>
          <p:nvSpPr>
            <p:cNvPr id="24" name="object 24"/>
            <p:cNvSpPr/>
            <p:nvPr/>
          </p:nvSpPr>
          <p:spPr>
            <a:xfrm>
              <a:off x="6773418" y="1386077"/>
              <a:ext cx="937260" cy="379095"/>
            </a:xfrm>
            <a:custGeom>
              <a:avLst/>
              <a:gdLst/>
              <a:ahLst/>
              <a:cxnLst/>
              <a:rect l="l" t="t" r="r" b="b"/>
              <a:pathLst>
                <a:path w="937259" h="379094">
                  <a:moveTo>
                    <a:pt x="0" y="63119"/>
                  </a:moveTo>
                  <a:lnTo>
                    <a:pt x="4952" y="38608"/>
                  </a:lnTo>
                  <a:lnTo>
                    <a:pt x="18414" y="18542"/>
                  </a:lnTo>
                  <a:lnTo>
                    <a:pt x="38480" y="4952"/>
                  </a:lnTo>
                  <a:lnTo>
                    <a:pt x="62991" y="0"/>
                  </a:lnTo>
                  <a:lnTo>
                    <a:pt x="874267" y="0"/>
                  </a:lnTo>
                  <a:lnTo>
                    <a:pt x="898778" y="4952"/>
                  </a:lnTo>
                  <a:lnTo>
                    <a:pt x="918845" y="18542"/>
                  </a:lnTo>
                  <a:lnTo>
                    <a:pt x="932306" y="38608"/>
                  </a:lnTo>
                  <a:lnTo>
                    <a:pt x="937259" y="63119"/>
                  </a:lnTo>
                  <a:lnTo>
                    <a:pt x="937259" y="315849"/>
                  </a:lnTo>
                  <a:lnTo>
                    <a:pt x="932306" y="340360"/>
                  </a:lnTo>
                  <a:lnTo>
                    <a:pt x="918845" y="360425"/>
                  </a:lnTo>
                  <a:lnTo>
                    <a:pt x="898778" y="374014"/>
                  </a:lnTo>
                  <a:lnTo>
                    <a:pt x="874267" y="378968"/>
                  </a:lnTo>
                  <a:lnTo>
                    <a:pt x="62991" y="378968"/>
                  </a:lnTo>
                  <a:lnTo>
                    <a:pt x="38480" y="374014"/>
                  </a:lnTo>
                  <a:lnTo>
                    <a:pt x="18414" y="360425"/>
                  </a:lnTo>
                  <a:lnTo>
                    <a:pt x="4952" y="340360"/>
                  </a:lnTo>
                  <a:lnTo>
                    <a:pt x="0" y="315849"/>
                  </a:lnTo>
                  <a:lnTo>
                    <a:pt x="0" y="63119"/>
                  </a:lnTo>
                  <a:close/>
                </a:path>
              </a:pathLst>
            </a:custGeom>
            <a:ln w="25907">
              <a:solidFill>
                <a:srgbClr val="095A82"/>
              </a:solidFill>
            </a:ln>
          </p:spPr>
          <p:txBody>
            <a:bodyPr wrap="square" lIns="0" tIns="0" rIns="0" bIns="0" rtlCol="0"/>
            <a:lstStyle/>
            <a:p>
              <a:endParaRPr/>
            </a:p>
          </p:txBody>
        </p:sp>
      </p:grpSp>
      <p:sp>
        <p:nvSpPr>
          <p:cNvPr id="25" name="object 25"/>
          <p:cNvSpPr txBox="1"/>
          <p:nvPr/>
        </p:nvSpPr>
        <p:spPr>
          <a:xfrm>
            <a:off x="7051040" y="1479930"/>
            <a:ext cx="370840" cy="177800"/>
          </a:xfrm>
          <a:prstGeom prst="rect">
            <a:avLst/>
          </a:prstGeom>
        </p:spPr>
        <p:txBody>
          <a:bodyPr vert="horz" wrap="square" lIns="0" tIns="12065" rIns="0" bIns="0" rtlCol="0">
            <a:spAutoFit/>
          </a:bodyPr>
          <a:lstStyle/>
          <a:p>
            <a:pPr marL="12700">
              <a:lnSpc>
                <a:spcPct val="100000"/>
              </a:lnSpc>
              <a:spcBef>
                <a:spcPts val="95"/>
              </a:spcBef>
            </a:pPr>
            <a:r>
              <a:rPr sz="1000" spc="-225" dirty="0">
                <a:solidFill>
                  <a:srgbClr val="777777"/>
                </a:solidFill>
                <a:latin typeface="Arial Black"/>
                <a:cs typeface="Arial Black"/>
              </a:rPr>
              <a:t>S</a:t>
            </a:r>
            <a:r>
              <a:rPr sz="1000" spc="-235" dirty="0">
                <a:solidFill>
                  <a:srgbClr val="777777"/>
                </a:solidFill>
                <a:latin typeface="Arial Black"/>
                <a:cs typeface="Arial Black"/>
              </a:rPr>
              <a:t>T</a:t>
            </a:r>
            <a:r>
              <a:rPr sz="1000" spc="-160" dirty="0">
                <a:solidFill>
                  <a:srgbClr val="777777"/>
                </a:solidFill>
                <a:latin typeface="Arial Black"/>
                <a:cs typeface="Arial Black"/>
              </a:rPr>
              <a:t>A</a:t>
            </a:r>
            <a:r>
              <a:rPr sz="1000" spc="-210" dirty="0">
                <a:solidFill>
                  <a:srgbClr val="777777"/>
                </a:solidFill>
                <a:latin typeface="Arial Black"/>
                <a:cs typeface="Arial Black"/>
              </a:rPr>
              <a:t>R</a:t>
            </a:r>
            <a:r>
              <a:rPr sz="1000" spc="-204" dirty="0">
                <a:solidFill>
                  <a:srgbClr val="777777"/>
                </a:solidFill>
                <a:latin typeface="Arial Black"/>
                <a:cs typeface="Arial Black"/>
              </a:rPr>
              <a:t>T</a:t>
            </a:r>
            <a:endParaRPr sz="1000">
              <a:latin typeface="Arial Black"/>
              <a:cs typeface="Arial Black"/>
            </a:endParaRPr>
          </a:p>
        </p:txBody>
      </p:sp>
      <p:grpSp>
        <p:nvGrpSpPr>
          <p:cNvPr id="26" name="object 26"/>
          <p:cNvGrpSpPr/>
          <p:nvPr/>
        </p:nvGrpSpPr>
        <p:grpSpPr>
          <a:xfrm>
            <a:off x="5980176" y="1767801"/>
            <a:ext cx="2882265" cy="2256155"/>
            <a:chOff x="5980176" y="1767801"/>
            <a:chExt cx="2882265" cy="2256155"/>
          </a:xfrm>
        </p:grpSpPr>
        <p:sp>
          <p:nvSpPr>
            <p:cNvPr id="27" name="object 27"/>
            <p:cNvSpPr/>
            <p:nvPr/>
          </p:nvSpPr>
          <p:spPr>
            <a:xfrm>
              <a:off x="8785860" y="2500947"/>
              <a:ext cx="76200" cy="693420"/>
            </a:xfrm>
            <a:custGeom>
              <a:avLst/>
              <a:gdLst/>
              <a:ahLst/>
              <a:cxnLst/>
              <a:rect l="l" t="t" r="r" b="b"/>
              <a:pathLst>
                <a:path w="76200" h="693419">
                  <a:moveTo>
                    <a:pt x="76200" y="616648"/>
                  </a:moveTo>
                  <a:lnTo>
                    <a:pt x="44450" y="616648"/>
                  </a:lnTo>
                  <a:lnTo>
                    <a:pt x="44450" y="0"/>
                  </a:lnTo>
                  <a:lnTo>
                    <a:pt x="31750" y="0"/>
                  </a:lnTo>
                  <a:lnTo>
                    <a:pt x="31750" y="616648"/>
                  </a:lnTo>
                  <a:lnTo>
                    <a:pt x="0" y="616648"/>
                  </a:lnTo>
                  <a:lnTo>
                    <a:pt x="38100" y="692975"/>
                  </a:lnTo>
                  <a:lnTo>
                    <a:pt x="69850" y="629475"/>
                  </a:lnTo>
                  <a:lnTo>
                    <a:pt x="76200" y="616648"/>
                  </a:lnTo>
                  <a:close/>
                </a:path>
              </a:pathLst>
            </a:custGeom>
            <a:solidFill>
              <a:srgbClr val="095A82"/>
            </a:solidFill>
          </p:spPr>
          <p:txBody>
            <a:bodyPr wrap="square" lIns="0" tIns="0" rIns="0" bIns="0" rtlCol="0"/>
            <a:lstStyle/>
            <a:p>
              <a:endParaRPr/>
            </a:p>
          </p:txBody>
        </p:sp>
        <p:sp>
          <p:nvSpPr>
            <p:cNvPr id="28" name="object 28"/>
            <p:cNvSpPr/>
            <p:nvPr/>
          </p:nvSpPr>
          <p:spPr>
            <a:xfrm>
              <a:off x="7206996" y="1767801"/>
              <a:ext cx="76200" cy="280454"/>
            </a:xfrm>
            <a:prstGeom prst="rect">
              <a:avLst/>
            </a:prstGeom>
            <a:blipFill>
              <a:blip r:embed="rId7" cstate="print"/>
              <a:stretch>
                <a:fillRect/>
              </a:stretch>
            </a:blipFill>
          </p:spPr>
          <p:txBody>
            <a:bodyPr wrap="square" lIns="0" tIns="0" rIns="0" bIns="0" rtlCol="0"/>
            <a:lstStyle/>
            <a:p>
              <a:endParaRPr/>
            </a:p>
          </p:txBody>
        </p:sp>
        <p:sp>
          <p:nvSpPr>
            <p:cNvPr id="29" name="object 29"/>
            <p:cNvSpPr/>
            <p:nvPr/>
          </p:nvSpPr>
          <p:spPr>
            <a:xfrm>
              <a:off x="5980176" y="4018788"/>
              <a:ext cx="599440" cy="0"/>
            </a:xfrm>
            <a:custGeom>
              <a:avLst/>
              <a:gdLst/>
              <a:ahLst/>
              <a:cxnLst/>
              <a:rect l="l" t="t" r="r" b="b"/>
              <a:pathLst>
                <a:path w="599440">
                  <a:moveTo>
                    <a:pt x="0" y="0"/>
                  </a:moveTo>
                  <a:lnTo>
                    <a:pt x="598931" y="0"/>
                  </a:lnTo>
                </a:path>
              </a:pathLst>
            </a:custGeom>
            <a:ln w="9144">
              <a:solidFill>
                <a:srgbClr val="095A82"/>
              </a:solidFill>
            </a:ln>
          </p:spPr>
          <p:txBody>
            <a:bodyPr wrap="square" lIns="0" tIns="0" rIns="0" bIns="0" rtlCol="0"/>
            <a:lstStyle/>
            <a:p>
              <a:endParaRPr/>
            </a:p>
          </p:txBody>
        </p:sp>
      </p:grpSp>
      <p:sp>
        <p:nvSpPr>
          <p:cNvPr id="30" name="object 30"/>
          <p:cNvSpPr txBox="1"/>
          <p:nvPr/>
        </p:nvSpPr>
        <p:spPr>
          <a:xfrm>
            <a:off x="5583935" y="3125723"/>
            <a:ext cx="792480" cy="295910"/>
          </a:xfrm>
          <a:prstGeom prst="rect">
            <a:avLst/>
          </a:prstGeom>
          <a:solidFill>
            <a:srgbClr val="0094D4"/>
          </a:solidFill>
        </p:spPr>
        <p:txBody>
          <a:bodyPr vert="horz" wrap="square" lIns="0" tIns="66675" rIns="0" bIns="0" rtlCol="0">
            <a:spAutoFit/>
          </a:bodyPr>
          <a:lstStyle/>
          <a:p>
            <a:pPr marL="218440">
              <a:lnSpc>
                <a:spcPct val="100000"/>
              </a:lnSpc>
              <a:spcBef>
                <a:spcPts val="525"/>
              </a:spcBef>
            </a:pPr>
            <a:r>
              <a:rPr sz="1000" spc="-140" dirty="0">
                <a:solidFill>
                  <a:srgbClr val="FFFFFF"/>
                </a:solidFill>
                <a:latin typeface="Arial Black"/>
                <a:cs typeface="Arial Black"/>
              </a:rPr>
              <a:t>repeat</a:t>
            </a:r>
            <a:endParaRPr sz="1000">
              <a:latin typeface="Arial Black"/>
              <a:cs typeface="Arial Black"/>
            </a:endParaRPr>
          </a:p>
        </p:txBody>
      </p:sp>
      <p:sp>
        <p:nvSpPr>
          <p:cNvPr id="34" name="object 34"/>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
        <p:nvSpPr>
          <p:cNvPr id="31" name="object 31"/>
          <p:cNvSpPr txBox="1"/>
          <p:nvPr/>
        </p:nvSpPr>
        <p:spPr>
          <a:xfrm>
            <a:off x="8152638" y="3257550"/>
            <a:ext cx="748665" cy="419100"/>
          </a:xfrm>
          <a:prstGeom prst="rect">
            <a:avLst/>
          </a:prstGeom>
          <a:ln w="25907">
            <a:solidFill>
              <a:srgbClr val="095A82"/>
            </a:solidFill>
          </a:ln>
        </p:spPr>
        <p:txBody>
          <a:bodyPr vert="horz" wrap="square" lIns="0" tIns="49530" rIns="0" bIns="0" rtlCol="0">
            <a:spAutoFit/>
          </a:bodyPr>
          <a:lstStyle/>
          <a:p>
            <a:pPr marL="212725" marR="213995" indent="42545">
              <a:lnSpc>
                <a:spcPct val="100000"/>
              </a:lnSpc>
              <a:spcBef>
                <a:spcPts val="390"/>
              </a:spcBef>
            </a:pPr>
            <a:r>
              <a:rPr sz="1000" spc="-204" dirty="0">
                <a:solidFill>
                  <a:srgbClr val="777777"/>
                </a:solidFill>
                <a:latin typeface="Arial Black"/>
                <a:cs typeface="Arial Black"/>
              </a:rPr>
              <a:t>EXIT  </a:t>
            </a:r>
            <a:r>
              <a:rPr sz="1000" spc="-225" dirty="0">
                <a:solidFill>
                  <a:srgbClr val="777777"/>
                </a:solidFill>
                <a:latin typeface="Arial Black"/>
                <a:cs typeface="Arial Black"/>
              </a:rPr>
              <a:t>L</a:t>
            </a:r>
            <a:r>
              <a:rPr sz="1000" spc="-105" dirty="0">
                <a:solidFill>
                  <a:srgbClr val="777777"/>
                </a:solidFill>
                <a:latin typeface="Arial Black"/>
                <a:cs typeface="Arial Black"/>
              </a:rPr>
              <a:t>OO</a:t>
            </a:r>
            <a:r>
              <a:rPr sz="1000" spc="-165" dirty="0">
                <a:solidFill>
                  <a:srgbClr val="777777"/>
                </a:solidFill>
                <a:latin typeface="Arial Black"/>
                <a:cs typeface="Arial Black"/>
              </a:rPr>
              <a:t>P</a:t>
            </a:r>
            <a:endParaRPr sz="1000">
              <a:latin typeface="Arial Black"/>
              <a:cs typeface="Arial Black"/>
            </a:endParaRPr>
          </a:p>
        </p:txBody>
      </p:sp>
      <p:sp>
        <p:nvSpPr>
          <p:cNvPr id="32" name="object 32"/>
          <p:cNvSpPr txBox="1"/>
          <p:nvPr/>
        </p:nvSpPr>
        <p:spPr>
          <a:xfrm>
            <a:off x="8295131" y="2161032"/>
            <a:ext cx="603885" cy="247015"/>
          </a:xfrm>
          <a:prstGeom prst="rect">
            <a:avLst/>
          </a:prstGeom>
          <a:solidFill>
            <a:srgbClr val="095A82"/>
          </a:solidFill>
        </p:spPr>
        <p:txBody>
          <a:bodyPr vert="horz" wrap="square" lIns="0" tIns="40640" rIns="0" bIns="0" rtlCol="0">
            <a:spAutoFit/>
          </a:bodyPr>
          <a:lstStyle/>
          <a:p>
            <a:pPr marL="136525">
              <a:lnSpc>
                <a:spcPct val="100000"/>
              </a:lnSpc>
              <a:spcBef>
                <a:spcPts val="320"/>
              </a:spcBef>
            </a:pPr>
            <a:r>
              <a:rPr sz="1000" spc="-200" dirty="0">
                <a:solidFill>
                  <a:srgbClr val="DCE1E2"/>
                </a:solidFill>
                <a:latin typeface="Arial Black"/>
                <a:cs typeface="Arial Black"/>
              </a:rPr>
              <a:t>FALSE</a:t>
            </a:r>
            <a:endParaRPr sz="1000">
              <a:latin typeface="Arial Black"/>
              <a:cs typeface="Arial Black"/>
            </a:endParaRPr>
          </a:p>
        </p:txBody>
      </p:sp>
      <p:sp>
        <p:nvSpPr>
          <p:cNvPr id="33" name="object 33"/>
          <p:cNvSpPr txBox="1"/>
          <p:nvPr/>
        </p:nvSpPr>
        <p:spPr>
          <a:xfrm>
            <a:off x="7356347" y="3098292"/>
            <a:ext cx="570230" cy="247015"/>
          </a:xfrm>
          <a:prstGeom prst="rect">
            <a:avLst/>
          </a:prstGeom>
          <a:solidFill>
            <a:srgbClr val="1F9F85"/>
          </a:solidFill>
        </p:spPr>
        <p:txBody>
          <a:bodyPr vert="horz" wrap="square" lIns="0" tIns="40640" rIns="0" bIns="0" rtlCol="0">
            <a:spAutoFit/>
          </a:bodyPr>
          <a:lstStyle/>
          <a:p>
            <a:pPr marL="139700">
              <a:lnSpc>
                <a:spcPct val="100000"/>
              </a:lnSpc>
              <a:spcBef>
                <a:spcPts val="320"/>
              </a:spcBef>
            </a:pPr>
            <a:r>
              <a:rPr sz="1000" spc="-210" dirty="0">
                <a:solidFill>
                  <a:srgbClr val="DCE1E2"/>
                </a:solidFill>
                <a:latin typeface="Arial Black"/>
                <a:cs typeface="Arial Black"/>
              </a:rPr>
              <a:t>TRUE</a:t>
            </a:r>
            <a:endParaRPr sz="1000">
              <a:latin typeface="Arial Black"/>
              <a:cs typeface="Arial Black"/>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551484" y="300304"/>
            <a:ext cx="3164840" cy="452120"/>
          </a:xfrm>
          <a:prstGeom prst="rect">
            <a:avLst/>
          </a:prstGeom>
        </p:spPr>
        <p:txBody>
          <a:bodyPr vert="horz" wrap="square" lIns="0" tIns="12065" rIns="0" bIns="0" rtlCol="0">
            <a:spAutoFit/>
          </a:bodyPr>
          <a:lstStyle/>
          <a:p>
            <a:pPr marL="12700">
              <a:lnSpc>
                <a:spcPct val="100000"/>
              </a:lnSpc>
              <a:spcBef>
                <a:spcPts val="95"/>
              </a:spcBef>
            </a:pPr>
            <a:r>
              <a:rPr sz="2800" b="1" spc="-20" dirty="0">
                <a:latin typeface="Carlito"/>
                <a:cs typeface="Carlito"/>
              </a:rPr>
              <a:t>while-Loop </a:t>
            </a:r>
            <a:r>
              <a:rPr sz="2800" b="1" spc="-5" dirty="0">
                <a:latin typeface="Carlito"/>
                <a:cs typeface="Carlito"/>
              </a:rPr>
              <a:t>:</a:t>
            </a:r>
            <a:r>
              <a:rPr sz="2800" b="1" spc="-15" dirty="0">
                <a:latin typeface="Carlito"/>
                <a:cs typeface="Carlito"/>
              </a:rPr>
              <a:t> Program</a:t>
            </a:r>
            <a:endParaRPr sz="2800">
              <a:latin typeface="Carlito"/>
              <a:cs typeface="Carlito"/>
            </a:endParaRPr>
          </a:p>
        </p:txBody>
      </p:sp>
      <p:grpSp>
        <p:nvGrpSpPr>
          <p:cNvPr id="4" name="object 4"/>
          <p:cNvGrpSpPr/>
          <p:nvPr/>
        </p:nvGrpSpPr>
        <p:grpSpPr>
          <a:xfrm>
            <a:off x="2302764" y="1699260"/>
            <a:ext cx="4538345" cy="2318385"/>
            <a:chOff x="2302764" y="1699260"/>
            <a:chExt cx="4538345" cy="2318385"/>
          </a:xfrm>
        </p:grpSpPr>
        <p:sp>
          <p:nvSpPr>
            <p:cNvPr id="5" name="object 5"/>
            <p:cNvSpPr/>
            <p:nvPr/>
          </p:nvSpPr>
          <p:spPr>
            <a:xfrm>
              <a:off x="2326182" y="1746494"/>
              <a:ext cx="4253731" cy="219496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307336" y="1703832"/>
              <a:ext cx="4529455" cy="2308860"/>
            </a:xfrm>
            <a:custGeom>
              <a:avLst/>
              <a:gdLst/>
              <a:ahLst/>
              <a:cxnLst/>
              <a:rect l="l" t="t" r="r" b="b"/>
              <a:pathLst>
                <a:path w="4529455" h="2308860">
                  <a:moveTo>
                    <a:pt x="0" y="2308860"/>
                  </a:moveTo>
                  <a:lnTo>
                    <a:pt x="4529200" y="2308860"/>
                  </a:lnTo>
                  <a:lnTo>
                    <a:pt x="4529200" y="0"/>
                  </a:lnTo>
                  <a:lnTo>
                    <a:pt x="0" y="0"/>
                  </a:lnTo>
                  <a:lnTo>
                    <a:pt x="0" y="2308860"/>
                  </a:lnTo>
                  <a:close/>
                </a:path>
              </a:pathLst>
            </a:custGeom>
            <a:ln w="9144">
              <a:solidFill>
                <a:srgbClr val="5F5F5F"/>
              </a:solidFill>
            </a:ln>
          </p:spPr>
          <p:txBody>
            <a:bodyPr wrap="square" lIns="0" tIns="0" rIns="0" bIns="0" rtlCol="0"/>
            <a:lstStyle/>
            <a:p>
              <a:endParaRPr/>
            </a:p>
          </p:txBody>
        </p:sp>
      </p:grpSp>
      <p:sp>
        <p:nvSpPr>
          <p:cNvPr id="7" name="object 7"/>
          <p:cNvSpPr txBox="1"/>
          <p:nvPr/>
        </p:nvSpPr>
        <p:spPr>
          <a:xfrm>
            <a:off x="545388" y="967562"/>
            <a:ext cx="3092450" cy="240029"/>
          </a:xfrm>
          <a:prstGeom prst="rect">
            <a:avLst/>
          </a:prstGeom>
        </p:spPr>
        <p:txBody>
          <a:bodyPr vert="horz" wrap="square" lIns="0" tIns="13335" rIns="0" bIns="0" rtlCol="0">
            <a:spAutoFit/>
          </a:bodyPr>
          <a:lstStyle/>
          <a:p>
            <a:pPr marL="299085" indent="-287020">
              <a:lnSpc>
                <a:spcPct val="100000"/>
              </a:lnSpc>
              <a:spcBef>
                <a:spcPts val="105"/>
              </a:spcBef>
              <a:buClr>
                <a:srgbClr val="095A82"/>
              </a:buClr>
              <a:buFont typeface="Wingdings"/>
              <a:buChar char=""/>
              <a:tabLst>
                <a:tab pos="299085" algn="l"/>
                <a:tab pos="299720" algn="l"/>
              </a:tabLst>
            </a:pPr>
            <a:r>
              <a:rPr sz="1400" spc="-15" dirty="0">
                <a:solidFill>
                  <a:srgbClr val="5F5F5F"/>
                </a:solidFill>
                <a:latin typeface="Carlito"/>
                <a:cs typeface="Carlito"/>
              </a:rPr>
              <a:t>Program</a:t>
            </a:r>
            <a:r>
              <a:rPr sz="1400" spc="-80" dirty="0">
                <a:solidFill>
                  <a:srgbClr val="5F5F5F"/>
                </a:solidFill>
                <a:latin typeface="Carlito"/>
                <a:cs typeface="Carlito"/>
              </a:rPr>
              <a:t> </a:t>
            </a:r>
            <a:r>
              <a:rPr sz="1400" dirty="0">
                <a:solidFill>
                  <a:srgbClr val="5F5F5F"/>
                </a:solidFill>
                <a:latin typeface="Carlito"/>
                <a:cs typeface="Carlito"/>
              </a:rPr>
              <a:t>to</a:t>
            </a:r>
            <a:r>
              <a:rPr sz="1400" spc="-30" dirty="0">
                <a:solidFill>
                  <a:srgbClr val="5F5F5F"/>
                </a:solidFill>
                <a:latin typeface="Carlito"/>
                <a:cs typeface="Carlito"/>
              </a:rPr>
              <a:t> </a:t>
            </a:r>
            <a:r>
              <a:rPr sz="1400" spc="-5" dirty="0">
                <a:solidFill>
                  <a:srgbClr val="5F5F5F"/>
                </a:solidFill>
                <a:latin typeface="Carlito"/>
                <a:cs typeface="Carlito"/>
              </a:rPr>
              <a:t>print</a:t>
            </a:r>
            <a:r>
              <a:rPr sz="1400" spc="-15" dirty="0">
                <a:solidFill>
                  <a:srgbClr val="5F5F5F"/>
                </a:solidFill>
                <a:latin typeface="Carlito"/>
                <a:cs typeface="Carlito"/>
              </a:rPr>
              <a:t> </a:t>
            </a:r>
            <a:r>
              <a:rPr sz="1400" spc="-5" dirty="0">
                <a:solidFill>
                  <a:srgbClr val="5F5F5F"/>
                </a:solidFill>
                <a:latin typeface="Carlito"/>
                <a:cs typeface="Carlito"/>
              </a:rPr>
              <a:t>numbers</a:t>
            </a:r>
            <a:r>
              <a:rPr sz="1400" spc="-10" dirty="0">
                <a:solidFill>
                  <a:srgbClr val="5F5F5F"/>
                </a:solidFill>
                <a:latin typeface="Carlito"/>
                <a:cs typeface="Carlito"/>
              </a:rPr>
              <a:t> </a:t>
            </a:r>
            <a:r>
              <a:rPr sz="1400" dirty="0">
                <a:solidFill>
                  <a:srgbClr val="5F5F5F"/>
                </a:solidFill>
                <a:latin typeface="Carlito"/>
                <a:cs typeface="Carlito"/>
              </a:rPr>
              <a:t>from</a:t>
            </a:r>
            <a:r>
              <a:rPr sz="1400" spc="-70" dirty="0">
                <a:solidFill>
                  <a:srgbClr val="5F5F5F"/>
                </a:solidFill>
                <a:latin typeface="Carlito"/>
                <a:cs typeface="Carlito"/>
              </a:rPr>
              <a:t> </a:t>
            </a:r>
            <a:r>
              <a:rPr sz="1400" dirty="0">
                <a:solidFill>
                  <a:srgbClr val="5F5F5F"/>
                </a:solidFill>
                <a:latin typeface="Carlito"/>
                <a:cs typeface="Carlito"/>
              </a:rPr>
              <a:t>1</a:t>
            </a:r>
            <a:r>
              <a:rPr sz="1400" spc="-40" dirty="0">
                <a:solidFill>
                  <a:srgbClr val="5F5F5F"/>
                </a:solidFill>
                <a:latin typeface="Carlito"/>
                <a:cs typeface="Carlito"/>
              </a:rPr>
              <a:t> </a:t>
            </a:r>
            <a:r>
              <a:rPr sz="1400" dirty="0">
                <a:solidFill>
                  <a:srgbClr val="5F5F5F"/>
                </a:solidFill>
                <a:latin typeface="Carlito"/>
                <a:cs typeface="Carlito"/>
              </a:rPr>
              <a:t>to</a:t>
            </a:r>
            <a:r>
              <a:rPr sz="1400" spc="-30" dirty="0">
                <a:solidFill>
                  <a:srgbClr val="5F5F5F"/>
                </a:solidFill>
                <a:latin typeface="Carlito"/>
                <a:cs typeface="Carlito"/>
              </a:rPr>
              <a:t> 10</a:t>
            </a:r>
            <a:endParaRPr sz="1400">
              <a:latin typeface="Carlito"/>
              <a:cs typeface="Carlito"/>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4025" y="845692"/>
            <a:ext cx="8239125" cy="3841750"/>
            <a:chOff x="454025" y="845692"/>
            <a:chExt cx="8239125" cy="3841750"/>
          </a:xfrm>
        </p:grpSpPr>
        <p:sp>
          <p:nvSpPr>
            <p:cNvPr id="3" name="object 3"/>
            <p:cNvSpPr/>
            <p:nvPr/>
          </p:nvSpPr>
          <p:spPr>
            <a:xfrm>
              <a:off x="468629" y="860297"/>
              <a:ext cx="8209915" cy="0"/>
            </a:xfrm>
            <a:custGeom>
              <a:avLst/>
              <a:gdLst/>
              <a:ahLst/>
              <a:cxnLst/>
              <a:rect l="l" t="t" r="r" b="b"/>
              <a:pathLst>
                <a:path w="8209915">
                  <a:moveTo>
                    <a:pt x="0" y="0"/>
                  </a:moveTo>
                  <a:lnTo>
                    <a:pt x="8209788" y="0"/>
                  </a:lnTo>
                </a:path>
              </a:pathLst>
            </a:custGeom>
            <a:ln w="28956">
              <a:solidFill>
                <a:srgbClr val="095A82"/>
              </a:solidFill>
            </a:ln>
          </p:spPr>
          <p:txBody>
            <a:bodyPr wrap="square" lIns="0" tIns="0" rIns="0" bIns="0" rtlCol="0"/>
            <a:lstStyle/>
            <a:p>
              <a:endParaRPr/>
            </a:p>
          </p:txBody>
        </p:sp>
        <p:sp>
          <p:nvSpPr>
            <p:cNvPr id="4" name="object 4"/>
            <p:cNvSpPr/>
            <p:nvPr/>
          </p:nvSpPr>
          <p:spPr>
            <a:xfrm>
              <a:off x="469392" y="903731"/>
              <a:ext cx="1873250" cy="3783965"/>
            </a:xfrm>
            <a:custGeom>
              <a:avLst/>
              <a:gdLst/>
              <a:ahLst/>
              <a:cxnLst/>
              <a:rect l="l" t="t" r="r" b="b"/>
              <a:pathLst>
                <a:path w="1873250" h="3783965">
                  <a:moveTo>
                    <a:pt x="1872742" y="0"/>
                  </a:moveTo>
                  <a:lnTo>
                    <a:pt x="0" y="0"/>
                  </a:lnTo>
                  <a:lnTo>
                    <a:pt x="0" y="3783584"/>
                  </a:lnTo>
                  <a:lnTo>
                    <a:pt x="1872742" y="3783584"/>
                  </a:lnTo>
                  <a:lnTo>
                    <a:pt x="1872742" y="0"/>
                  </a:lnTo>
                  <a:close/>
                </a:path>
              </a:pathLst>
            </a:custGeom>
            <a:solidFill>
              <a:srgbClr val="095A82"/>
            </a:solidFill>
          </p:spPr>
          <p:txBody>
            <a:bodyPr wrap="square" lIns="0" tIns="0" rIns="0" bIns="0" rtlCol="0"/>
            <a:lstStyle/>
            <a:p>
              <a:endParaRPr/>
            </a:p>
          </p:txBody>
        </p:sp>
        <p:sp>
          <p:nvSpPr>
            <p:cNvPr id="5" name="object 5"/>
            <p:cNvSpPr/>
            <p:nvPr/>
          </p:nvSpPr>
          <p:spPr>
            <a:xfrm>
              <a:off x="756665" y="1837181"/>
              <a:ext cx="0" cy="1676400"/>
            </a:xfrm>
            <a:custGeom>
              <a:avLst/>
              <a:gdLst/>
              <a:ahLst/>
              <a:cxnLst/>
              <a:rect l="l" t="t" r="r" b="b"/>
              <a:pathLst>
                <a:path h="1676400">
                  <a:moveTo>
                    <a:pt x="0" y="0"/>
                  </a:moveTo>
                  <a:lnTo>
                    <a:pt x="0" y="1676272"/>
                  </a:lnTo>
                </a:path>
              </a:pathLst>
            </a:custGeom>
            <a:ln w="16764">
              <a:solidFill>
                <a:srgbClr val="000000"/>
              </a:solidFill>
            </a:ln>
          </p:spPr>
          <p:txBody>
            <a:bodyPr wrap="square" lIns="0" tIns="0" rIns="0" bIns="0" rtlCol="0"/>
            <a:lstStyle/>
            <a:p>
              <a:endParaRPr/>
            </a:p>
          </p:txBody>
        </p:sp>
        <p:sp>
          <p:nvSpPr>
            <p:cNvPr id="6" name="object 6"/>
            <p:cNvSpPr/>
            <p:nvPr/>
          </p:nvSpPr>
          <p:spPr>
            <a:xfrm>
              <a:off x="553211" y="2410967"/>
              <a:ext cx="403859" cy="406907"/>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58368" y="2516123"/>
              <a:ext cx="198119" cy="20116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61415" y="1737359"/>
              <a:ext cx="198119" cy="201167"/>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653795" y="3293363"/>
              <a:ext cx="196595" cy="201168"/>
            </a:xfrm>
            <a:prstGeom prst="rect">
              <a:avLst/>
            </a:prstGeom>
            <a:blipFill>
              <a:blip r:embed="rId5" cstate="print"/>
              <a:stretch>
                <a:fillRect/>
              </a:stretch>
            </a:blipFill>
          </p:spPr>
          <p:txBody>
            <a:bodyPr wrap="square" lIns="0" tIns="0" rIns="0" bIns="0" rtlCol="0"/>
            <a:lstStyle/>
            <a:p>
              <a:endParaRPr/>
            </a:p>
          </p:txBody>
        </p:sp>
      </p:grpSp>
      <p:sp>
        <p:nvSpPr>
          <p:cNvPr id="10" name="object 10"/>
          <p:cNvSpPr txBox="1">
            <a:spLocks noGrp="1"/>
          </p:cNvSpPr>
          <p:nvPr>
            <p:ph type="title"/>
          </p:nvPr>
        </p:nvSpPr>
        <p:spPr>
          <a:xfrm>
            <a:off x="470712" y="300304"/>
            <a:ext cx="273050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Control</a:t>
            </a:r>
            <a:r>
              <a:rPr sz="2800" b="1" spc="-120" dirty="0">
                <a:latin typeface="Carlito"/>
                <a:cs typeface="Carlito"/>
              </a:rPr>
              <a:t> </a:t>
            </a:r>
            <a:r>
              <a:rPr sz="2800" b="1" spc="-20" dirty="0">
                <a:latin typeface="Carlito"/>
                <a:cs typeface="Carlito"/>
              </a:rPr>
              <a:t>Statement</a:t>
            </a:r>
            <a:endParaRPr sz="2800">
              <a:latin typeface="Carlito"/>
              <a:cs typeface="Carlito"/>
            </a:endParaRPr>
          </a:p>
        </p:txBody>
      </p:sp>
      <p:sp>
        <p:nvSpPr>
          <p:cNvPr id="11" name="object 11"/>
          <p:cNvSpPr txBox="1"/>
          <p:nvPr/>
        </p:nvSpPr>
        <p:spPr>
          <a:xfrm>
            <a:off x="469391" y="903732"/>
            <a:ext cx="1873250" cy="3783965"/>
          </a:xfrm>
          <a:prstGeom prst="rect">
            <a:avLst/>
          </a:prstGeom>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150">
              <a:latin typeface="Times New Roman"/>
              <a:cs typeface="Times New Roman"/>
            </a:endParaRPr>
          </a:p>
          <a:p>
            <a:pPr marL="509270" marR="542290">
              <a:lnSpc>
                <a:spcPct val="100000"/>
              </a:lnSpc>
            </a:pPr>
            <a:r>
              <a:rPr sz="1400" spc="-15" dirty="0">
                <a:solidFill>
                  <a:srgbClr val="FFFFFF"/>
                </a:solidFill>
                <a:latin typeface="Carlito"/>
                <a:cs typeface="Carlito"/>
              </a:rPr>
              <a:t>Selection  </a:t>
            </a:r>
            <a:r>
              <a:rPr sz="1400" spc="-10" dirty="0">
                <a:solidFill>
                  <a:srgbClr val="FFFFFF"/>
                </a:solidFill>
                <a:latin typeface="Carlito"/>
                <a:cs typeface="Carlito"/>
              </a:rPr>
              <a:t>S</a:t>
            </a:r>
            <a:r>
              <a:rPr sz="1400" spc="-15" dirty="0">
                <a:solidFill>
                  <a:srgbClr val="FFFFFF"/>
                </a:solidFill>
                <a:latin typeface="Carlito"/>
                <a:cs typeface="Carlito"/>
              </a:rPr>
              <a:t>tate</a:t>
            </a:r>
            <a:r>
              <a:rPr sz="1400" spc="-20" dirty="0">
                <a:solidFill>
                  <a:srgbClr val="FFFFFF"/>
                </a:solidFill>
                <a:latin typeface="Carlito"/>
                <a:cs typeface="Carlito"/>
              </a:rPr>
              <a:t>m</a:t>
            </a:r>
            <a:r>
              <a:rPr sz="1400" spc="-15" dirty="0">
                <a:solidFill>
                  <a:srgbClr val="FFFFFF"/>
                </a:solidFill>
                <a:latin typeface="Carlito"/>
                <a:cs typeface="Carlito"/>
              </a:rPr>
              <a:t>e</a:t>
            </a:r>
            <a:r>
              <a:rPr sz="1400" spc="-20" dirty="0">
                <a:solidFill>
                  <a:srgbClr val="FFFFFF"/>
                </a:solidFill>
                <a:latin typeface="Carlito"/>
                <a:cs typeface="Carlito"/>
              </a:rPr>
              <a:t>n</a:t>
            </a:r>
            <a:r>
              <a:rPr sz="1400" spc="-15" dirty="0">
                <a:solidFill>
                  <a:srgbClr val="FFFFFF"/>
                </a:solidFill>
                <a:latin typeface="Carlito"/>
                <a:cs typeface="Carlito"/>
              </a:rPr>
              <a:t>t</a:t>
            </a:r>
            <a:r>
              <a:rPr sz="1400" dirty="0">
                <a:solidFill>
                  <a:srgbClr val="FFFFFF"/>
                </a:solidFill>
                <a:latin typeface="Carlito"/>
                <a:cs typeface="Carlito"/>
              </a:rPr>
              <a:t>s</a:t>
            </a:r>
            <a:endParaRPr sz="1400">
              <a:latin typeface="Carlito"/>
              <a:cs typeface="Carlito"/>
            </a:endParaRPr>
          </a:p>
          <a:p>
            <a:pPr>
              <a:lnSpc>
                <a:spcPct val="100000"/>
              </a:lnSpc>
            </a:pPr>
            <a:endParaRPr sz="1400">
              <a:latin typeface="Carlito"/>
              <a:cs typeface="Carlito"/>
            </a:endParaRPr>
          </a:p>
          <a:p>
            <a:pPr marL="511809" marR="539115">
              <a:lnSpc>
                <a:spcPct val="100000"/>
              </a:lnSpc>
              <a:spcBef>
                <a:spcPts val="1175"/>
              </a:spcBef>
            </a:pPr>
            <a:r>
              <a:rPr sz="1400" spc="-15" dirty="0">
                <a:solidFill>
                  <a:srgbClr val="FFFFFF"/>
                </a:solidFill>
                <a:latin typeface="Carlito"/>
                <a:cs typeface="Carlito"/>
              </a:rPr>
              <a:t>Iteration  </a:t>
            </a:r>
            <a:r>
              <a:rPr sz="1400" spc="-10" dirty="0">
                <a:solidFill>
                  <a:srgbClr val="FFFFFF"/>
                </a:solidFill>
                <a:latin typeface="Carlito"/>
                <a:cs typeface="Carlito"/>
              </a:rPr>
              <a:t>S</a:t>
            </a:r>
            <a:r>
              <a:rPr sz="1400" spc="-15" dirty="0">
                <a:solidFill>
                  <a:srgbClr val="FFFFFF"/>
                </a:solidFill>
                <a:latin typeface="Carlito"/>
                <a:cs typeface="Carlito"/>
              </a:rPr>
              <a:t>tate</a:t>
            </a:r>
            <a:r>
              <a:rPr sz="1400" spc="-20" dirty="0">
                <a:solidFill>
                  <a:srgbClr val="FFFFFF"/>
                </a:solidFill>
                <a:latin typeface="Carlito"/>
                <a:cs typeface="Carlito"/>
              </a:rPr>
              <a:t>m</a:t>
            </a:r>
            <a:r>
              <a:rPr sz="1400" spc="-15" dirty="0">
                <a:solidFill>
                  <a:srgbClr val="FFFFFF"/>
                </a:solidFill>
                <a:latin typeface="Carlito"/>
                <a:cs typeface="Carlito"/>
              </a:rPr>
              <a:t>e</a:t>
            </a:r>
            <a:r>
              <a:rPr sz="1400" spc="-20" dirty="0">
                <a:solidFill>
                  <a:srgbClr val="FFFFFF"/>
                </a:solidFill>
                <a:latin typeface="Carlito"/>
                <a:cs typeface="Carlito"/>
              </a:rPr>
              <a:t>n</a:t>
            </a:r>
            <a:r>
              <a:rPr sz="1400" spc="-15" dirty="0">
                <a:solidFill>
                  <a:srgbClr val="FFFFFF"/>
                </a:solidFill>
                <a:latin typeface="Carlito"/>
                <a:cs typeface="Carlito"/>
              </a:rPr>
              <a:t>t</a:t>
            </a:r>
            <a:r>
              <a:rPr sz="1400" dirty="0">
                <a:solidFill>
                  <a:srgbClr val="FFFFFF"/>
                </a:solidFill>
                <a:latin typeface="Carlito"/>
                <a:cs typeface="Carlito"/>
              </a:rPr>
              <a:t>s</a:t>
            </a:r>
            <a:endParaRPr sz="1400">
              <a:latin typeface="Carlito"/>
              <a:cs typeface="Carlito"/>
            </a:endParaRPr>
          </a:p>
          <a:p>
            <a:pPr>
              <a:lnSpc>
                <a:spcPct val="100000"/>
              </a:lnSpc>
            </a:pPr>
            <a:endParaRPr sz="1400">
              <a:latin typeface="Carlito"/>
              <a:cs typeface="Carlito"/>
            </a:endParaRPr>
          </a:p>
          <a:p>
            <a:pPr>
              <a:lnSpc>
                <a:spcPct val="100000"/>
              </a:lnSpc>
              <a:spcBef>
                <a:spcPts val="5"/>
              </a:spcBef>
            </a:pPr>
            <a:endParaRPr sz="1100">
              <a:latin typeface="Carlito"/>
              <a:cs typeface="Carlito"/>
            </a:endParaRPr>
          </a:p>
          <a:p>
            <a:pPr marL="496570">
              <a:lnSpc>
                <a:spcPct val="100000"/>
              </a:lnSpc>
            </a:pPr>
            <a:r>
              <a:rPr sz="1400" spc="-25" dirty="0">
                <a:solidFill>
                  <a:srgbClr val="FFFFFF"/>
                </a:solidFill>
                <a:latin typeface="Carlito"/>
                <a:cs typeface="Carlito"/>
              </a:rPr>
              <a:t>Jump</a:t>
            </a:r>
            <a:endParaRPr sz="1400">
              <a:latin typeface="Carlito"/>
              <a:cs typeface="Carlito"/>
            </a:endParaRPr>
          </a:p>
          <a:p>
            <a:pPr marL="496570">
              <a:lnSpc>
                <a:spcPct val="100000"/>
              </a:lnSpc>
            </a:pPr>
            <a:r>
              <a:rPr sz="1400" spc="-15" dirty="0">
                <a:solidFill>
                  <a:srgbClr val="FFFFFF"/>
                </a:solidFill>
                <a:latin typeface="Carlito"/>
                <a:cs typeface="Carlito"/>
              </a:rPr>
              <a:t>Statements</a:t>
            </a:r>
            <a:endParaRPr sz="1400">
              <a:latin typeface="Carlito"/>
              <a:cs typeface="Carlito"/>
            </a:endParaRPr>
          </a:p>
        </p:txBody>
      </p:sp>
      <p:grpSp>
        <p:nvGrpSpPr>
          <p:cNvPr id="12" name="object 12"/>
          <p:cNvGrpSpPr/>
          <p:nvPr/>
        </p:nvGrpSpPr>
        <p:grpSpPr>
          <a:xfrm>
            <a:off x="649097" y="2203640"/>
            <a:ext cx="7473950" cy="2481580"/>
            <a:chOff x="649097" y="2203640"/>
            <a:chExt cx="7473950" cy="2481580"/>
          </a:xfrm>
        </p:grpSpPr>
        <p:sp>
          <p:nvSpPr>
            <p:cNvPr id="13" name="object 13"/>
            <p:cNvSpPr/>
            <p:nvPr/>
          </p:nvSpPr>
          <p:spPr>
            <a:xfrm>
              <a:off x="663702" y="3513581"/>
              <a:ext cx="225425" cy="1156970"/>
            </a:xfrm>
            <a:custGeom>
              <a:avLst/>
              <a:gdLst/>
              <a:ahLst/>
              <a:cxnLst/>
              <a:rect l="l" t="t" r="r" b="b"/>
              <a:pathLst>
                <a:path w="225425" h="1156970">
                  <a:moveTo>
                    <a:pt x="0" y="1156462"/>
                  </a:moveTo>
                  <a:lnTo>
                    <a:pt x="225043" y="1156462"/>
                  </a:lnTo>
                  <a:lnTo>
                    <a:pt x="225043" y="0"/>
                  </a:lnTo>
                  <a:lnTo>
                    <a:pt x="0" y="0"/>
                  </a:lnTo>
                  <a:lnTo>
                    <a:pt x="0" y="1156462"/>
                  </a:lnTo>
                  <a:close/>
                </a:path>
              </a:pathLst>
            </a:custGeom>
            <a:ln w="28955">
              <a:solidFill>
                <a:srgbClr val="095A82"/>
              </a:solidFill>
            </a:ln>
          </p:spPr>
          <p:txBody>
            <a:bodyPr wrap="square" lIns="0" tIns="0" rIns="0" bIns="0" rtlCol="0"/>
            <a:lstStyle/>
            <a:p>
              <a:endParaRPr/>
            </a:p>
          </p:txBody>
        </p:sp>
        <p:sp>
          <p:nvSpPr>
            <p:cNvPr id="14" name="object 14"/>
            <p:cNvSpPr/>
            <p:nvPr/>
          </p:nvSpPr>
          <p:spPr>
            <a:xfrm>
              <a:off x="6229350" y="2216657"/>
              <a:ext cx="1880870" cy="670560"/>
            </a:xfrm>
            <a:custGeom>
              <a:avLst/>
              <a:gdLst/>
              <a:ahLst/>
              <a:cxnLst/>
              <a:rect l="l" t="t" r="r" b="b"/>
              <a:pathLst>
                <a:path w="1880870" h="670560">
                  <a:moveTo>
                    <a:pt x="0" y="335280"/>
                  </a:moveTo>
                  <a:lnTo>
                    <a:pt x="940180" y="0"/>
                  </a:lnTo>
                  <a:lnTo>
                    <a:pt x="1880361" y="335280"/>
                  </a:lnTo>
                  <a:lnTo>
                    <a:pt x="940180" y="670560"/>
                  </a:lnTo>
                  <a:lnTo>
                    <a:pt x="0" y="335280"/>
                  </a:lnTo>
                  <a:close/>
                </a:path>
              </a:pathLst>
            </a:custGeom>
            <a:ln w="25908">
              <a:solidFill>
                <a:srgbClr val="095A82"/>
              </a:solidFill>
            </a:ln>
          </p:spPr>
          <p:txBody>
            <a:bodyPr wrap="square" lIns="0" tIns="0" rIns="0" bIns="0" rtlCol="0"/>
            <a:lstStyle/>
            <a:p>
              <a:endParaRPr/>
            </a:p>
          </p:txBody>
        </p:sp>
      </p:grpSp>
      <p:sp>
        <p:nvSpPr>
          <p:cNvPr id="15" name="object 15"/>
          <p:cNvSpPr txBox="1"/>
          <p:nvPr/>
        </p:nvSpPr>
        <p:spPr>
          <a:xfrm>
            <a:off x="6843141" y="2346198"/>
            <a:ext cx="651510" cy="391795"/>
          </a:xfrm>
          <a:prstGeom prst="rect">
            <a:avLst/>
          </a:prstGeom>
        </p:spPr>
        <p:txBody>
          <a:bodyPr vert="horz" wrap="square" lIns="0" tIns="12700" rIns="0" bIns="0" rtlCol="0">
            <a:spAutoFit/>
          </a:bodyPr>
          <a:lstStyle/>
          <a:p>
            <a:pPr algn="ctr">
              <a:lnSpc>
                <a:spcPct val="100000"/>
              </a:lnSpc>
              <a:spcBef>
                <a:spcPts val="100"/>
              </a:spcBef>
            </a:pPr>
            <a:r>
              <a:rPr sz="1200" spc="-200" dirty="0">
                <a:solidFill>
                  <a:srgbClr val="242424"/>
                </a:solidFill>
                <a:latin typeface="Arial Black"/>
                <a:cs typeface="Arial Black"/>
              </a:rPr>
              <a:t>Check</a:t>
            </a:r>
            <a:endParaRPr sz="1200">
              <a:latin typeface="Arial Black"/>
              <a:cs typeface="Arial Black"/>
            </a:endParaRPr>
          </a:p>
          <a:p>
            <a:pPr algn="ctr">
              <a:lnSpc>
                <a:spcPct val="100000"/>
              </a:lnSpc>
            </a:pPr>
            <a:r>
              <a:rPr sz="1200" spc="-140" dirty="0">
                <a:solidFill>
                  <a:srgbClr val="242424"/>
                </a:solidFill>
                <a:latin typeface="Arial Black"/>
                <a:cs typeface="Arial Black"/>
              </a:rPr>
              <a:t>condition</a:t>
            </a:r>
            <a:endParaRPr sz="1200">
              <a:latin typeface="Arial Black"/>
              <a:cs typeface="Arial Black"/>
            </a:endParaRPr>
          </a:p>
        </p:txBody>
      </p:sp>
      <p:sp>
        <p:nvSpPr>
          <p:cNvPr id="16" name="object 16"/>
          <p:cNvSpPr txBox="1"/>
          <p:nvPr/>
        </p:nvSpPr>
        <p:spPr>
          <a:xfrm>
            <a:off x="6665214" y="1610105"/>
            <a:ext cx="1009015" cy="398145"/>
          </a:xfrm>
          <a:prstGeom prst="rect">
            <a:avLst/>
          </a:prstGeom>
          <a:ln w="25907">
            <a:solidFill>
              <a:srgbClr val="095A82"/>
            </a:solidFill>
          </a:ln>
        </p:spPr>
        <p:txBody>
          <a:bodyPr vert="horz" wrap="square" lIns="0" tIns="97155" rIns="0" bIns="0" rtlCol="0">
            <a:spAutoFit/>
          </a:bodyPr>
          <a:lstStyle/>
          <a:p>
            <a:pPr marL="95250">
              <a:lnSpc>
                <a:spcPct val="100000"/>
              </a:lnSpc>
              <a:spcBef>
                <a:spcPts val="765"/>
              </a:spcBef>
            </a:pPr>
            <a:r>
              <a:rPr sz="1200" spc="-145" dirty="0">
                <a:solidFill>
                  <a:srgbClr val="242424"/>
                </a:solidFill>
                <a:latin typeface="Arial Black"/>
                <a:cs typeface="Arial Black"/>
              </a:rPr>
              <a:t>Initialization</a:t>
            </a:r>
            <a:endParaRPr sz="1200">
              <a:latin typeface="Arial Black"/>
              <a:cs typeface="Arial Black"/>
            </a:endParaRPr>
          </a:p>
        </p:txBody>
      </p:sp>
      <p:sp>
        <p:nvSpPr>
          <p:cNvPr id="17" name="object 17"/>
          <p:cNvSpPr/>
          <p:nvPr/>
        </p:nvSpPr>
        <p:spPr>
          <a:xfrm>
            <a:off x="6645402" y="960882"/>
            <a:ext cx="1028700" cy="359410"/>
          </a:xfrm>
          <a:custGeom>
            <a:avLst/>
            <a:gdLst/>
            <a:ahLst/>
            <a:cxnLst/>
            <a:rect l="l" t="t" r="r" b="b"/>
            <a:pathLst>
              <a:path w="1028700" h="359409">
                <a:moveTo>
                  <a:pt x="0" y="59816"/>
                </a:moveTo>
                <a:lnTo>
                  <a:pt x="4699" y="36575"/>
                </a:lnTo>
                <a:lnTo>
                  <a:pt x="17525" y="17525"/>
                </a:lnTo>
                <a:lnTo>
                  <a:pt x="36575" y="4698"/>
                </a:lnTo>
                <a:lnTo>
                  <a:pt x="59944" y="0"/>
                </a:lnTo>
                <a:lnTo>
                  <a:pt x="968755" y="0"/>
                </a:lnTo>
                <a:lnTo>
                  <a:pt x="992124" y="4698"/>
                </a:lnTo>
                <a:lnTo>
                  <a:pt x="1011174" y="17525"/>
                </a:lnTo>
                <a:lnTo>
                  <a:pt x="1024001" y="36575"/>
                </a:lnTo>
                <a:lnTo>
                  <a:pt x="1028700" y="59816"/>
                </a:lnTo>
                <a:lnTo>
                  <a:pt x="1028700" y="299465"/>
                </a:lnTo>
                <a:lnTo>
                  <a:pt x="1024001" y="322706"/>
                </a:lnTo>
                <a:lnTo>
                  <a:pt x="1011174" y="341756"/>
                </a:lnTo>
                <a:lnTo>
                  <a:pt x="992124" y="354583"/>
                </a:lnTo>
                <a:lnTo>
                  <a:pt x="968755" y="359282"/>
                </a:lnTo>
                <a:lnTo>
                  <a:pt x="59944" y="359282"/>
                </a:lnTo>
                <a:lnTo>
                  <a:pt x="36575" y="354583"/>
                </a:lnTo>
                <a:lnTo>
                  <a:pt x="17525" y="341756"/>
                </a:lnTo>
                <a:lnTo>
                  <a:pt x="4699" y="322706"/>
                </a:lnTo>
                <a:lnTo>
                  <a:pt x="0" y="299465"/>
                </a:lnTo>
                <a:lnTo>
                  <a:pt x="0" y="59816"/>
                </a:lnTo>
                <a:close/>
              </a:path>
            </a:pathLst>
          </a:custGeom>
          <a:ln w="25908">
            <a:solidFill>
              <a:srgbClr val="095A82"/>
            </a:solidFill>
          </a:ln>
        </p:spPr>
        <p:txBody>
          <a:bodyPr wrap="square" lIns="0" tIns="0" rIns="0" bIns="0" rtlCol="0"/>
          <a:lstStyle/>
          <a:p>
            <a:endParaRPr/>
          </a:p>
        </p:txBody>
      </p:sp>
      <p:sp>
        <p:nvSpPr>
          <p:cNvPr id="18" name="object 18"/>
          <p:cNvSpPr txBox="1"/>
          <p:nvPr/>
        </p:nvSpPr>
        <p:spPr>
          <a:xfrm>
            <a:off x="6938009" y="1026033"/>
            <a:ext cx="443865" cy="208279"/>
          </a:xfrm>
          <a:prstGeom prst="rect">
            <a:avLst/>
          </a:prstGeom>
        </p:spPr>
        <p:txBody>
          <a:bodyPr vert="horz" wrap="square" lIns="0" tIns="12700" rIns="0" bIns="0" rtlCol="0">
            <a:spAutoFit/>
          </a:bodyPr>
          <a:lstStyle/>
          <a:p>
            <a:pPr marL="12700">
              <a:lnSpc>
                <a:spcPct val="100000"/>
              </a:lnSpc>
              <a:spcBef>
                <a:spcPts val="100"/>
              </a:spcBef>
            </a:pPr>
            <a:r>
              <a:rPr sz="1200" spc="-260" dirty="0">
                <a:solidFill>
                  <a:srgbClr val="242424"/>
                </a:solidFill>
                <a:latin typeface="Arial Black"/>
                <a:cs typeface="Arial Black"/>
              </a:rPr>
              <a:t>S</a:t>
            </a:r>
            <a:r>
              <a:rPr sz="1200" spc="-270" dirty="0">
                <a:solidFill>
                  <a:srgbClr val="242424"/>
                </a:solidFill>
                <a:latin typeface="Arial Black"/>
                <a:cs typeface="Arial Black"/>
              </a:rPr>
              <a:t>T</a:t>
            </a:r>
            <a:r>
              <a:rPr sz="1200" spc="-180" dirty="0">
                <a:solidFill>
                  <a:srgbClr val="242424"/>
                </a:solidFill>
                <a:latin typeface="Arial Black"/>
                <a:cs typeface="Arial Black"/>
              </a:rPr>
              <a:t>A</a:t>
            </a:r>
            <a:r>
              <a:rPr sz="1200" spc="-245" dirty="0">
                <a:solidFill>
                  <a:srgbClr val="242424"/>
                </a:solidFill>
                <a:latin typeface="Arial Black"/>
                <a:cs typeface="Arial Black"/>
              </a:rPr>
              <a:t>R</a:t>
            </a:r>
            <a:r>
              <a:rPr sz="1200" spc="-240" dirty="0">
                <a:solidFill>
                  <a:srgbClr val="242424"/>
                </a:solidFill>
                <a:latin typeface="Arial Black"/>
                <a:cs typeface="Arial Black"/>
              </a:rPr>
              <a:t>T</a:t>
            </a:r>
            <a:endParaRPr sz="1200">
              <a:latin typeface="Arial Black"/>
              <a:cs typeface="Arial Black"/>
            </a:endParaRPr>
          </a:p>
        </p:txBody>
      </p:sp>
      <p:sp>
        <p:nvSpPr>
          <p:cNvPr id="19" name="object 19"/>
          <p:cNvSpPr/>
          <p:nvPr/>
        </p:nvSpPr>
        <p:spPr>
          <a:xfrm>
            <a:off x="7124700" y="1335024"/>
            <a:ext cx="76198" cy="242315"/>
          </a:xfrm>
          <a:prstGeom prst="rect">
            <a:avLst/>
          </a:prstGeom>
          <a:blipFill>
            <a:blip r:embed="rId6" cstate="print"/>
            <a:stretch>
              <a:fillRect/>
            </a:stretch>
          </a:blipFill>
        </p:spPr>
        <p:txBody>
          <a:bodyPr wrap="square" lIns="0" tIns="0" rIns="0" bIns="0" rtlCol="0"/>
          <a:lstStyle/>
          <a:p>
            <a:endParaRPr/>
          </a:p>
        </p:txBody>
      </p:sp>
      <p:sp>
        <p:nvSpPr>
          <p:cNvPr id="20" name="object 20"/>
          <p:cNvSpPr txBox="1"/>
          <p:nvPr/>
        </p:nvSpPr>
        <p:spPr>
          <a:xfrm>
            <a:off x="6363461" y="4135373"/>
            <a:ext cx="1623060" cy="401320"/>
          </a:xfrm>
          <a:prstGeom prst="rect">
            <a:avLst/>
          </a:prstGeom>
          <a:ln w="25907">
            <a:solidFill>
              <a:srgbClr val="095A82"/>
            </a:solidFill>
          </a:ln>
        </p:spPr>
        <p:txBody>
          <a:bodyPr vert="horz" wrap="square" lIns="0" tIns="100330" rIns="0" bIns="0" rtlCol="0">
            <a:spAutoFit/>
          </a:bodyPr>
          <a:lstStyle/>
          <a:p>
            <a:pPr marL="527685">
              <a:lnSpc>
                <a:spcPct val="100000"/>
              </a:lnSpc>
              <a:spcBef>
                <a:spcPts val="790"/>
              </a:spcBef>
            </a:pPr>
            <a:r>
              <a:rPr sz="1200" spc="-150" dirty="0">
                <a:solidFill>
                  <a:srgbClr val="242424"/>
                </a:solidFill>
                <a:latin typeface="Arial Black"/>
                <a:cs typeface="Arial Black"/>
              </a:rPr>
              <a:t>Iteration</a:t>
            </a:r>
            <a:endParaRPr sz="1200">
              <a:latin typeface="Arial Black"/>
              <a:cs typeface="Arial Black"/>
            </a:endParaRPr>
          </a:p>
        </p:txBody>
      </p:sp>
      <p:sp>
        <p:nvSpPr>
          <p:cNvPr id="21" name="object 21"/>
          <p:cNvSpPr txBox="1"/>
          <p:nvPr/>
        </p:nvSpPr>
        <p:spPr>
          <a:xfrm>
            <a:off x="6363461" y="3467861"/>
            <a:ext cx="1623060" cy="397510"/>
          </a:xfrm>
          <a:prstGeom prst="rect">
            <a:avLst/>
          </a:prstGeom>
          <a:ln w="25907">
            <a:solidFill>
              <a:srgbClr val="095A82"/>
            </a:solidFill>
          </a:ln>
        </p:spPr>
        <p:txBody>
          <a:bodyPr vert="horz" wrap="square" lIns="0" tIns="97155" rIns="0" bIns="0" rtlCol="0">
            <a:spAutoFit/>
          </a:bodyPr>
          <a:lstStyle/>
          <a:p>
            <a:pPr marL="160655">
              <a:lnSpc>
                <a:spcPct val="100000"/>
              </a:lnSpc>
              <a:spcBef>
                <a:spcPts val="765"/>
              </a:spcBef>
            </a:pPr>
            <a:r>
              <a:rPr sz="1200" spc="-195" dirty="0">
                <a:solidFill>
                  <a:srgbClr val="242424"/>
                </a:solidFill>
                <a:latin typeface="Arial Black"/>
                <a:cs typeface="Arial Black"/>
              </a:rPr>
              <a:t>Execute</a:t>
            </a:r>
            <a:r>
              <a:rPr sz="1200" spc="-140" dirty="0">
                <a:solidFill>
                  <a:srgbClr val="242424"/>
                </a:solidFill>
                <a:latin typeface="Arial Black"/>
                <a:cs typeface="Arial Black"/>
              </a:rPr>
              <a:t> </a:t>
            </a:r>
            <a:r>
              <a:rPr sz="1200" spc="-180" dirty="0">
                <a:solidFill>
                  <a:srgbClr val="242424"/>
                </a:solidFill>
                <a:latin typeface="Arial Black"/>
                <a:cs typeface="Arial Black"/>
              </a:rPr>
              <a:t>Statements</a:t>
            </a:r>
            <a:endParaRPr sz="1200">
              <a:latin typeface="Arial Black"/>
              <a:cs typeface="Arial Black"/>
            </a:endParaRPr>
          </a:p>
        </p:txBody>
      </p:sp>
      <p:grpSp>
        <p:nvGrpSpPr>
          <p:cNvPr id="22" name="object 22"/>
          <p:cNvGrpSpPr/>
          <p:nvPr/>
        </p:nvGrpSpPr>
        <p:grpSpPr>
          <a:xfrm>
            <a:off x="5919025" y="2013204"/>
            <a:ext cx="1292860" cy="2651760"/>
            <a:chOff x="5919025" y="2013204"/>
            <a:chExt cx="1292860" cy="2651760"/>
          </a:xfrm>
        </p:grpSpPr>
        <p:sp>
          <p:nvSpPr>
            <p:cNvPr id="23" name="object 23"/>
            <p:cNvSpPr/>
            <p:nvPr/>
          </p:nvSpPr>
          <p:spPr>
            <a:xfrm>
              <a:off x="7135368" y="3863339"/>
              <a:ext cx="76200" cy="266496"/>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7124700" y="2013204"/>
              <a:ext cx="76198" cy="181356"/>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7135368" y="3388614"/>
              <a:ext cx="76200" cy="76708"/>
            </a:xfrm>
            <a:prstGeom prst="rect">
              <a:avLst/>
            </a:prstGeom>
            <a:blipFill>
              <a:blip r:embed="rId9" cstate="print"/>
              <a:stretch>
                <a:fillRect/>
              </a:stretch>
            </a:blipFill>
          </p:spPr>
          <p:txBody>
            <a:bodyPr wrap="square" lIns="0" tIns="0" rIns="0" bIns="0" rtlCol="0"/>
            <a:lstStyle/>
            <a:p>
              <a:endParaRPr/>
            </a:p>
          </p:txBody>
        </p:sp>
        <p:sp>
          <p:nvSpPr>
            <p:cNvPr id="26" name="object 26"/>
            <p:cNvSpPr/>
            <p:nvPr/>
          </p:nvSpPr>
          <p:spPr>
            <a:xfrm>
              <a:off x="7161022" y="2884932"/>
              <a:ext cx="19050" cy="504190"/>
            </a:xfrm>
            <a:custGeom>
              <a:avLst/>
              <a:gdLst/>
              <a:ahLst/>
              <a:cxnLst/>
              <a:rect l="l" t="t" r="r" b="b"/>
              <a:pathLst>
                <a:path w="19050" h="504189">
                  <a:moveTo>
                    <a:pt x="12700" y="0"/>
                  </a:moveTo>
                  <a:lnTo>
                    <a:pt x="0" y="254"/>
                  </a:lnTo>
                  <a:lnTo>
                    <a:pt x="6096" y="504190"/>
                  </a:lnTo>
                  <a:lnTo>
                    <a:pt x="18796" y="504063"/>
                  </a:lnTo>
                  <a:lnTo>
                    <a:pt x="12700" y="0"/>
                  </a:lnTo>
                  <a:close/>
                </a:path>
              </a:pathLst>
            </a:custGeom>
            <a:solidFill>
              <a:srgbClr val="095A82"/>
            </a:solidFill>
          </p:spPr>
          <p:txBody>
            <a:bodyPr wrap="square" lIns="0" tIns="0" rIns="0" bIns="0" rtlCol="0"/>
            <a:lstStyle/>
            <a:p>
              <a:endParaRPr/>
            </a:p>
          </p:txBody>
        </p:sp>
        <p:sp>
          <p:nvSpPr>
            <p:cNvPr id="27" name="object 27"/>
            <p:cNvSpPr/>
            <p:nvPr/>
          </p:nvSpPr>
          <p:spPr>
            <a:xfrm>
              <a:off x="5923788" y="2549652"/>
              <a:ext cx="1250950" cy="2110740"/>
            </a:xfrm>
            <a:custGeom>
              <a:avLst/>
              <a:gdLst/>
              <a:ahLst/>
              <a:cxnLst/>
              <a:rect l="l" t="t" r="r" b="b"/>
              <a:pathLst>
                <a:path w="1250950" h="2110740">
                  <a:moveTo>
                    <a:pt x="0" y="2110435"/>
                  </a:moveTo>
                  <a:lnTo>
                    <a:pt x="1250695" y="2106168"/>
                  </a:lnTo>
                </a:path>
                <a:path w="1250950" h="2110740">
                  <a:moveTo>
                    <a:pt x="0" y="1196467"/>
                  </a:moveTo>
                  <a:lnTo>
                    <a:pt x="0" y="2099576"/>
                  </a:lnTo>
                </a:path>
                <a:path w="1250950" h="2110740">
                  <a:moveTo>
                    <a:pt x="0" y="0"/>
                  </a:moveTo>
                  <a:lnTo>
                    <a:pt x="0" y="915924"/>
                  </a:lnTo>
                </a:path>
              </a:pathLst>
            </a:custGeom>
            <a:ln w="9144">
              <a:solidFill>
                <a:srgbClr val="095A82"/>
              </a:solidFill>
            </a:ln>
          </p:spPr>
          <p:txBody>
            <a:bodyPr wrap="square" lIns="0" tIns="0" rIns="0" bIns="0" rtlCol="0"/>
            <a:lstStyle/>
            <a:p>
              <a:endParaRPr/>
            </a:p>
          </p:txBody>
        </p:sp>
      </p:grpSp>
      <p:sp>
        <p:nvSpPr>
          <p:cNvPr id="28" name="object 28"/>
          <p:cNvSpPr txBox="1"/>
          <p:nvPr/>
        </p:nvSpPr>
        <p:spPr>
          <a:xfrm>
            <a:off x="8109966" y="2896361"/>
            <a:ext cx="835660" cy="399415"/>
          </a:xfrm>
          <a:prstGeom prst="rect">
            <a:avLst/>
          </a:prstGeom>
          <a:ln w="25907">
            <a:solidFill>
              <a:srgbClr val="095A82"/>
            </a:solidFill>
          </a:ln>
        </p:spPr>
        <p:txBody>
          <a:bodyPr vert="horz" wrap="square" lIns="0" tIns="98425" rIns="0" bIns="0" rtlCol="0">
            <a:spAutoFit/>
          </a:bodyPr>
          <a:lstStyle/>
          <a:p>
            <a:pPr marL="124460">
              <a:lnSpc>
                <a:spcPct val="100000"/>
              </a:lnSpc>
              <a:spcBef>
                <a:spcPts val="775"/>
              </a:spcBef>
            </a:pPr>
            <a:r>
              <a:rPr sz="1200" spc="-190" dirty="0">
                <a:solidFill>
                  <a:srgbClr val="242424"/>
                </a:solidFill>
                <a:latin typeface="Arial Black"/>
                <a:cs typeface="Arial Black"/>
              </a:rPr>
              <a:t>Exit</a:t>
            </a:r>
            <a:r>
              <a:rPr sz="1200" spc="-110" dirty="0">
                <a:solidFill>
                  <a:srgbClr val="242424"/>
                </a:solidFill>
                <a:latin typeface="Arial Black"/>
                <a:cs typeface="Arial Black"/>
              </a:rPr>
              <a:t> </a:t>
            </a:r>
            <a:r>
              <a:rPr sz="1200" spc="-120" dirty="0">
                <a:solidFill>
                  <a:srgbClr val="242424"/>
                </a:solidFill>
                <a:latin typeface="Arial Black"/>
                <a:cs typeface="Arial Black"/>
              </a:rPr>
              <a:t>loop</a:t>
            </a:r>
            <a:endParaRPr sz="1200">
              <a:latin typeface="Arial Black"/>
              <a:cs typeface="Arial Black"/>
            </a:endParaRPr>
          </a:p>
        </p:txBody>
      </p:sp>
      <p:sp>
        <p:nvSpPr>
          <p:cNvPr id="29" name="object 29"/>
          <p:cNvSpPr txBox="1"/>
          <p:nvPr/>
        </p:nvSpPr>
        <p:spPr>
          <a:xfrm>
            <a:off x="5579364" y="3467100"/>
            <a:ext cx="660400" cy="279400"/>
          </a:xfrm>
          <a:prstGeom prst="rect">
            <a:avLst/>
          </a:prstGeom>
          <a:solidFill>
            <a:srgbClr val="0094D4"/>
          </a:solidFill>
        </p:spPr>
        <p:txBody>
          <a:bodyPr vert="horz" wrap="square" lIns="0" tIns="39370" rIns="0" bIns="0" rtlCol="0">
            <a:spAutoFit/>
          </a:bodyPr>
          <a:lstStyle/>
          <a:p>
            <a:pPr marL="114935">
              <a:lnSpc>
                <a:spcPct val="100000"/>
              </a:lnSpc>
              <a:spcBef>
                <a:spcPts val="310"/>
              </a:spcBef>
            </a:pPr>
            <a:r>
              <a:rPr sz="1200" spc="-160" dirty="0">
                <a:solidFill>
                  <a:srgbClr val="FFFFFF"/>
                </a:solidFill>
                <a:latin typeface="Arial Black"/>
                <a:cs typeface="Arial Black"/>
              </a:rPr>
              <a:t>repeat</a:t>
            </a:r>
            <a:endParaRPr sz="1200">
              <a:latin typeface="Arial Black"/>
              <a:cs typeface="Arial Black"/>
            </a:endParaRPr>
          </a:p>
        </p:txBody>
      </p:sp>
      <p:sp>
        <p:nvSpPr>
          <p:cNvPr id="30" name="object 30"/>
          <p:cNvSpPr txBox="1"/>
          <p:nvPr/>
        </p:nvSpPr>
        <p:spPr>
          <a:xfrm>
            <a:off x="8150352" y="2226564"/>
            <a:ext cx="670560" cy="247015"/>
          </a:xfrm>
          <a:prstGeom prst="rect">
            <a:avLst/>
          </a:prstGeom>
          <a:solidFill>
            <a:srgbClr val="095A82"/>
          </a:solidFill>
        </p:spPr>
        <p:txBody>
          <a:bodyPr vert="horz" wrap="square" lIns="0" tIns="40005" rIns="0" bIns="0" rtlCol="0">
            <a:spAutoFit/>
          </a:bodyPr>
          <a:lstStyle/>
          <a:p>
            <a:pPr marL="168275">
              <a:lnSpc>
                <a:spcPct val="100000"/>
              </a:lnSpc>
              <a:spcBef>
                <a:spcPts val="315"/>
              </a:spcBef>
            </a:pPr>
            <a:r>
              <a:rPr sz="1000" spc="-200" dirty="0">
                <a:solidFill>
                  <a:srgbClr val="DCE1E2"/>
                </a:solidFill>
                <a:latin typeface="Arial Black"/>
                <a:cs typeface="Arial Black"/>
              </a:rPr>
              <a:t>FALSE</a:t>
            </a:r>
            <a:endParaRPr sz="1000">
              <a:latin typeface="Arial Black"/>
              <a:cs typeface="Arial Black"/>
            </a:endParaRPr>
          </a:p>
        </p:txBody>
      </p:sp>
      <p:sp>
        <p:nvSpPr>
          <p:cNvPr id="31" name="object 31"/>
          <p:cNvSpPr txBox="1"/>
          <p:nvPr/>
        </p:nvSpPr>
        <p:spPr>
          <a:xfrm>
            <a:off x="6496811" y="3029711"/>
            <a:ext cx="574675" cy="247015"/>
          </a:xfrm>
          <a:prstGeom prst="rect">
            <a:avLst/>
          </a:prstGeom>
          <a:solidFill>
            <a:srgbClr val="1F9F85"/>
          </a:solidFill>
        </p:spPr>
        <p:txBody>
          <a:bodyPr vert="horz" wrap="square" lIns="0" tIns="40005" rIns="0" bIns="0" rtlCol="0">
            <a:spAutoFit/>
          </a:bodyPr>
          <a:lstStyle/>
          <a:p>
            <a:pPr marL="142240">
              <a:lnSpc>
                <a:spcPct val="100000"/>
              </a:lnSpc>
              <a:spcBef>
                <a:spcPts val="315"/>
              </a:spcBef>
            </a:pPr>
            <a:r>
              <a:rPr sz="1000" spc="-210" dirty="0">
                <a:solidFill>
                  <a:srgbClr val="DCE1E2"/>
                </a:solidFill>
                <a:latin typeface="Arial Black"/>
                <a:cs typeface="Arial Black"/>
              </a:rPr>
              <a:t>TRUE</a:t>
            </a:r>
            <a:endParaRPr sz="1000">
              <a:latin typeface="Arial Black"/>
              <a:cs typeface="Arial Black"/>
            </a:endParaRPr>
          </a:p>
        </p:txBody>
      </p:sp>
      <p:grpSp>
        <p:nvGrpSpPr>
          <p:cNvPr id="32" name="object 32"/>
          <p:cNvGrpSpPr/>
          <p:nvPr/>
        </p:nvGrpSpPr>
        <p:grpSpPr>
          <a:xfrm>
            <a:off x="5923788" y="2497835"/>
            <a:ext cx="2640965" cy="2162810"/>
            <a:chOff x="5923788" y="2497835"/>
            <a:chExt cx="2640965" cy="2162810"/>
          </a:xfrm>
        </p:grpSpPr>
        <p:sp>
          <p:nvSpPr>
            <p:cNvPr id="33" name="object 33"/>
            <p:cNvSpPr/>
            <p:nvPr/>
          </p:nvSpPr>
          <p:spPr>
            <a:xfrm>
              <a:off x="8107680" y="2543809"/>
              <a:ext cx="457200" cy="351790"/>
            </a:xfrm>
            <a:custGeom>
              <a:avLst/>
              <a:gdLst/>
              <a:ahLst/>
              <a:cxnLst/>
              <a:rect l="l" t="t" r="r" b="b"/>
              <a:pathLst>
                <a:path w="457200" h="351789">
                  <a:moveTo>
                    <a:pt x="456692" y="275082"/>
                  </a:moveTo>
                  <a:lnTo>
                    <a:pt x="424942" y="275082"/>
                  </a:lnTo>
                  <a:lnTo>
                    <a:pt x="424942" y="6350"/>
                  </a:lnTo>
                  <a:lnTo>
                    <a:pt x="424942" y="6096"/>
                  </a:lnTo>
                  <a:lnTo>
                    <a:pt x="424942" y="2540"/>
                  </a:lnTo>
                  <a:lnTo>
                    <a:pt x="423672" y="2540"/>
                  </a:lnTo>
                  <a:lnTo>
                    <a:pt x="423672" y="0"/>
                  </a:lnTo>
                  <a:lnTo>
                    <a:pt x="0" y="0"/>
                  </a:lnTo>
                  <a:lnTo>
                    <a:pt x="0" y="2540"/>
                  </a:lnTo>
                  <a:lnTo>
                    <a:pt x="0" y="6350"/>
                  </a:lnTo>
                  <a:lnTo>
                    <a:pt x="0" y="12700"/>
                  </a:lnTo>
                  <a:lnTo>
                    <a:pt x="412115" y="12700"/>
                  </a:lnTo>
                  <a:lnTo>
                    <a:pt x="412115" y="275082"/>
                  </a:lnTo>
                  <a:lnTo>
                    <a:pt x="380365" y="275082"/>
                  </a:lnTo>
                  <a:lnTo>
                    <a:pt x="418592" y="351282"/>
                  </a:lnTo>
                  <a:lnTo>
                    <a:pt x="450342" y="287782"/>
                  </a:lnTo>
                  <a:lnTo>
                    <a:pt x="456692" y="275082"/>
                  </a:lnTo>
                  <a:close/>
                </a:path>
              </a:pathLst>
            </a:custGeom>
            <a:solidFill>
              <a:srgbClr val="095A82"/>
            </a:solidFill>
          </p:spPr>
          <p:txBody>
            <a:bodyPr wrap="square" lIns="0" tIns="0" rIns="0" bIns="0" rtlCol="0"/>
            <a:lstStyle/>
            <a:p>
              <a:endParaRPr/>
            </a:p>
          </p:txBody>
        </p:sp>
        <p:sp>
          <p:nvSpPr>
            <p:cNvPr id="34" name="object 34"/>
            <p:cNvSpPr/>
            <p:nvPr/>
          </p:nvSpPr>
          <p:spPr>
            <a:xfrm>
              <a:off x="7173468" y="4533900"/>
              <a:ext cx="0" cy="126364"/>
            </a:xfrm>
            <a:custGeom>
              <a:avLst/>
              <a:gdLst/>
              <a:ahLst/>
              <a:cxnLst/>
              <a:rect l="l" t="t" r="r" b="b"/>
              <a:pathLst>
                <a:path h="126364">
                  <a:moveTo>
                    <a:pt x="0" y="0"/>
                  </a:moveTo>
                  <a:lnTo>
                    <a:pt x="0" y="126237"/>
                  </a:lnTo>
                </a:path>
              </a:pathLst>
            </a:custGeom>
            <a:ln w="9144">
              <a:solidFill>
                <a:srgbClr val="045782"/>
              </a:solidFill>
            </a:ln>
          </p:spPr>
          <p:txBody>
            <a:bodyPr wrap="square" lIns="0" tIns="0" rIns="0" bIns="0" rtlCol="0"/>
            <a:lstStyle/>
            <a:p>
              <a:endParaRPr/>
            </a:p>
          </p:txBody>
        </p:sp>
        <p:sp>
          <p:nvSpPr>
            <p:cNvPr id="35" name="object 35"/>
            <p:cNvSpPr/>
            <p:nvPr/>
          </p:nvSpPr>
          <p:spPr>
            <a:xfrm>
              <a:off x="5923788" y="2497835"/>
              <a:ext cx="281432" cy="103505"/>
            </a:xfrm>
            <a:prstGeom prst="rect">
              <a:avLst/>
            </a:prstGeom>
            <a:blipFill>
              <a:blip r:embed="rId10" cstate="print"/>
              <a:stretch>
                <a:fillRect/>
              </a:stretch>
            </a:blipFill>
          </p:spPr>
          <p:txBody>
            <a:bodyPr wrap="square" lIns="0" tIns="0" rIns="0" bIns="0" rtlCol="0"/>
            <a:lstStyle/>
            <a:p>
              <a:endParaRPr/>
            </a:p>
          </p:txBody>
        </p:sp>
      </p:grpSp>
      <p:sp>
        <p:nvSpPr>
          <p:cNvPr id="36" name="object 36"/>
          <p:cNvSpPr txBox="1"/>
          <p:nvPr/>
        </p:nvSpPr>
        <p:spPr>
          <a:xfrm>
            <a:off x="2409444" y="923544"/>
            <a:ext cx="2583180" cy="370840"/>
          </a:xfrm>
          <a:prstGeom prst="rect">
            <a:avLst/>
          </a:prstGeom>
          <a:ln w="9144">
            <a:solidFill>
              <a:srgbClr val="095A82"/>
            </a:solidFill>
          </a:ln>
        </p:spPr>
        <p:txBody>
          <a:bodyPr vert="horz" wrap="square" lIns="0" tIns="34290" rIns="0" bIns="0" rtlCol="0">
            <a:spAutoFit/>
          </a:bodyPr>
          <a:lstStyle/>
          <a:p>
            <a:pPr marL="91440">
              <a:lnSpc>
                <a:spcPct val="100000"/>
              </a:lnSpc>
              <a:spcBef>
                <a:spcPts val="270"/>
              </a:spcBef>
            </a:pPr>
            <a:r>
              <a:rPr sz="1800" b="1" spc="5" dirty="0">
                <a:latin typeface="Arial"/>
                <a:cs typeface="Arial"/>
              </a:rPr>
              <a:t>5. </a:t>
            </a:r>
            <a:r>
              <a:rPr sz="1800" b="1" spc="30" dirty="0">
                <a:latin typeface="Arial"/>
                <a:cs typeface="Arial"/>
              </a:rPr>
              <a:t>for</a:t>
            </a:r>
            <a:r>
              <a:rPr sz="1800" b="1" spc="-35" dirty="0">
                <a:latin typeface="Arial"/>
                <a:cs typeface="Arial"/>
              </a:rPr>
              <a:t> </a:t>
            </a:r>
            <a:r>
              <a:rPr sz="1800" b="1" spc="-10" dirty="0">
                <a:latin typeface="Arial"/>
                <a:cs typeface="Arial"/>
              </a:rPr>
              <a:t>statement</a:t>
            </a:r>
            <a:endParaRPr sz="1800">
              <a:latin typeface="Arial"/>
              <a:cs typeface="Arial"/>
            </a:endParaRPr>
          </a:p>
        </p:txBody>
      </p:sp>
      <p:sp>
        <p:nvSpPr>
          <p:cNvPr id="38" name="object 38"/>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
        <p:nvSpPr>
          <p:cNvPr id="37" name="object 37"/>
          <p:cNvSpPr txBox="1"/>
          <p:nvPr/>
        </p:nvSpPr>
        <p:spPr>
          <a:xfrm>
            <a:off x="2409444" y="1446275"/>
            <a:ext cx="2971800" cy="2138680"/>
          </a:xfrm>
          <a:prstGeom prst="rect">
            <a:avLst/>
          </a:prstGeom>
          <a:ln w="9144">
            <a:solidFill>
              <a:srgbClr val="095A82"/>
            </a:solidFill>
          </a:ln>
        </p:spPr>
        <p:txBody>
          <a:bodyPr vert="horz" wrap="square" lIns="0" tIns="2540" rIns="0" bIns="0" rtlCol="0">
            <a:spAutoFit/>
          </a:bodyPr>
          <a:lstStyle/>
          <a:p>
            <a:pPr>
              <a:lnSpc>
                <a:spcPct val="100000"/>
              </a:lnSpc>
              <a:spcBef>
                <a:spcPts val="20"/>
              </a:spcBef>
            </a:pPr>
            <a:endParaRPr sz="1850">
              <a:latin typeface="Times New Roman"/>
              <a:cs typeface="Times New Roman"/>
            </a:endParaRPr>
          </a:p>
          <a:p>
            <a:pPr marL="91440">
              <a:lnSpc>
                <a:spcPct val="100000"/>
              </a:lnSpc>
              <a:spcBef>
                <a:spcPts val="5"/>
              </a:spcBef>
            </a:pPr>
            <a:r>
              <a:rPr sz="1400" spc="-210" dirty="0">
                <a:solidFill>
                  <a:srgbClr val="242424"/>
                </a:solidFill>
                <a:latin typeface="Arial Black"/>
                <a:cs typeface="Arial Black"/>
              </a:rPr>
              <a:t>Syntax:</a:t>
            </a:r>
            <a:endParaRPr sz="1400">
              <a:latin typeface="Arial Black"/>
              <a:cs typeface="Arial Black"/>
            </a:endParaRPr>
          </a:p>
          <a:p>
            <a:pPr marL="91440">
              <a:lnSpc>
                <a:spcPct val="100000"/>
              </a:lnSpc>
              <a:spcBef>
                <a:spcPts val="490"/>
              </a:spcBef>
            </a:pPr>
            <a:r>
              <a:rPr sz="1400" spc="-145" dirty="0">
                <a:solidFill>
                  <a:srgbClr val="0094D4"/>
                </a:solidFill>
                <a:latin typeface="Arial Black"/>
                <a:cs typeface="Arial Black"/>
              </a:rPr>
              <a:t>for(initialization;</a:t>
            </a:r>
            <a:r>
              <a:rPr sz="1400" spc="-195" dirty="0">
                <a:solidFill>
                  <a:srgbClr val="0094D4"/>
                </a:solidFill>
                <a:latin typeface="Arial Black"/>
                <a:cs typeface="Arial Black"/>
              </a:rPr>
              <a:t> </a:t>
            </a:r>
            <a:r>
              <a:rPr sz="1400" spc="-160" dirty="0">
                <a:solidFill>
                  <a:srgbClr val="0094D4"/>
                </a:solidFill>
                <a:latin typeface="Arial Black"/>
                <a:cs typeface="Arial Black"/>
              </a:rPr>
              <a:t>condition;</a:t>
            </a:r>
            <a:endParaRPr sz="1400">
              <a:latin typeface="Arial Black"/>
              <a:cs typeface="Arial Black"/>
            </a:endParaRPr>
          </a:p>
          <a:p>
            <a:pPr marL="91440">
              <a:lnSpc>
                <a:spcPct val="100000"/>
              </a:lnSpc>
              <a:spcBef>
                <a:spcPts val="805"/>
              </a:spcBef>
            </a:pPr>
            <a:r>
              <a:rPr sz="1400" spc="-160" dirty="0">
                <a:solidFill>
                  <a:srgbClr val="0094D4"/>
                </a:solidFill>
                <a:latin typeface="Arial Black"/>
                <a:cs typeface="Arial Black"/>
              </a:rPr>
              <a:t>iteration)</a:t>
            </a:r>
            <a:endParaRPr sz="1400">
              <a:latin typeface="Arial Black"/>
              <a:cs typeface="Arial Black"/>
            </a:endParaRPr>
          </a:p>
          <a:p>
            <a:pPr marL="91440">
              <a:lnSpc>
                <a:spcPct val="100000"/>
              </a:lnSpc>
              <a:spcBef>
                <a:spcPts val="805"/>
              </a:spcBef>
            </a:pPr>
            <a:r>
              <a:rPr sz="1400" spc="-125" dirty="0">
                <a:latin typeface="Arial Black"/>
                <a:cs typeface="Arial Black"/>
              </a:rPr>
              <a:t>{</a:t>
            </a:r>
            <a:endParaRPr sz="1400">
              <a:latin typeface="Arial Black"/>
              <a:cs typeface="Arial Black"/>
            </a:endParaRPr>
          </a:p>
          <a:p>
            <a:pPr marL="777875">
              <a:lnSpc>
                <a:spcPct val="100000"/>
              </a:lnSpc>
              <a:spcBef>
                <a:spcPts val="790"/>
              </a:spcBef>
            </a:pPr>
            <a:r>
              <a:rPr sz="1400" spc="-220" dirty="0">
                <a:solidFill>
                  <a:srgbClr val="242424"/>
                </a:solidFill>
                <a:latin typeface="Arial Black"/>
                <a:cs typeface="Arial Black"/>
              </a:rPr>
              <a:t>statements…</a:t>
            </a:r>
            <a:endParaRPr sz="1400">
              <a:latin typeface="Arial Black"/>
              <a:cs typeface="Arial Black"/>
            </a:endParaRPr>
          </a:p>
          <a:p>
            <a:pPr marL="91440">
              <a:lnSpc>
                <a:spcPct val="100000"/>
              </a:lnSpc>
              <a:spcBef>
                <a:spcPts val="810"/>
              </a:spcBef>
            </a:pPr>
            <a:r>
              <a:rPr sz="1400" spc="-125" dirty="0">
                <a:solidFill>
                  <a:srgbClr val="242424"/>
                </a:solidFill>
                <a:latin typeface="Arial Black"/>
                <a:cs typeface="Arial Black"/>
              </a:rPr>
              <a:t>}</a:t>
            </a:r>
            <a:endParaRPr sz="1400">
              <a:latin typeface="Arial Black"/>
              <a:cs typeface="Arial Black"/>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4018279" cy="45212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rlito"/>
                <a:cs typeface="Carlito"/>
              </a:rPr>
              <a:t>Repetitive </a:t>
            </a:r>
            <a:r>
              <a:rPr sz="2800" b="1" spc="-5" dirty="0">
                <a:latin typeface="Carlito"/>
                <a:cs typeface="Carlito"/>
              </a:rPr>
              <a:t>Tasks in Real</a:t>
            </a:r>
            <a:r>
              <a:rPr sz="2800" b="1" spc="-204" dirty="0">
                <a:latin typeface="Carlito"/>
                <a:cs typeface="Carlito"/>
              </a:rPr>
              <a:t> </a:t>
            </a:r>
            <a:r>
              <a:rPr sz="2800" b="1" spc="-25" dirty="0">
                <a:latin typeface="Carlito"/>
                <a:cs typeface="Carlito"/>
              </a:rPr>
              <a:t>life</a:t>
            </a:r>
            <a:endParaRPr sz="2800">
              <a:latin typeface="Carlito"/>
              <a:cs typeface="Carlito"/>
            </a:endParaRPr>
          </a:p>
        </p:txBody>
      </p:sp>
      <p:sp>
        <p:nvSpPr>
          <p:cNvPr id="4" name="object 4"/>
          <p:cNvSpPr/>
          <p:nvPr/>
        </p:nvSpPr>
        <p:spPr>
          <a:xfrm>
            <a:off x="2843783" y="1487424"/>
            <a:ext cx="3860292" cy="2574036"/>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868781" y="1803272"/>
            <a:ext cx="1395730" cy="1214120"/>
          </a:xfrm>
          <a:prstGeom prst="rect">
            <a:avLst/>
          </a:prstGeom>
        </p:spPr>
        <p:txBody>
          <a:bodyPr vert="horz" wrap="square" lIns="0" tIns="12065" rIns="0" bIns="0" rtlCol="0">
            <a:spAutoFit/>
          </a:bodyPr>
          <a:lstStyle/>
          <a:p>
            <a:pPr marL="12700" marR="5080">
              <a:lnSpc>
                <a:spcPct val="100000"/>
              </a:lnSpc>
              <a:spcBef>
                <a:spcPts val="95"/>
              </a:spcBef>
            </a:pPr>
            <a:r>
              <a:rPr sz="1300" spc="-5" dirty="0">
                <a:latin typeface="Carlito"/>
                <a:cs typeface="Carlito"/>
              </a:rPr>
              <a:t>This is annoying. I  need to take </a:t>
            </a:r>
            <a:r>
              <a:rPr sz="1300" spc="-30" dirty="0">
                <a:latin typeface="Carlito"/>
                <a:cs typeface="Carlito"/>
              </a:rPr>
              <a:t>100  </a:t>
            </a:r>
            <a:r>
              <a:rPr sz="1300" spc="-5" dirty="0">
                <a:latin typeface="Carlito"/>
                <a:cs typeface="Carlito"/>
              </a:rPr>
              <a:t>printouts in 10 </a:t>
            </a:r>
            <a:r>
              <a:rPr sz="1300" spc="-25" dirty="0">
                <a:latin typeface="Carlito"/>
                <a:cs typeface="Carlito"/>
              </a:rPr>
              <a:t>mins  </a:t>
            </a:r>
            <a:r>
              <a:rPr sz="1300" spc="-5" dirty="0">
                <a:latin typeface="Carlito"/>
                <a:cs typeface="Carlito"/>
              </a:rPr>
              <a:t>and I have to wait</a:t>
            </a:r>
            <a:r>
              <a:rPr sz="1300" spc="-75" dirty="0">
                <a:latin typeface="Carlito"/>
                <a:cs typeface="Carlito"/>
              </a:rPr>
              <a:t> </a:t>
            </a:r>
            <a:r>
              <a:rPr sz="1300" spc="-20" dirty="0">
                <a:latin typeface="Carlito"/>
                <a:cs typeface="Carlito"/>
              </a:rPr>
              <a:t>to  </a:t>
            </a:r>
            <a:r>
              <a:rPr sz="1300" spc="-5" dirty="0">
                <a:latin typeface="Carlito"/>
                <a:cs typeface="Carlito"/>
              </a:rPr>
              <a:t>press the </a:t>
            </a:r>
            <a:r>
              <a:rPr sz="1300" spc="-15" dirty="0">
                <a:latin typeface="Carlito"/>
                <a:cs typeface="Carlito"/>
              </a:rPr>
              <a:t>button  </a:t>
            </a:r>
            <a:r>
              <a:rPr sz="1300" spc="-5" dirty="0">
                <a:latin typeface="Carlito"/>
                <a:cs typeface="Carlito"/>
              </a:rPr>
              <a:t>everytime it</a:t>
            </a:r>
            <a:r>
              <a:rPr sz="1300" spc="-30" dirty="0">
                <a:latin typeface="Carlito"/>
                <a:cs typeface="Carlito"/>
              </a:rPr>
              <a:t> </a:t>
            </a:r>
            <a:r>
              <a:rPr sz="1300" spc="-15" dirty="0">
                <a:latin typeface="Carlito"/>
                <a:cs typeface="Carlito"/>
              </a:rPr>
              <a:t>prints.</a:t>
            </a:r>
            <a:endParaRPr sz="1300">
              <a:latin typeface="Carlito"/>
              <a:cs typeface="Carlito"/>
            </a:endParaRPr>
          </a:p>
        </p:txBody>
      </p:sp>
      <p:sp>
        <p:nvSpPr>
          <p:cNvPr id="6" name="object 6"/>
          <p:cNvSpPr/>
          <p:nvPr/>
        </p:nvSpPr>
        <p:spPr>
          <a:xfrm>
            <a:off x="755904" y="1837944"/>
            <a:ext cx="2325370" cy="1199515"/>
          </a:xfrm>
          <a:custGeom>
            <a:avLst/>
            <a:gdLst/>
            <a:ahLst/>
            <a:cxnLst/>
            <a:rect l="l" t="t" r="r" b="b"/>
            <a:pathLst>
              <a:path w="2325370" h="1199514">
                <a:moveTo>
                  <a:pt x="0" y="0"/>
                </a:moveTo>
                <a:lnTo>
                  <a:pt x="943101" y="0"/>
                </a:lnTo>
                <a:lnTo>
                  <a:pt x="1347215" y="0"/>
                </a:lnTo>
                <a:lnTo>
                  <a:pt x="1616709" y="0"/>
                </a:lnTo>
                <a:lnTo>
                  <a:pt x="1616709" y="199897"/>
                </a:lnTo>
                <a:lnTo>
                  <a:pt x="2325116" y="578230"/>
                </a:lnTo>
                <a:lnTo>
                  <a:pt x="1616709" y="499744"/>
                </a:lnTo>
                <a:lnTo>
                  <a:pt x="1616709" y="1199260"/>
                </a:lnTo>
                <a:lnTo>
                  <a:pt x="1347215" y="1199260"/>
                </a:lnTo>
                <a:lnTo>
                  <a:pt x="943101" y="1199260"/>
                </a:lnTo>
                <a:lnTo>
                  <a:pt x="0" y="1199260"/>
                </a:lnTo>
                <a:lnTo>
                  <a:pt x="0" y="499744"/>
                </a:lnTo>
                <a:lnTo>
                  <a:pt x="0" y="199897"/>
                </a:lnTo>
                <a:lnTo>
                  <a:pt x="0" y="0"/>
                </a:lnTo>
                <a:close/>
              </a:path>
            </a:pathLst>
          </a:custGeom>
          <a:ln w="9144">
            <a:solidFill>
              <a:srgbClr val="5F5F5F"/>
            </a:solidFill>
          </a:ln>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5170805" cy="452120"/>
          </a:xfrm>
          <a:prstGeom prst="rect">
            <a:avLst/>
          </a:prstGeom>
        </p:spPr>
        <p:txBody>
          <a:bodyPr vert="horz" wrap="square" lIns="0" tIns="12065" rIns="0" bIns="0" rtlCol="0">
            <a:spAutoFit/>
          </a:bodyPr>
          <a:lstStyle/>
          <a:p>
            <a:pPr marL="12700">
              <a:lnSpc>
                <a:spcPct val="100000"/>
              </a:lnSpc>
              <a:spcBef>
                <a:spcPts val="95"/>
              </a:spcBef>
            </a:pPr>
            <a:r>
              <a:rPr sz="2800" b="1" spc="-10" dirty="0">
                <a:latin typeface="Carlito"/>
                <a:cs typeface="Carlito"/>
              </a:rPr>
              <a:t>Repetitive </a:t>
            </a:r>
            <a:r>
              <a:rPr sz="2800" b="1" spc="-5" dirty="0">
                <a:latin typeface="Carlito"/>
                <a:cs typeface="Carlito"/>
              </a:rPr>
              <a:t>Tasks in Real</a:t>
            </a:r>
            <a:r>
              <a:rPr sz="2800" b="1" spc="-165" dirty="0">
                <a:latin typeface="Carlito"/>
                <a:cs typeface="Carlito"/>
              </a:rPr>
              <a:t> </a:t>
            </a:r>
            <a:r>
              <a:rPr sz="2800" b="1" spc="-20" dirty="0">
                <a:latin typeface="Carlito"/>
                <a:cs typeface="Carlito"/>
              </a:rPr>
              <a:t>life(contd.)</a:t>
            </a:r>
            <a:endParaRPr sz="2800">
              <a:latin typeface="Carlito"/>
              <a:cs typeface="Carlito"/>
            </a:endParaRPr>
          </a:p>
        </p:txBody>
      </p:sp>
      <p:grpSp>
        <p:nvGrpSpPr>
          <p:cNvPr id="4" name="object 4"/>
          <p:cNvGrpSpPr/>
          <p:nvPr/>
        </p:nvGrpSpPr>
        <p:grpSpPr>
          <a:xfrm>
            <a:off x="2772155" y="1487424"/>
            <a:ext cx="5910580" cy="2574290"/>
            <a:chOff x="2772155" y="1487424"/>
            <a:chExt cx="5910580" cy="2574290"/>
          </a:xfrm>
        </p:grpSpPr>
        <p:sp>
          <p:nvSpPr>
            <p:cNvPr id="5" name="object 5"/>
            <p:cNvSpPr/>
            <p:nvPr/>
          </p:nvSpPr>
          <p:spPr>
            <a:xfrm>
              <a:off x="2772155" y="1487424"/>
              <a:ext cx="3860292" cy="257403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963667" y="1635252"/>
              <a:ext cx="3714115" cy="1337945"/>
            </a:xfrm>
            <a:custGeom>
              <a:avLst/>
              <a:gdLst/>
              <a:ahLst/>
              <a:cxnLst/>
              <a:rect l="l" t="t" r="r" b="b"/>
              <a:pathLst>
                <a:path w="3714115" h="1337945">
                  <a:moveTo>
                    <a:pt x="1984248" y="0"/>
                  </a:moveTo>
                  <a:lnTo>
                    <a:pt x="2272538" y="0"/>
                  </a:lnTo>
                  <a:lnTo>
                    <a:pt x="2704973" y="0"/>
                  </a:lnTo>
                  <a:lnTo>
                    <a:pt x="3713988" y="0"/>
                  </a:lnTo>
                  <a:lnTo>
                    <a:pt x="3713988" y="222885"/>
                  </a:lnTo>
                  <a:lnTo>
                    <a:pt x="3713988" y="557276"/>
                  </a:lnTo>
                  <a:lnTo>
                    <a:pt x="3713988" y="1337564"/>
                  </a:lnTo>
                  <a:lnTo>
                    <a:pt x="2704973" y="1337564"/>
                  </a:lnTo>
                  <a:lnTo>
                    <a:pt x="2272538" y="1337564"/>
                  </a:lnTo>
                  <a:lnTo>
                    <a:pt x="1984248" y="1337564"/>
                  </a:lnTo>
                  <a:lnTo>
                    <a:pt x="1984248" y="557276"/>
                  </a:lnTo>
                  <a:lnTo>
                    <a:pt x="0" y="546862"/>
                  </a:lnTo>
                  <a:lnTo>
                    <a:pt x="1984248" y="222885"/>
                  </a:lnTo>
                  <a:lnTo>
                    <a:pt x="1984248" y="0"/>
                  </a:lnTo>
                  <a:close/>
                </a:path>
              </a:pathLst>
            </a:custGeom>
            <a:ln w="9144">
              <a:solidFill>
                <a:srgbClr val="5F5F5F"/>
              </a:solidFill>
            </a:ln>
          </p:spPr>
          <p:txBody>
            <a:bodyPr wrap="square" lIns="0" tIns="0" rIns="0" bIns="0" rtlCol="0"/>
            <a:lstStyle/>
            <a:p>
              <a:endParaRPr/>
            </a:p>
          </p:txBody>
        </p:sp>
      </p:grpSp>
      <p:sp>
        <p:nvSpPr>
          <p:cNvPr id="7" name="object 7"/>
          <p:cNvSpPr txBox="1"/>
          <p:nvPr/>
        </p:nvSpPr>
        <p:spPr>
          <a:xfrm>
            <a:off x="7139685" y="1719833"/>
            <a:ext cx="1396365" cy="1214120"/>
          </a:xfrm>
          <a:prstGeom prst="rect">
            <a:avLst/>
          </a:prstGeom>
        </p:spPr>
        <p:txBody>
          <a:bodyPr vert="horz" wrap="square" lIns="0" tIns="12065" rIns="0" bIns="0" rtlCol="0">
            <a:spAutoFit/>
          </a:bodyPr>
          <a:lstStyle/>
          <a:p>
            <a:pPr marL="12700" marR="5080">
              <a:lnSpc>
                <a:spcPct val="100000"/>
              </a:lnSpc>
              <a:spcBef>
                <a:spcPts val="95"/>
              </a:spcBef>
            </a:pPr>
            <a:r>
              <a:rPr sz="1300" spc="-5" dirty="0">
                <a:latin typeface="Carlito"/>
                <a:cs typeface="Carlito"/>
              </a:rPr>
              <a:t>This is annoying. I  need to </a:t>
            </a:r>
            <a:r>
              <a:rPr sz="1300" spc="-15" dirty="0">
                <a:latin typeface="Carlito"/>
                <a:cs typeface="Carlito"/>
              </a:rPr>
              <a:t>take </a:t>
            </a:r>
            <a:r>
              <a:rPr sz="1300" spc="-30" dirty="0">
                <a:latin typeface="Carlito"/>
                <a:cs typeface="Carlito"/>
              </a:rPr>
              <a:t>100  </a:t>
            </a:r>
            <a:r>
              <a:rPr sz="1300" spc="-5" dirty="0">
                <a:latin typeface="Carlito"/>
                <a:cs typeface="Carlito"/>
              </a:rPr>
              <a:t>printouts in 10 </a:t>
            </a:r>
            <a:r>
              <a:rPr sz="1300" spc="-25" dirty="0">
                <a:latin typeface="Carlito"/>
                <a:cs typeface="Carlito"/>
              </a:rPr>
              <a:t>mins  </a:t>
            </a:r>
            <a:r>
              <a:rPr sz="1300" spc="-5" dirty="0">
                <a:latin typeface="Carlito"/>
                <a:cs typeface="Carlito"/>
              </a:rPr>
              <a:t>and I have to wait</a:t>
            </a:r>
            <a:r>
              <a:rPr sz="1300" spc="-65" dirty="0">
                <a:latin typeface="Carlito"/>
                <a:cs typeface="Carlito"/>
              </a:rPr>
              <a:t> </a:t>
            </a:r>
            <a:r>
              <a:rPr sz="1300" spc="-20" dirty="0">
                <a:latin typeface="Carlito"/>
                <a:cs typeface="Carlito"/>
              </a:rPr>
              <a:t>to  </a:t>
            </a:r>
            <a:r>
              <a:rPr sz="1300" spc="-5" dirty="0">
                <a:latin typeface="Carlito"/>
                <a:cs typeface="Carlito"/>
              </a:rPr>
              <a:t>press the </a:t>
            </a:r>
            <a:r>
              <a:rPr sz="1300" spc="-15" dirty="0">
                <a:latin typeface="Carlito"/>
                <a:cs typeface="Carlito"/>
              </a:rPr>
              <a:t>button  </a:t>
            </a:r>
            <a:r>
              <a:rPr sz="1300" spc="-5" dirty="0">
                <a:latin typeface="Carlito"/>
                <a:cs typeface="Carlito"/>
              </a:rPr>
              <a:t>everytime it</a:t>
            </a:r>
            <a:r>
              <a:rPr sz="1300" spc="-30" dirty="0">
                <a:latin typeface="Carlito"/>
                <a:cs typeface="Carlito"/>
              </a:rPr>
              <a:t> </a:t>
            </a:r>
            <a:r>
              <a:rPr sz="1300" spc="-15" dirty="0">
                <a:latin typeface="Carlito"/>
                <a:cs typeface="Carlito"/>
              </a:rPr>
              <a:t>prints.</a:t>
            </a:r>
            <a:endParaRPr sz="1300">
              <a:latin typeface="Carlito"/>
              <a:cs typeface="Carlito"/>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551484" y="300304"/>
            <a:ext cx="2789555" cy="452120"/>
          </a:xfrm>
          <a:prstGeom prst="rect">
            <a:avLst/>
          </a:prstGeom>
        </p:spPr>
        <p:txBody>
          <a:bodyPr vert="horz" wrap="square" lIns="0" tIns="12065" rIns="0" bIns="0" rtlCol="0">
            <a:spAutoFit/>
          </a:bodyPr>
          <a:lstStyle/>
          <a:p>
            <a:pPr marL="12700">
              <a:lnSpc>
                <a:spcPct val="100000"/>
              </a:lnSpc>
              <a:spcBef>
                <a:spcPts val="95"/>
              </a:spcBef>
            </a:pPr>
            <a:r>
              <a:rPr sz="2800" b="1" spc="-15" dirty="0">
                <a:latin typeface="Carlito"/>
                <a:cs typeface="Carlito"/>
              </a:rPr>
              <a:t>for-Loop </a:t>
            </a:r>
            <a:r>
              <a:rPr sz="2800" b="1" spc="-5" dirty="0">
                <a:latin typeface="Carlito"/>
                <a:cs typeface="Carlito"/>
              </a:rPr>
              <a:t>:</a:t>
            </a:r>
            <a:r>
              <a:rPr sz="2800" b="1" spc="-60" dirty="0">
                <a:latin typeface="Carlito"/>
                <a:cs typeface="Carlito"/>
              </a:rPr>
              <a:t> </a:t>
            </a:r>
            <a:r>
              <a:rPr sz="2800" b="1" spc="-15" dirty="0">
                <a:latin typeface="Carlito"/>
                <a:cs typeface="Carlito"/>
              </a:rPr>
              <a:t>Program</a:t>
            </a:r>
            <a:endParaRPr sz="2800">
              <a:latin typeface="Carlito"/>
              <a:cs typeface="Carlito"/>
            </a:endParaRPr>
          </a:p>
        </p:txBody>
      </p:sp>
      <p:grpSp>
        <p:nvGrpSpPr>
          <p:cNvPr id="4" name="object 4"/>
          <p:cNvGrpSpPr/>
          <p:nvPr/>
        </p:nvGrpSpPr>
        <p:grpSpPr>
          <a:xfrm>
            <a:off x="2276855" y="1699260"/>
            <a:ext cx="4623435" cy="1905000"/>
            <a:chOff x="2276855" y="1699260"/>
            <a:chExt cx="4623435" cy="1905000"/>
          </a:xfrm>
        </p:grpSpPr>
        <p:sp>
          <p:nvSpPr>
            <p:cNvPr id="5" name="object 5"/>
            <p:cNvSpPr/>
            <p:nvPr/>
          </p:nvSpPr>
          <p:spPr>
            <a:xfrm>
              <a:off x="2298191" y="1790700"/>
              <a:ext cx="4322063" cy="172212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281427" y="1703832"/>
              <a:ext cx="4614545" cy="1896110"/>
            </a:xfrm>
            <a:custGeom>
              <a:avLst/>
              <a:gdLst/>
              <a:ahLst/>
              <a:cxnLst/>
              <a:rect l="l" t="t" r="r" b="b"/>
              <a:pathLst>
                <a:path w="4614545" h="1896110">
                  <a:moveTo>
                    <a:pt x="0" y="1895602"/>
                  </a:moveTo>
                  <a:lnTo>
                    <a:pt x="4614164" y="1895602"/>
                  </a:lnTo>
                  <a:lnTo>
                    <a:pt x="4614164" y="0"/>
                  </a:lnTo>
                  <a:lnTo>
                    <a:pt x="0" y="0"/>
                  </a:lnTo>
                  <a:lnTo>
                    <a:pt x="0" y="1895602"/>
                  </a:lnTo>
                  <a:close/>
                </a:path>
              </a:pathLst>
            </a:custGeom>
            <a:ln w="9144">
              <a:solidFill>
                <a:srgbClr val="5F5F5F"/>
              </a:solidFill>
            </a:ln>
          </p:spPr>
          <p:txBody>
            <a:bodyPr wrap="square" lIns="0" tIns="0" rIns="0" bIns="0" rtlCol="0"/>
            <a:lstStyle/>
            <a:p>
              <a:endParaRPr/>
            </a:p>
          </p:txBody>
        </p:sp>
      </p:grpSp>
      <p:sp>
        <p:nvSpPr>
          <p:cNvPr id="7" name="object 7"/>
          <p:cNvSpPr txBox="1"/>
          <p:nvPr/>
        </p:nvSpPr>
        <p:spPr>
          <a:xfrm>
            <a:off x="545388" y="914145"/>
            <a:ext cx="3092450" cy="239395"/>
          </a:xfrm>
          <a:prstGeom prst="rect">
            <a:avLst/>
          </a:prstGeom>
        </p:spPr>
        <p:txBody>
          <a:bodyPr vert="horz" wrap="square" lIns="0" tIns="13335" rIns="0" bIns="0" rtlCol="0">
            <a:spAutoFit/>
          </a:bodyPr>
          <a:lstStyle/>
          <a:p>
            <a:pPr marL="299085" indent="-287020">
              <a:lnSpc>
                <a:spcPct val="100000"/>
              </a:lnSpc>
              <a:spcBef>
                <a:spcPts val="105"/>
              </a:spcBef>
              <a:buClr>
                <a:srgbClr val="095A82"/>
              </a:buClr>
              <a:buFont typeface="Wingdings"/>
              <a:buChar char=""/>
              <a:tabLst>
                <a:tab pos="299085" algn="l"/>
                <a:tab pos="299720" algn="l"/>
              </a:tabLst>
            </a:pPr>
            <a:r>
              <a:rPr sz="1400" spc="-10" dirty="0">
                <a:solidFill>
                  <a:srgbClr val="5F5F5F"/>
                </a:solidFill>
                <a:latin typeface="Carlito"/>
                <a:cs typeface="Carlito"/>
              </a:rPr>
              <a:t>Program </a:t>
            </a:r>
            <a:r>
              <a:rPr sz="1400" spc="-5" dirty="0">
                <a:solidFill>
                  <a:srgbClr val="5F5F5F"/>
                </a:solidFill>
                <a:latin typeface="Carlito"/>
                <a:cs typeface="Carlito"/>
              </a:rPr>
              <a:t>to print numbers from</a:t>
            </a:r>
            <a:r>
              <a:rPr sz="1400" spc="-245" dirty="0">
                <a:solidFill>
                  <a:srgbClr val="5F5F5F"/>
                </a:solidFill>
                <a:latin typeface="Carlito"/>
                <a:cs typeface="Carlito"/>
              </a:rPr>
              <a:t> </a:t>
            </a:r>
            <a:r>
              <a:rPr sz="1400" dirty="0">
                <a:solidFill>
                  <a:srgbClr val="5F5F5F"/>
                </a:solidFill>
                <a:latin typeface="Carlito"/>
                <a:cs typeface="Carlito"/>
              </a:rPr>
              <a:t>1 </a:t>
            </a:r>
            <a:r>
              <a:rPr sz="1400" spc="-5" dirty="0">
                <a:solidFill>
                  <a:srgbClr val="5F5F5F"/>
                </a:solidFill>
                <a:latin typeface="Carlito"/>
                <a:cs typeface="Carlito"/>
              </a:rPr>
              <a:t>to </a:t>
            </a:r>
            <a:r>
              <a:rPr sz="1400" spc="-30" dirty="0">
                <a:solidFill>
                  <a:srgbClr val="5F5F5F"/>
                </a:solidFill>
                <a:latin typeface="Carlito"/>
                <a:cs typeface="Carlito"/>
              </a:rPr>
              <a:t>10</a:t>
            </a:r>
            <a:endParaRPr sz="1400">
              <a:latin typeface="Carlito"/>
              <a:cs typeface="Carlito"/>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4025" y="845692"/>
            <a:ext cx="8239125" cy="3841750"/>
            <a:chOff x="454025" y="845692"/>
            <a:chExt cx="8239125" cy="3841750"/>
          </a:xfrm>
        </p:grpSpPr>
        <p:sp>
          <p:nvSpPr>
            <p:cNvPr id="3" name="object 3"/>
            <p:cNvSpPr/>
            <p:nvPr/>
          </p:nvSpPr>
          <p:spPr>
            <a:xfrm>
              <a:off x="468629" y="860297"/>
              <a:ext cx="8209915" cy="0"/>
            </a:xfrm>
            <a:custGeom>
              <a:avLst/>
              <a:gdLst/>
              <a:ahLst/>
              <a:cxnLst/>
              <a:rect l="l" t="t" r="r" b="b"/>
              <a:pathLst>
                <a:path w="8209915">
                  <a:moveTo>
                    <a:pt x="0" y="0"/>
                  </a:moveTo>
                  <a:lnTo>
                    <a:pt x="8209788" y="0"/>
                  </a:lnTo>
                </a:path>
              </a:pathLst>
            </a:custGeom>
            <a:ln w="28956">
              <a:solidFill>
                <a:srgbClr val="095A82"/>
              </a:solidFill>
            </a:ln>
          </p:spPr>
          <p:txBody>
            <a:bodyPr wrap="square" lIns="0" tIns="0" rIns="0" bIns="0" rtlCol="0"/>
            <a:lstStyle/>
            <a:p>
              <a:endParaRPr/>
            </a:p>
          </p:txBody>
        </p:sp>
        <p:sp>
          <p:nvSpPr>
            <p:cNvPr id="4" name="object 4"/>
            <p:cNvSpPr/>
            <p:nvPr/>
          </p:nvSpPr>
          <p:spPr>
            <a:xfrm>
              <a:off x="469392" y="903731"/>
              <a:ext cx="1873250" cy="3783965"/>
            </a:xfrm>
            <a:custGeom>
              <a:avLst/>
              <a:gdLst/>
              <a:ahLst/>
              <a:cxnLst/>
              <a:rect l="l" t="t" r="r" b="b"/>
              <a:pathLst>
                <a:path w="1873250" h="3783965">
                  <a:moveTo>
                    <a:pt x="1872742" y="0"/>
                  </a:moveTo>
                  <a:lnTo>
                    <a:pt x="0" y="0"/>
                  </a:lnTo>
                  <a:lnTo>
                    <a:pt x="0" y="3783584"/>
                  </a:lnTo>
                  <a:lnTo>
                    <a:pt x="1872742" y="3783584"/>
                  </a:lnTo>
                  <a:lnTo>
                    <a:pt x="1872742" y="0"/>
                  </a:lnTo>
                  <a:close/>
                </a:path>
              </a:pathLst>
            </a:custGeom>
            <a:solidFill>
              <a:srgbClr val="095A82"/>
            </a:solidFill>
          </p:spPr>
          <p:txBody>
            <a:bodyPr wrap="square" lIns="0" tIns="0" rIns="0" bIns="0" rtlCol="0"/>
            <a:lstStyle/>
            <a:p>
              <a:endParaRPr/>
            </a:p>
          </p:txBody>
        </p:sp>
        <p:sp>
          <p:nvSpPr>
            <p:cNvPr id="5" name="object 5"/>
            <p:cNvSpPr/>
            <p:nvPr/>
          </p:nvSpPr>
          <p:spPr>
            <a:xfrm>
              <a:off x="747522" y="4659344"/>
              <a:ext cx="17780" cy="0"/>
            </a:xfrm>
            <a:custGeom>
              <a:avLst/>
              <a:gdLst/>
              <a:ahLst/>
              <a:cxnLst/>
              <a:rect l="l" t="t" r="r" b="b"/>
              <a:pathLst>
                <a:path w="17779">
                  <a:moveTo>
                    <a:pt x="0" y="0"/>
                  </a:moveTo>
                  <a:lnTo>
                    <a:pt x="17703" y="0"/>
                  </a:lnTo>
                </a:path>
              </a:pathLst>
            </a:custGeom>
            <a:ln w="13144">
              <a:solidFill>
                <a:srgbClr val="000000"/>
              </a:solidFill>
            </a:ln>
          </p:spPr>
          <p:txBody>
            <a:bodyPr wrap="square" lIns="0" tIns="0" rIns="0" bIns="0" rtlCol="0"/>
            <a:lstStyle/>
            <a:p>
              <a:endParaRPr/>
            </a:p>
          </p:txBody>
        </p:sp>
        <p:sp>
          <p:nvSpPr>
            <p:cNvPr id="6" name="object 6"/>
            <p:cNvSpPr/>
            <p:nvPr/>
          </p:nvSpPr>
          <p:spPr>
            <a:xfrm>
              <a:off x="756373" y="1837181"/>
              <a:ext cx="0" cy="1695450"/>
            </a:xfrm>
            <a:custGeom>
              <a:avLst/>
              <a:gdLst/>
              <a:ahLst/>
              <a:cxnLst/>
              <a:rect l="l" t="t" r="r" b="b"/>
              <a:pathLst>
                <a:path h="1695450">
                  <a:moveTo>
                    <a:pt x="0" y="0"/>
                  </a:moveTo>
                  <a:lnTo>
                    <a:pt x="0" y="1694941"/>
                  </a:lnTo>
                </a:path>
              </a:pathLst>
            </a:custGeom>
            <a:ln w="13716">
              <a:solidFill>
                <a:srgbClr val="000000"/>
              </a:solidFill>
            </a:ln>
          </p:spPr>
          <p:txBody>
            <a:bodyPr wrap="square" lIns="0" tIns="0" rIns="0" bIns="0" rtlCol="0"/>
            <a:lstStyle/>
            <a:p>
              <a:endParaRPr/>
            </a:p>
          </p:txBody>
        </p:sp>
        <p:sp>
          <p:nvSpPr>
            <p:cNvPr id="7" name="object 7"/>
            <p:cNvSpPr/>
            <p:nvPr/>
          </p:nvSpPr>
          <p:spPr>
            <a:xfrm>
              <a:off x="658368" y="2516123"/>
              <a:ext cx="198119" cy="201168"/>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661415" y="1737359"/>
              <a:ext cx="198119" cy="201167"/>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548639" y="3188207"/>
              <a:ext cx="402335" cy="406908"/>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53795" y="3293363"/>
              <a:ext cx="196595" cy="201168"/>
            </a:xfrm>
            <a:prstGeom prst="rect">
              <a:avLst/>
            </a:prstGeom>
            <a:blipFill>
              <a:blip r:embed="rId5" cstate="print"/>
              <a:stretch>
                <a:fillRect/>
              </a:stretch>
            </a:blipFill>
          </p:spPr>
          <p:txBody>
            <a:bodyPr wrap="square" lIns="0" tIns="0" rIns="0" bIns="0" rtlCol="0"/>
            <a:lstStyle/>
            <a:p>
              <a:endParaRPr/>
            </a:p>
          </p:txBody>
        </p:sp>
      </p:grpSp>
      <p:sp>
        <p:nvSpPr>
          <p:cNvPr id="11" name="object 11"/>
          <p:cNvSpPr txBox="1">
            <a:spLocks noGrp="1"/>
          </p:cNvSpPr>
          <p:nvPr>
            <p:ph type="title"/>
          </p:nvPr>
        </p:nvSpPr>
        <p:spPr>
          <a:xfrm>
            <a:off x="470712" y="300304"/>
            <a:ext cx="273050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Control</a:t>
            </a:r>
            <a:r>
              <a:rPr sz="2800" b="1" spc="-120" dirty="0">
                <a:latin typeface="Carlito"/>
                <a:cs typeface="Carlito"/>
              </a:rPr>
              <a:t> </a:t>
            </a:r>
            <a:r>
              <a:rPr sz="2800" b="1" spc="-20" dirty="0">
                <a:latin typeface="Carlito"/>
                <a:cs typeface="Carlito"/>
              </a:rPr>
              <a:t>Statement</a:t>
            </a:r>
            <a:endParaRPr sz="2800">
              <a:latin typeface="Carlito"/>
              <a:cs typeface="Carlito"/>
            </a:endParaRPr>
          </a:p>
        </p:txBody>
      </p:sp>
      <p:sp>
        <p:nvSpPr>
          <p:cNvPr id="12" name="object 12"/>
          <p:cNvSpPr txBox="1"/>
          <p:nvPr/>
        </p:nvSpPr>
        <p:spPr>
          <a:xfrm>
            <a:off x="469391" y="903732"/>
            <a:ext cx="1873250" cy="3783965"/>
          </a:xfrm>
          <a:prstGeom prst="rect">
            <a:avLst/>
          </a:prstGeom>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150">
              <a:latin typeface="Times New Roman"/>
              <a:cs typeface="Times New Roman"/>
            </a:endParaRPr>
          </a:p>
          <a:p>
            <a:pPr marL="509270" marR="542290">
              <a:lnSpc>
                <a:spcPct val="100000"/>
              </a:lnSpc>
            </a:pPr>
            <a:r>
              <a:rPr sz="1400" spc="-15" dirty="0">
                <a:solidFill>
                  <a:srgbClr val="FFFFFF"/>
                </a:solidFill>
                <a:latin typeface="Carlito"/>
                <a:cs typeface="Carlito"/>
              </a:rPr>
              <a:t>Selection  </a:t>
            </a:r>
            <a:r>
              <a:rPr sz="1400" spc="-10" dirty="0">
                <a:solidFill>
                  <a:srgbClr val="FFFFFF"/>
                </a:solidFill>
                <a:latin typeface="Carlito"/>
                <a:cs typeface="Carlito"/>
              </a:rPr>
              <a:t>S</a:t>
            </a:r>
            <a:r>
              <a:rPr sz="1400" spc="-15" dirty="0">
                <a:solidFill>
                  <a:srgbClr val="FFFFFF"/>
                </a:solidFill>
                <a:latin typeface="Carlito"/>
                <a:cs typeface="Carlito"/>
              </a:rPr>
              <a:t>tate</a:t>
            </a:r>
            <a:r>
              <a:rPr sz="1400" spc="-20" dirty="0">
                <a:solidFill>
                  <a:srgbClr val="FFFFFF"/>
                </a:solidFill>
                <a:latin typeface="Carlito"/>
                <a:cs typeface="Carlito"/>
              </a:rPr>
              <a:t>m</a:t>
            </a:r>
            <a:r>
              <a:rPr sz="1400" spc="-15" dirty="0">
                <a:solidFill>
                  <a:srgbClr val="FFFFFF"/>
                </a:solidFill>
                <a:latin typeface="Carlito"/>
                <a:cs typeface="Carlito"/>
              </a:rPr>
              <a:t>e</a:t>
            </a:r>
            <a:r>
              <a:rPr sz="1400" spc="-20" dirty="0">
                <a:solidFill>
                  <a:srgbClr val="FFFFFF"/>
                </a:solidFill>
                <a:latin typeface="Carlito"/>
                <a:cs typeface="Carlito"/>
              </a:rPr>
              <a:t>n</a:t>
            </a:r>
            <a:r>
              <a:rPr sz="1400" spc="-15" dirty="0">
                <a:solidFill>
                  <a:srgbClr val="FFFFFF"/>
                </a:solidFill>
                <a:latin typeface="Carlito"/>
                <a:cs typeface="Carlito"/>
              </a:rPr>
              <a:t>t</a:t>
            </a:r>
            <a:r>
              <a:rPr sz="1400" dirty="0">
                <a:solidFill>
                  <a:srgbClr val="FFFFFF"/>
                </a:solidFill>
                <a:latin typeface="Carlito"/>
                <a:cs typeface="Carlito"/>
              </a:rPr>
              <a:t>s</a:t>
            </a:r>
            <a:endParaRPr sz="1400">
              <a:latin typeface="Carlito"/>
              <a:cs typeface="Carlito"/>
            </a:endParaRPr>
          </a:p>
          <a:p>
            <a:pPr>
              <a:lnSpc>
                <a:spcPct val="100000"/>
              </a:lnSpc>
            </a:pPr>
            <a:endParaRPr sz="1400">
              <a:latin typeface="Carlito"/>
              <a:cs typeface="Carlito"/>
            </a:endParaRPr>
          </a:p>
          <a:p>
            <a:pPr marL="511809" marR="539115">
              <a:lnSpc>
                <a:spcPct val="100000"/>
              </a:lnSpc>
              <a:spcBef>
                <a:spcPts val="1175"/>
              </a:spcBef>
            </a:pPr>
            <a:r>
              <a:rPr sz="1400" spc="-15" dirty="0">
                <a:solidFill>
                  <a:srgbClr val="FFFFFF"/>
                </a:solidFill>
                <a:latin typeface="Carlito"/>
                <a:cs typeface="Carlito"/>
              </a:rPr>
              <a:t>Iteration  </a:t>
            </a:r>
            <a:r>
              <a:rPr sz="1400" spc="-10" dirty="0">
                <a:solidFill>
                  <a:srgbClr val="FFFFFF"/>
                </a:solidFill>
                <a:latin typeface="Carlito"/>
                <a:cs typeface="Carlito"/>
              </a:rPr>
              <a:t>S</a:t>
            </a:r>
            <a:r>
              <a:rPr sz="1400" spc="-15" dirty="0">
                <a:solidFill>
                  <a:srgbClr val="FFFFFF"/>
                </a:solidFill>
                <a:latin typeface="Carlito"/>
                <a:cs typeface="Carlito"/>
              </a:rPr>
              <a:t>tate</a:t>
            </a:r>
            <a:r>
              <a:rPr sz="1400" spc="-20" dirty="0">
                <a:solidFill>
                  <a:srgbClr val="FFFFFF"/>
                </a:solidFill>
                <a:latin typeface="Carlito"/>
                <a:cs typeface="Carlito"/>
              </a:rPr>
              <a:t>m</a:t>
            </a:r>
            <a:r>
              <a:rPr sz="1400" spc="-15" dirty="0">
                <a:solidFill>
                  <a:srgbClr val="FFFFFF"/>
                </a:solidFill>
                <a:latin typeface="Carlito"/>
                <a:cs typeface="Carlito"/>
              </a:rPr>
              <a:t>e</a:t>
            </a:r>
            <a:r>
              <a:rPr sz="1400" spc="-20" dirty="0">
                <a:solidFill>
                  <a:srgbClr val="FFFFFF"/>
                </a:solidFill>
                <a:latin typeface="Carlito"/>
                <a:cs typeface="Carlito"/>
              </a:rPr>
              <a:t>n</a:t>
            </a:r>
            <a:r>
              <a:rPr sz="1400" spc="-15" dirty="0">
                <a:solidFill>
                  <a:srgbClr val="FFFFFF"/>
                </a:solidFill>
                <a:latin typeface="Carlito"/>
                <a:cs typeface="Carlito"/>
              </a:rPr>
              <a:t>t</a:t>
            </a:r>
            <a:r>
              <a:rPr sz="1400" dirty="0">
                <a:solidFill>
                  <a:srgbClr val="FFFFFF"/>
                </a:solidFill>
                <a:latin typeface="Carlito"/>
                <a:cs typeface="Carlito"/>
              </a:rPr>
              <a:t>s</a:t>
            </a:r>
            <a:endParaRPr sz="1400">
              <a:latin typeface="Carlito"/>
              <a:cs typeface="Carlito"/>
            </a:endParaRPr>
          </a:p>
          <a:p>
            <a:pPr>
              <a:lnSpc>
                <a:spcPct val="100000"/>
              </a:lnSpc>
            </a:pPr>
            <a:endParaRPr sz="1400">
              <a:latin typeface="Carlito"/>
              <a:cs typeface="Carlito"/>
            </a:endParaRPr>
          </a:p>
          <a:p>
            <a:pPr>
              <a:lnSpc>
                <a:spcPct val="100000"/>
              </a:lnSpc>
              <a:spcBef>
                <a:spcPts val="5"/>
              </a:spcBef>
            </a:pPr>
            <a:endParaRPr sz="1100">
              <a:latin typeface="Carlito"/>
              <a:cs typeface="Carlito"/>
            </a:endParaRPr>
          </a:p>
          <a:p>
            <a:pPr marL="496570">
              <a:lnSpc>
                <a:spcPct val="100000"/>
              </a:lnSpc>
            </a:pPr>
            <a:r>
              <a:rPr sz="1400" spc="-25" dirty="0">
                <a:solidFill>
                  <a:srgbClr val="FFFFFF"/>
                </a:solidFill>
                <a:latin typeface="Carlito"/>
                <a:cs typeface="Carlito"/>
              </a:rPr>
              <a:t>Jump</a:t>
            </a:r>
            <a:endParaRPr sz="1400">
              <a:latin typeface="Carlito"/>
              <a:cs typeface="Carlito"/>
            </a:endParaRPr>
          </a:p>
          <a:p>
            <a:pPr marL="496570">
              <a:lnSpc>
                <a:spcPct val="100000"/>
              </a:lnSpc>
            </a:pPr>
            <a:r>
              <a:rPr sz="1400" spc="-15" dirty="0">
                <a:solidFill>
                  <a:srgbClr val="FFFFFF"/>
                </a:solidFill>
                <a:latin typeface="Carlito"/>
                <a:cs typeface="Carlito"/>
              </a:rPr>
              <a:t>Statements</a:t>
            </a:r>
            <a:endParaRPr sz="1400">
              <a:latin typeface="Carlito"/>
              <a:cs typeface="Carlito"/>
            </a:endParaRPr>
          </a:p>
        </p:txBody>
      </p:sp>
      <p:grpSp>
        <p:nvGrpSpPr>
          <p:cNvPr id="13" name="object 13"/>
          <p:cNvGrpSpPr/>
          <p:nvPr/>
        </p:nvGrpSpPr>
        <p:grpSpPr>
          <a:xfrm>
            <a:off x="649097" y="2026729"/>
            <a:ext cx="3624579" cy="2641600"/>
            <a:chOff x="649097" y="2026729"/>
            <a:chExt cx="3624579" cy="2641600"/>
          </a:xfrm>
        </p:grpSpPr>
        <p:sp>
          <p:nvSpPr>
            <p:cNvPr id="14" name="object 14"/>
            <p:cNvSpPr/>
            <p:nvPr/>
          </p:nvSpPr>
          <p:spPr>
            <a:xfrm>
              <a:off x="662940" y="3532632"/>
              <a:ext cx="189230" cy="1120140"/>
            </a:xfrm>
            <a:custGeom>
              <a:avLst/>
              <a:gdLst/>
              <a:ahLst/>
              <a:cxnLst/>
              <a:rect l="l" t="t" r="r" b="b"/>
              <a:pathLst>
                <a:path w="189230" h="1120139">
                  <a:moveTo>
                    <a:pt x="188722" y="0"/>
                  </a:moveTo>
                  <a:lnTo>
                    <a:pt x="0" y="0"/>
                  </a:lnTo>
                  <a:lnTo>
                    <a:pt x="0" y="1120140"/>
                  </a:lnTo>
                  <a:lnTo>
                    <a:pt x="188722" y="1120140"/>
                  </a:lnTo>
                  <a:lnTo>
                    <a:pt x="188722" y="0"/>
                  </a:lnTo>
                  <a:close/>
                </a:path>
              </a:pathLst>
            </a:custGeom>
            <a:solidFill>
              <a:srgbClr val="095A82"/>
            </a:solidFill>
          </p:spPr>
          <p:txBody>
            <a:bodyPr wrap="square" lIns="0" tIns="0" rIns="0" bIns="0" rtlCol="0"/>
            <a:lstStyle/>
            <a:p>
              <a:endParaRPr/>
            </a:p>
          </p:txBody>
        </p:sp>
        <p:sp>
          <p:nvSpPr>
            <p:cNvPr id="15" name="object 15"/>
            <p:cNvSpPr/>
            <p:nvPr/>
          </p:nvSpPr>
          <p:spPr>
            <a:xfrm>
              <a:off x="663702" y="3533394"/>
              <a:ext cx="189230" cy="1120140"/>
            </a:xfrm>
            <a:custGeom>
              <a:avLst/>
              <a:gdLst/>
              <a:ahLst/>
              <a:cxnLst/>
              <a:rect l="l" t="t" r="r" b="b"/>
              <a:pathLst>
                <a:path w="189230" h="1120139">
                  <a:moveTo>
                    <a:pt x="0" y="1120139"/>
                  </a:moveTo>
                  <a:lnTo>
                    <a:pt x="188722" y="1120139"/>
                  </a:lnTo>
                  <a:lnTo>
                    <a:pt x="188722" y="0"/>
                  </a:lnTo>
                  <a:lnTo>
                    <a:pt x="0" y="0"/>
                  </a:lnTo>
                  <a:lnTo>
                    <a:pt x="0" y="1120139"/>
                  </a:lnTo>
                  <a:close/>
                </a:path>
              </a:pathLst>
            </a:custGeom>
            <a:ln w="28956">
              <a:solidFill>
                <a:srgbClr val="095A82"/>
              </a:solidFill>
            </a:ln>
          </p:spPr>
          <p:txBody>
            <a:bodyPr wrap="square" lIns="0" tIns="0" rIns="0" bIns="0" rtlCol="0"/>
            <a:lstStyle/>
            <a:p>
              <a:endParaRPr/>
            </a:p>
          </p:txBody>
        </p:sp>
        <p:sp>
          <p:nvSpPr>
            <p:cNvPr id="16" name="object 16"/>
            <p:cNvSpPr/>
            <p:nvPr/>
          </p:nvSpPr>
          <p:spPr>
            <a:xfrm>
              <a:off x="2401823" y="2031492"/>
              <a:ext cx="1866900" cy="585470"/>
            </a:xfrm>
            <a:custGeom>
              <a:avLst/>
              <a:gdLst/>
              <a:ahLst/>
              <a:cxnLst/>
              <a:rect l="l" t="t" r="r" b="b"/>
              <a:pathLst>
                <a:path w="1866900" h="585469">
                  <a:moveTo>
                    <a:pt x="0" y="584962"/>
                  </a:moveTo>
                  <a:lnTo>
                    <a:pt x="1866900" y="584962"/>
                  </a:lnTo>
                  <a:lnTo>
                    <a:pt x="1866900" y="0"/>
                  </a:lnTo>
                  <a:lnTo>
                    <a:pt x="0" y="0"/>
                  </a:lnTo>
                  <a:lnTo>
                    <a:pt x="0" y="584962"/>
                  </a:lnTo>
                  <a:close/>
                </a:path>
              </a:pathLst>
            </a:custGeom>
            <a:ln w="9144">
              <a:solidFill>
                <a:srgbClr val="095A82"/>
              </a:solidFill>
            </a:ln>
          </p:spPr>
          <p:txBody>
            <a:bodyPr wrap="square" lIns="0" tIns="0" rIns="0" bIns="0" rtlCol="0"/>
            <a:lstStyle/>
            <a:p>
              <a:endParaRPr/>
            </a:p>
          </p:txBody>
        </p:sp>
      </p:grpSp>
      <p:sp>
        <p:nvSpPr>
          <p:cNvPr id="17" name="object 17"/>
          <p:cNvSpPr txBox="1"/>
          <p:nvPr/>
        </p:nvSpPr>
        <p:spPr>
          <a:xfrm>
            <a:off x="2433827" y="926591"/>
            <a:ext cx="1835150" cy="368935"/>
          </a:xfrm>
          <a:prstGeom prst="rect">
            <a:avLst/>
          </a:prstGeom>
          <a:ln w="9144">
            <a:solidFill>
              <a:srgbClr val="095A82"/>
            </a:solidFill>
          </a:ln>
        </p:spPr>
        <p:txBody>
          <a:bodyPr vert="horz" wrap="square" lIns="0" tIns="33655" rIns="0" bIns="0" rtlCol="0">
            <a:spAutoFit/>
          </a:bodyPr>
          <a:lstStyle/>
          <a:p>
            <a:pPr marL="91440">
              <a:lnSpc>
                <a:spcPct val="100000"/>
              </a:lnSpc>
              <a:spcBef>
                <a:spcPts val="265"/>
              </a:spcBef>
            </a:pPr>
            <a:r>
              <a:rPr sz="1800" b="1" spc="5" dirty="0">
                <a:latin typeface="Arial"/>
                <a:cs typeface="Arial"/>
              </a:rPr>
              <a:t>6.</a:t>
            </a:r>
            <a:r>
              <a:rPr sz="1800" b="1" spc="-5" dirty="0">
                <a:latin typeface="Arial"/>
                <a:cs typeface="Arial"/>
              </a:rPr>
              <a:t> </a:t>
            </a:r>
            <a:r>
              <a:rPr sz="1800" b="1" spc="-15" dirty="0">
                <a:latin typeface="Arial"/>
                <a:cs typeface="Arial"/>
              </a:rPr>
              <a:t>break</a:t>
            </a:r>
            <a:endParaRPr sz="1800">
              <a:latin typeface="Arial"/>
              <a:cs typeface="Arial"/>
            </a:endParaRPr>
          </a:p>
        </p:txBody>
      </p:sp>
      <p:sp>
        <p:nvSpPr>
          <p:cNvPr id="18" name="object 18"/>
          <p:cNvSpPr txBox="1"/>
          <p:nvPr/>
        </p:nvSpPr>
        <p:spPr>
          <a:xfrm>
            <a:off x="2493264" y="2058669"/>
            <a:ext cx="633095" cy="269240"/>
          </a:xfrm>
          <a:prstGeom prst="rect">
            <a:avLst/>
          </a:prstGeom>
        </p:spPr>
        <p:txBody>
          <a:bodyPr vert="horz" wrap="square" lIns="0" tIns="12065" rIns="0" bIns="0" rtlCol="0">
            <a:spAutoFit/>
          </a:bodyPr>
          <a:lstStyle/>
          <a:p>
            <a:pPr>
              <a:lnSpc>
                <a:spcPct val="100000"/>
              </a:lnSpc>
              <a:spcBef>
                <a:spcPts val="95"/>
              </a:spcBef>
            </a:pPr>
            <a:r>
              <a:rPr sz="1600" spc="-320" dirty="0">
                <a:latin typeface="Arial Black"/>
                <a:cs typeface="Arial Black"/>
              </a:rPr>
              <a:t>S</a:t>
            </a:r>
            <a:r>
              <a:rPr sz="1600" spc="-229" dirty="0">
                <a:latin typeface="Arial Black"/>
                <a:cs typeface="Arial Black"/>
              </a:rPr>
              <a:t>y</a:t>
            </a:r>
            <a:r>
              <a:rPr sz="1600" spc="-185" dirty="0">
                <a:latin typeface="Arial Black"/>
                <a:cs typeface="Arial Black"/>
              </a:rPr>
              <a:t>nt</a:t>
            </a:r>
            <a:r>
              <a:rPr sz="1600" spc="-270" dirty="0">
                <a:latin typeface="Arial Black"/>
                <a:cs typeface="Arial Black"/>
              </a:rPr>
              <a:t>a</a:t>
            </a:r>
            <a:r>
              <a:rPr sz="1600" spc="-350" dirty="0">
                <a:latin typeface="Arial Black"/>
                <a:cs typeface="Arial Black"/>
              </a:rPr>
              <a:t>x</a:t>
            </a:r>
            <a:r>
              <a:rPr sz="1600" spc="-190" dirty="0">
                <a:latin typeface="Arial Black"/>
                <a:cs typeface="Arial Black"/>
              </a:rPr>
              <a:t>:</a:t>
            </a:r>
            <a:endParaRPr sz="1600">
              <a:latin typeface="Arial Black"/>
              <a:cs typeface="Arial Black"/>
            </a:endParaRPr>
          </a:p>
        </p:txBody>
      </p:sp>
      <p:sp>
        <p:nvSpPr>
          <p:cNvPr id="19" name="object 19"/>
          <p:cNvSpPr txBox="1"/>
          <p:nvPr/>
        </p:nvSpPr>
        <p:spPr>
          <a:xfrm>
            <a:off x="3179698" y="2302255"/>
            <a:ext cx="549275" cy="269240"/>
          </a:xfrm>
          <a:prstGeom prst="rect">
            <a:avLst/>
          </a:prstGeom>
        </p:spPr>
        <p:txBody>
          <a:bodyPr vert="horz" wrap="square" lIns="0" tIns="12065" rIns="0" bIns="0" rtlCol="0">
            <a:spAutoFit/>
          </a:bodyPr>
          <a:lstStyle/>
          <a:p>
            <a:pPr>
              <a:lnSpc>
                <a:spcPct val="100000"/>
              </a:lnSpc>
              <a:spcBef>
                <a:spcPts val="95"/>
              </a:spcBef>
            </a:pPr>
            <a:r>
              <a:rPr sz="1600" spc="-145" dirty="0">
                <a:solidFill>
                  <a:srgbClr val="095A82"/>
                </a:solidFill>
                <a:latin typeface="Arial Black"/>
                <a:cs typeface="Arial Black"/>
              </a:rPr>
              <a:t>b</a:t>
            </a:r>
            <a:r>
              <a:rPr sz="1600" spc="-180" dirty="0">
                <a:solidFill>
                  <a:srgbClr val="095A82"/>
                </a:solidFill>
                <a:latin typeface="Arial Black"/>
                <a:cs typeface="Arial Black"/>
              </a:rPr>
              <a:t>r</a:t>
            </a:r>
            <a:r>
              <a:rPr sz="1600" spc="-245" dirty="0">
                <a:solidFill>
                  <a:srgbClr val="095A82"/>
                </a:solidFill>
                <a:latin typeface="Arial Black"/>
                <a:cs typeface="Arial Black"/>
              </a:rPr>
              <a:t>e</a:t>
            </a:r>
            <a:r>
              <a:rPr sz="1600" spc="-270" dirty="0">
                <a:solidFill>
                  <a:srgbClr val="095A82"/>
                </a:solidFill>
                <a:latin typeface="Arial Black"/>
                <a:cs typeface="Arial Black"/>
              </a:rPr>
              <a:t>a</a:t>
            </a:r>
            <a:r>
              <a:rPr sz="1600" spc="-290" dirty="0">
                <a:solidFill>
                  <a:srgbClr val="095A82"/>
                </a:solidFill>
                <a:latin typeface="Arial Black"/>
                <a:cs typeface="Arial Black"/>
              </a:rPr>
              <a:t>k</a:t>
            </a:r>
            <a:r>
              <a:rPr sz="1600" spc="-190" dirty="0">
                <a:solidFill>
                  <a:srgbClr val="095A82"/>
                </a:solidFill>
                <a:latin typeface="Arial Black"/>
                <a:cs typeface="Arial Black"/>
              </a:rPr>
              <a:t>;</a:t>
            </a:r>
            <a:endParaRPr sz="1600">
              <a:latin typeface="Arial Black"/>
              <a:cs typeface="Arial Black"/>
            </a:endParaRPr>
          </a:p>
        </p:txBody>
      </p:sp>
      <p:sp>
        <p:nvSpPr>
          <p:cNvPr id="20" name="object 20"/>
          <p:cNvSpPr/>
          <p:nvPr/>
        </p:nvSpPr>
        <p:spPr>
          <a:xfrm>
            <a:off x="5317997" y="2129789"/>
            <a:ext cx="1877695" cy="775335"/>
          </a:xfrm>
          <a:custGeom>
            <a:avLst/>
            <a:gdLst/>
            <a:ahLst/>
            <a:cxnLst/>
            <a:rect l="l" t="t" r="r" b="b"/>
            <a:pathLst>
              <a:path w="1877695" h="775335">
                <a:moveTo>
                  <a:pt x="0" y="387604"/>
                </a:moveTo>
                <a:lnTo>
                  <a:pt x="938529" y="0"/>
                </a:lnTo>
                <a:lnTo>
                  <a:pt x="1877186" y="387604"/>
                </a:lnTo>
                <a:lnTo>
                  <a:pt x="938529" y="775208"/>
                </a:lnTo>
                <a:lnTo>
                  <a:pt x="0" y="387604"/>
                </a:lnTo>
                <a:close/>
              </a:path>
            </a:pathLst>
          </a:custGeom>
          <a:ln w="25908">
            <a:solidFill>
              <a:srgbClr val="095A82"/>
            </a:solidFill>
          </a:ln>
        </p:spPr>
        <p:txBody>
          <a:bodyPr wrap="square" lIns="0" tIns="0" rIns="0" bIns="0" rtlCol="0"/>
          <a:lstStyle/>
          <a:p>
            <a:endParaRPr/>
          </a:p>
        </p:txBody>
      </p:sp>
      <p:sp>
        <p:nvSpPr>
          <p:cNvPr id="21" name="object 21"/>
          <p:cNvSpPr txBox="1"/>
          <p:nvPr/>
        </p:nvSpPr>
        <p:spPr>
          <a:xfrm>
            <a:off x="5913882" y="2344927"/>
            <a:ext cx="671830" cy="330200"/>
          </a:xfrm>
          <a:prstGeom prst="rect">
            <a:avLst/>
          </a:prstGeom>
        </p:spPr>
        <p:txBody>
          <a:bodyPr vert="horz" wrap="square" lIns="0" tIns="12065" rIns="0" bIns="0" rtlCol="0">
            <a:spAutoFit/>
          </a:bodyPr>
          <a:lstStyle/>
          <a:p>
            <a:pPr marL="67310" marR="5080" indent="-55244">
              <a:lnSpc>
                <a:spcPct val="100000"/>
              </a:lnSpc>
              <a:spcBef>
                <a:spcPts val="95"/>
              </a:spcBef>
            </a:pPr>
            <a:r>
              <a:rPr sz="1000" spc="-165" dirty="0">
                <a:solidFill>
                  <a:srgbClr val="777777"/>
                </a:solidFill>
                <a:latin typeface="Arial Black"/>
                <a:cs typeface="Arial Black"/>
              </a:rPr>
              <a:t>Check </a:t>
            </a:r>
            <a:r>
              <a:rPr sz="1000" spc="-130" dirty="0">
                <a:solidFill>
                  <a:srgbClr val="777777"/>
                </a:solidFill>
                <a:latin typeface="Arial Black"/>
                <a:cs typeface="Arial Black"/>
              </a:rPr>
              <a:t>Loop  </a:t>
            </a:r>
            <a:r>
              <a:rPr sz="1000" spc="-114" dirty="0">
                <a:solidFill>
                  <a:srgbClr val="777777"/>
                </a:solidFill>
                <a:latin typeface="Arial Black"/>
                <a:cs typeface="Arial Black"/>
              </a:rPr>
              <a:t>Condition</a:t>
            </a:r>
            <a:endParaRPr sz="1000">
              <a:latin typeface="Arial Black"/>
              <a:cs typeface="Arial Black"/>
            </a:endParaRPr>
          </a:p>
        </p:txBody>
      </p:sp>
      <p:grpSp>
        <p:nvGrpSpPr>
          <p:cNvPr id="22" name="object 22"/>
          <p:cNvGrpSpPr/>
          <p:nvPr/>
        </p:nvGrpSpPr>
        <p:grpSpPr>
          <a:xfrm>
            <a:off x="4983289" y="928052"/>
            <a:ext cx="1697989" cy="3549650"/>
            <a:chOff x="4983289" y="928052"/>
            <a:chExt cx="1697989" cy="3549650"/>
          </a:xfrm>
        </p:grpSpPr>
        <p:sp>
          <p:nvSpPr>
            <p:cNvPr id="23" name="object 23"/>
            <p:cNvSpPr/>
            <p:nvPr/>
          </p:nvSpPr>
          <p:spPr>
            <a:xfrm>
              <a:off x="4988052" y="1685543"/>
              <a:ext cx="1162685" cy="76200"/>
            </a:xfrm>
            <a:custGeom>
              <a:avLst/>
              <a:gdLst/>
              <a:ahLst/>
              <a:cxnLst/>
              <a:rect l="l" t="t" r="r" b="b"/>
              <a:pathLst>
                <a:path w="1162685" h="76200">
                  <a:moveTo>
                    <a:pt x="1086434" y="31750"/>
                  </a:moveTo>
                  <a:lnTo>
                    <a:pt x="0" y="31750"/>
                  </a:lnTo>
                  <a:lnTo>
                    <a:pt x="0" y="44450"/>
                  </a:lnTo>
                  <a:lnTo>
                    <a:pt x="1086434" y="44450"/>
                  </a:lnTo>
                  <a:lnTo>
                    <a:pt x="1086434" y="31750"/>
                  </a:lnTo>
                  <a:close/>
                </a:path>
                <a:path w="1162685" h="76200">
                  <a:moveTo>
                    <a:pt x="1162685" y="38100"/>
                  </a:moveTo>
                  <a:lnTo>
                    <a:pt x="1149985" y="31750"/>
                  </a:lnTo>
                  <a:lnTo>
                    <a:pt x="1086485" y="0"/>
                  </a:lnTo>
                  <a:lnTo>
                    <a:pt x="1086485" y="76200"/>
                  </a:lnTo>
                  <a:lnTo>
                    <a:pt x="1149985" y="44450"/>
                  </a:lnTo>
                  <a:lnTo>
                    <a:pt x="1162685" y="38100"/>
                  </a:lnTo>
                  <a:close/>
                </a:path>
              </a:pathLst>
            </a:custGeom>
            <a:solidFill>
              <a:srgbClr val="095A82"/>
            </a:solidFill>
          </p:spPr>
          <p:txBody>
            <a:bodyPr wrap="square" lIns="0" tIns="0" rIns="0" bIns="0" rtlCol="0"/>
            <a:lstStyle/>
            <a:p>
              <a:endParaRPr/>
            </a:p>
          </p:txBody>
        </p:sp>
        <p:sp>
          <p:nvSpPr>
            <p:cNvPr id="24" name="object 24"/>
            <p:cNvSpPr/>
            <p:nvPr/>
          </p:nvSpPr>
          <p:spPr>
            <a:xfrm>
              <a:off x="4988052" y="1723643"/>
              <a:ext cx="0" cy="2748915"/>
            </a:xfrm>
            <a:custGeom>
              <a:avLst/>
              <a:gdLst/>
              <a:ahLst/>
              <a:cxnLst/>
              <a:rect l="l" t="t" r="r" b="b"/>
              <a:pathLst>
                <a:path h="2748915">
                  <a:moveTo>
                    <a:pt x="0" y="1633981"/>
                  </a:moveTo>
                  <a:lnTo>
                    <a:pt x="0" y="2748686"/>
                  </a:lnTo>
                </a:path>
                <a:path h="2748915">
                  <a:moveTo>
                    <a:pt x="0" y="0"/>
                  </a:moveTo>
                  <a:lnTo>
                    <a:pt x="0" y="1339722"/>
                  </a:lnTo>
                </a:path>
              </a:pathLst>
            </a:custGeom>
            <a:ln w="9144">
              <a:solidFill>
                <a:srgbClr val="095A82"/>
              </a:solidFill>
            </a:ln>
          </p:spPr>
          <p:txBody>
            <a:bodyPr wrap="square" lIns="0" tIns="0" rIns="0" bIns="0" rtlCol="0"/>
            <a:lstStyle/>
            <a:p>
              <a:endParaRPr/>
            </a:p>
          </p:txBody>
        </p:sp>
        <p:sp>
          <p:nvSpPr>
            <p:cNvPr id="25" name="object 25"/>
            <p:cNvSpPr/>
            <p:nvPr/>
          </p:nvSpPr>
          <p:spPr>
            <a:xfrm>
              <a:off x="6214872" y="2907791"/>
              <a:ext cx="76200" cy="313944"/>
            </a:xfrm>
            <a:prstGeom prst="rect">
              <a:avLst/>
            </a:prstGeom>
            <a:blipFill>
              <a:blip r:embed="rId6" cstate="print"/>
              <a:stretch>
                <a:fillRect/>
              </a:stretch>
            </a:blipFill>
          </p:spPr>
          <p:txBody>
            <a:bodyPr wrap="square" lIns="0" tIns="0" rIns="0" bIns="0" rtlCol="0"/>
            <a:lstStyle/>
            <a:p>
              <a:endParaRPr/>
            </a:p>
          </p:txBody>
        </p:sp>
        <p:sp>
          <p:nvSpPr>
            <p:cNvPr id="26" name="object 26"/>
            <p:cNvSpPr/>
            <p:nvPr/>
          </p:nvSpPr>
          <p:spPr>
            <a:xfrm>
              <a:off x="5820918" y="941069"/>
              <a:ext cx="847090" cy="342900"/>
            </a:xfrm>
            <a:custGeom>
              <a:avLst/>
              <a:gdLst/>
              <a:ahLst/>
              <a:cxnLst/>
              <a:rect l="l" t="t" r="r" b="b"/>
              <a:pathLst>
                <a:path w="847090" h="342900">
                  <a:moveTo>
                    <a:pt x="0" y="57150"/>
                  </a:moveTo>
                  <a:lnTo>
                    <a:pt x="4445" y="34925"/>
                  </a:lnTo>
                  <a:lnTo>
                    <a:pt x="16764" y="16763"/>
                  </a:lnTo>
                  <a:lnTo>
                    <a:pt x="34925" y="4444"/>
                  </a:lnTo>
                  <a:lnTo>
                    <a:pt x="57150" y="0"/>
                  </a:lnTo>
                  <a:lnTo>
                    <a:pt x="789813" y="0"/>
                  </a:lnTo>
                  <a:lnTo>
                    <a:pt x="812038" y="4444"/>
                  </a:lnTo>
                  <a:lnTo>
                    <a:pt x="830199" y="16763"/>
                  </a:lnTo>
                  <a:lnTo>
                    <a:pt x="842517" y="34925"/>
                  </a:lnTo>
                  <a:lnTo>
                    <a:pt x="846963" y="57150"/>
                  </a:lnTo>
                  <a:lnTo>
                    <a:pt x="846963" y="285750"/>
                  </a:lnTo>
                  <a:lnTo>
                    <a:pt x="842517" y="307975"/>
                  </a:lnTo>
                  <a:lnTo>
                    <a:pt x="830199" y="326135"/>
                  </a:lnTo>
                  <a:lnTo>
                    <a:pt x="812038" y="338454"/>
                  </a:lnTo>
                  <a:lnTo>
                    <a:pt x="789813" y="342900"/>
                  </a:lnTo>
                  <a:lnTo>
                    <a:pt x="57150" y="342900"/>
                  </a:lnTo>
                  <a:lnTo>
                    <a:pt x="34925" y="338454"/>
                  </a:lnTo>
                  <a:lnTo>
                    <a:pt x="16764" y="326135"/>
                  </a:lnTo>
                  <a:lnTo>
                    <a:pt x="4445" y="307975"/>
                  </a:lnTo>
                  <a:lnTo>
                    <a:pt x="0" y="285750"/>
                  </a:lnTo>
                  <a:lnTo>
                    <a:pt x="0" y="57150"/>
                  </a:lnTo>
                  <a:close/>
                </a:path>
              </a:pathLst>
            </a:custGeom>
            <a:ln w="25908">
              <a:solidFill>
                <a:srgbClr val="095A82"/>
              </a:solidFill>
            </a:ln>
          </p:spPr>
          <p:txBody>
            <a:bodyPr wrap="square" lIns="0" tIns="0" rIns="0" bIns="0" rtlCol="0"/>
            <a:lstStyle/>
            <a:p>
              <a:endParaRPr/>
            </a:p>
          </p:txBody>
        </p:sp>
      </p:grpSp>
      <p:sp>
        <p:nvSpPr>
          <p:cNvPr id="27" name="object 27"/>
          <p:cNvSpPr txBox="1"/>
          <p:nvPr/>
        </p:nvSpPr>
        <p:spPr>
          <a:xfrm>
            <a:off x="6052820" y="1015111"/>
            <a:ext cx="371475" cy="177800"/>
          </a:xfrm>
          <a:prstGeom prst="rect">
            <a:avLst/>
          </a:prstGeom>
        </p:spPr>
        <p:txBody>
          <a:bodyPr vert="horz" wrap="square" lIns="0" tIns="12065" rIns="0" bIns="0" rtlCol="0">
            <a:spAutoFit/>
          </a:bodyPr>
          <a:lstStyle/>
          <a:p>
            <a:pPr marL="12700">
              <a:lnSpc>
                <a:spcPct val="100000"/>
              </a:lnSpc>
              <a:spcBef>
                <a:spcPts val="95"/>
              </a:spcBef>
            </a:pPr>
            <a:r>
              <a:rPr sz="1000" spc="-225" dirty="0">
                <a:solidFill>
                  <a:srgbClr val="777777"/>
                </a:solidFill>
                <a:latin typeface="Arial Black"/>
                <a:cs typeface="Arial Black"/>
              </a:rPr>
              <a:t>S</a:t>
            </a:r>
            <a:r>
              <a:rPr sz="1000" spc="-235" dirty="0">
                <a:solidFill>
                  <a:srgbClr val="777777"/>
                </a:solidFill>
                <a:latin typeface="Arial Black"/>
                <a:cs typeface="Arial Black"/>
              </a:rPr>
              <a:t>T</a:t>
            </a:r>
            <a:r>
              <a:rPr sz="1000" spc="-160" dirty="0">
                <a:solidFill>
                  <a:srgbClr val="777777"/>
                </a:solidFill>
                <a:latin typeface="Arial Black"/>
                <a:cs typeface="Arial Black"/>
              </a:rPr>
              <a:t>A</a:t>
            </a:r>
            <a:r>
              <a:rPr sz="1000" spc="-204" dirty="0">
                <a:solidFill>
                  <a:srgbClr val="777777"/>
                </a:solidFill>
                <a:latin typeface="Arial Black"/>
                <a:cs typeface="Arial Black"/>
              </a:rPr>
              <a:t>RT</a:t>
            </a:r>
            <a:endParaRPr sz="1000">
              <a:latin typeface="Arial Black"/>
              <a:cs typeface="Arial Black"/>
            </a:endParaRPr>
          </a:p>
        </p:txBody>
      </p:sp>
      <p:grpSp>
        <p:nvGrpSpPr>
          <p:cNvPr id="28" name="object 28"/>
          <p:cNvGrpSpPr/>
          <p:nvPr/>
        </p:nvGrpSpPr>
        <p:grpSpPr>
          <a:xfrm>
            <a:off x="4572000" y="1298447"/>
            <a:ext cx="3585845" cy="2329180"/>
            <a:chOff x="4572000" y="1298447"/>
            <a:chExt cx="3585845" cy="2329180"/>
          </a:xfrm>
        </p:grpSpPr>
        <p:sp>
          <p:nvSpPr>
            <p:cNvPr id="29" name="object 29"/>
            <p:cNvSpPr/>
            <p:nvPr/>
          </p:nvSpPr>
          <p:spPr>
            <a:xfrm>
              <a:off x="6204204" y="1298447"/>
              <a:ext cx="1953895" cy="1537970"/>
            </a:xfrm>
            <a:custGeom>
              <a:avLst/>
              <a:gdLst/>
              <a:ahLst/>
              <a:cxnLst/>
              <a:rect l="l" t="t" r="r" b="b"/>
              <a:pathLst>
                <a:path w="1953895" h="1537970">
                  <a:moveTo>
                    <a:pt x="76200" y="231394"/>
                  </a:moveTo>
                  <a:lnTo>
                    <a:pt x="44450" y="231394"/>
                  </a:lnTo>
                  <a:lnTo>
                    <a:pt x="44450" y="0"/>
                  </a:lnTo>
                  <a:lnTo>
                    <a:pt x="31750" y="0"/>
                  </a:lnTo>
                  <a:lnTo>
                    <a:pt x="31750" y="231394"/>
                  </a:lnTo>
                  <a:lnTo>
                    <a:pt x="0" y="231394"/>
                  </a:lnTo>
                  <a:lnTo>
                    <a:pt x="38100" y="307721"/>
                  </a:lnTo>
                  <a:lnTo>
                    <a:pt x="76200" y="231394"/>
                  </a:lnTo>
                  <a:close/>
                </a:path>
                <a:path w="1953895" h="1537970">
                  <a:moveTo>
                    <a:pt x="1953641" y="1461262"/>
                  </a:moveTo>
                  <a:lnTo>
                    <a:pt x="1921891" y="1461262"/>
                  </a:lnTo>
                  <a:lnTo>
                    <a:pt x="1921891" y="1214882"/>
                  </a:lnTo>
                  <a:lnTo>
                    <a:pt x="1909191" y="1214882"/>
                  </a:lnTo>
                  <a:lnTo>
                    <a:pt x="1909191" y="1461262"/>
                  </a:lnTo>
                  <a:lnTo>
                    <a:pt x="1877441" y="1461262"/>
                  </a:lnTo>
                  <a:lnTo>
                    <a:pt x="1915541" y="1537462"/>
                  </a:lnTo>
                  <a:lnTo>
                    <a:pt x="1953641" y="1461262"/>
                  </a:lnTo>
                  <a:close/>
                </a:path>
              </a:pathLst>
            </a:custGeom>
            <a:solidFill>
              <a:srgbClr val="095A82"/>
            </a:solidFill>
          </p:spPr>
          <p:txBody>
            <a:bodyPr wrap="square" lIns="0" tIns="0" rIns="0" bIns="0" rtlCol="0"/>
            <a:lstStyle/>
            <a:p>
              <a:endParaRPr/>
            </a:p>
          </p:txBody>
        </p:sp>
        <p:sp>
          <p:nvSpPr>
            <p:cNvPr id="30" name="object 30"/>
            <p:cNvSpPr/>
            <p:nvPr/>
          </p:nvSpPr>
          <p:spPr>
            <a:xfrm>
              <a:off x="6152388" y="1618487"/>
              <a:ext cx="207263" cy="236220"/>
            </a:xfrm>
            <a:prstGeom prst="rect">
              <a:avLst/>
            </a:prstGeom>
            <a:blipFill>
              <a:blip r:embed="rId7" cstate="print"/>
              <a:stretch>
                <a:fillRect/>
              </a:stretch>
            </a:blipFill>
          </p:spPr>
          <p:txBody>
            <a:bodyPr wrap="square" lIns="0" tIns="0" rIns="0" bIns="0" rtlCol="0"/>
            <a:lstStyle/>
            <a:p>
              <a:endParaRPr/>
            </a:p>
          </p:txBody>
        </p:sp>
        <p:sp>
          <p:nvSpPr>
            <p:cNvPr id="31" name="object 31"/>
            <p:cNvSpPr/>
            <p:nvPr/>
          </p:nvSpPr>
          <p:spPr>
            <a:xfrm>
              <a:off x="6216395" y="1840953"/>
              <a:ext cx="76200" cy="280073"/>
            </a:xfrm>
            <a:prstGeom prst="rect">
              <a:avLst/>
            </a:prstGeom>
            <a:blipFill>
              <a:blip r:embed="rId8" cstate="print"/>
              <a:stretch>
                <a:fillRect/>
              </a:stretch>
            </a:blipFill>
          </p:spPr>
          <p:txBody>
            <a:bodyPr wrap="square" lIns="0" tIns="0" rIns="0" bIns="0" rtlCol="0"/>
            <a:lstStyle/>
            <a:p>
              <a:endParaRPr/>
            </a:p>
          </p:txBody>
        </p:sp>
        <p:sp>
          <p:nvSpPr>
            <p:cNvPr id="32" name="object 32"/>
            <p:cNvSpPr/>
            <p:nvPr/>
          </p:nvSpPr>
          <p:spPr>
            <a:xfrm>
              <a:off x="7159751" y="3622547"/>
              <a:ext cx="493395" cy="0"/>
            </a:xfrm>
            <a:custGeom>
              <a:avLst/>
              <a:gdLst/>
              <a:ahLst/>
              <a:cxnLst/>
              <a:rect l="l" t="t" r="r" b="b"/>
              <a:pathLst>
                <a:path w="493395">
                  <a:moveTo>
                    <a:pt x="0" y="0"/>
                  </a:moveTo>
                  <a:lnTo>
                    <a:pt x="493395" y="0"/>
                  </a:lnTo>
                </a:path>
              </a:pathLst>
            </a:custGeom>
            <a:ln w="9144">
              <a:solidFill>
                <a:srgbClr val="095A82"/>
              </a:solidFill>
            </a:ln>
          </p:spPr>
          <p:txBody>
            <a:bodyPr wrap="square" lIns="0" tIns="0" rIns="0" bIns="0" rtlCol="0"/>
            <a:lstStyle/>
            <a:p>
              <a:endParaRPr/>
            </a:p>
          </p:txBody>
        </p:sp>
        <p:sp>
          <p:nvSpPr>
            <p:cNvPr id="33" name="object 33"/>
            <p:cNvSpPr/>
            <p:nvPr/>
          </p:nvSpPr>
          <p:spPr>
            <a:xfrm>
              <a:off x="4572000" y="3063240"/>
              <a:ext cx="788035" cy="294005"/>
            </a:xfrm>
            <a:custGeom>
              <a:avLst/>
              <a:gdLst/>
              <a:ahLst/>
              <a:cxnLst/>
              <a:rect l="l" t="t" r="r" b="b"/>
              <a:pathLst>
                <a:path w="788035" h="294004">
                  <a:moveTo>
                    <a:pt x="787780" y="0"/>
                  </a:moveTo>
                  <a:lnTo>
                    <a:pt x="0" y="0"/>
                  </a:lnTo>
                  <a:lnTo>
                    <a:pt x="0" y="293624"/>
                  </a:lnTo>
                  <a:lnTo>
                    <a:pt x="787780" y="293624"/>
                  </a:lnTo>
                  <a:lnTo>
                    <a:pt x="787780" y="0"/>
                  </a:lnTo>
                  <a:close/>
                </a:path>
              </a:pathLst>
            </a:custGeom>
            <a:solidFill>
              <a:srgbClr val="0094D4"/>
            </a:solidFill>
          </p:spPr>
          <p:txBody>
            <a:bodyPr wrap="square" lIns="0" tIns="0" rIns="0" bIns="0" rtlCol="0"/>
            <a:lstStyle/>
            <a:p>
              <a:endParaRPr/>
            </a:p>
          </p:txBody>
        </p:sp>
      </p:grpSp>
      <p:sp>
        <p:nvSpPr>
          <p:cNvPr id="34" name="object 34"/>
          <p:cNvSpPr txBox="1"/>
          <p:nvPr/>
        </p:nvSpPr>
        <p:spPr>
          <a:xfrm>
            <a:off x="4572000" y="3063239"/>
            <a:ext cx="788035" cy="294005"/>
          </a:xfrm>
          <a:prstGeom prst="rect">
            <a:avLst/>
          </a:prstGeom>
        </p:spPr>
        <p:txBody>
          <a:bodyPr vert="horz" wrap="square" lIns="0" tIns="48260" rIns="0" bIns="0" rtlCol="0">
            <a:spAutoFit/>
          </a:bodyPr>
          <a:lstStyle/>
          <a:p>
            <a:pPr marL="180340">
              <a:lnSpc>
                <a:spcPct val="100000"/>
              </a:lnSpc>
              <a:spcBef>
                <a:spcPts val="380"/>
              </a:spcBef>
            </a:pPr>
            <a:r>
              <a:rPr sz="1200" spc="-160" dirty="0">
                <a:solidFill>
                  <a:srgbClr val="FFFFFF"/>
                </a:solidFill>
                <a:latin typeface="Arial Black"/>
                <a:cs typeface="Arial Black"/>
              </a:rPr>
              <a:t>repeat</a:t>
            </a:r>
            <a:endParaRPr sz="1200">
              <a:latin typeface="Arial Black"/>
              <a:cs typeface="Arial Black"/>
            </a:endParaRPr>
          </a:p>
        </p:txBody>
      </p:sp>
      <p:sp>
        <p:nvSpPr>
          <p:cNvPr id="35" name="object 35"/>
          <p:cNvSpPr txBox="1"/>
          <p:nvPr/>
        </p:nvSpPr>
        <p:spPr>
          <a:xfrm>
            <a:off x="7567421" y="2878073"/>
            <a:ext cx="1108075" cy="347980"/>
          </a:xfrm>
          <a:prstGeom prst="rect">
            <a:avLst/>
          </a:prstGeom>
          <a:ln w="25907">
            <a:solidFill>
              <a:srgbClr val="095A82"/>
            </a:solidFill>
          </a:ln>
        </p:spPr>
        <p:txBody>
          <a:bodyPr vert="horz" wrap="square" lIns="0" tIns="90170" rIns="0" bIns="0" rtlCol="0">
            <a:spAutoFit/>
          </a:bodyPr>
          <a:lstStyle/>
          <a:p>
            <a:pPr marL="256540">
              <a:lnSpc>
                <a:spcPct val="100000"/>
              </a:lnSpc>
              <a:spcBef>
                <a:spcPts val="710"/>
              </a:spcBef>
            </a:pPr>
            <a:r>
              <a:rPr sz="1000" spc="-185" dirty="0">
                <a:solidFill>
                  <a:srgbClr val="777777"/>
                </a:solidFill>
                <a:latin typeface="Arial Black"/>
                <a:cs typeface="Arial Black"/>
              </a:rPr>
              <a:t>EXIT</a:t>
            </a:r>
            <a:r>
              <a:rPr sz="1000" spc="-114" dirty="0">
                <a:solidFill>
                  <a:srgbClr val="777777"/>
                </a:solidFill>
                <a:latin typeface="Arial Black"/>
                <a:cs typeface="Arial Black"/>
              </a:rPr>
              <a:t> </a:t>
            </a:r>
            <a:r>
              <a:rPr sz="1000" spc="-150" dirty="0">
                <a:solidFill>
                  <a:srgbClr val="777777"/>
                </a:solidFill>
                <a:latin typeface="Arial Black"/>
                <a:cs typeface="Arial Black"/>
              </a:rPr>
              <a:t>LOOP</a:t>
            </a:r>
            <a:endParaRPr sz="1000">
              <a:latin typeface="Arial Black"/>
              <a:cs typeface="Arial Black"/>
            </a:endParaRPr>
          </a:p>
        </p:txBody>
      </p:sp>
      <p:sp>
        <p:nvSpPr>
          <p:cNvPr id="36" name="object 36"/>
          <p:cNvSpPr/>
          <p:nvPr/>
        </p:nvSpPr>
        <p:spPr>
          <a:xfrm>
            <a:off x="5316473" y="3237738"/>
            <a:ext cx="1875789" cy="775970"/>
          </a:xfrm>
          <a:custGeom>
            <a:avLst/>
            <a:gdLst/>
            <a:ahLst/>
            <a:cxnLst/>
            <a:rect l="l" t="t" r="r" b="b"/>
            <a:pathLst>
              <a:path w="1875790" h="775970">
                <a:moveTo>
                  <a:pt x="0" y="387731"/>
                </a:moveTo>
                <a:lnTo>
                  <a:pt x="937767" y="0"/>
                </a:lnTo>
                <a:lnTo>
                  <a:pt x="1875662" y="387731"/>
                </a:lnTo>
                <a:lnTo>
                  <a:pt x="937767" y="775462"/>
                </a:lnTo>
                <a:lnTo>
                  <a:pt x="0" y="387731"/>
                </a:lnTo>
                <a:close/>
              </a:path>
            </a:pathLst>
          </a:custGeom>
          <a:ln w="25908">
            <a:solidFill>
              <a:srgbClr val="095A82"/>
            </a:solidFill>
          </a:ln>
        </p:spPr>
        <p:txBody>
          <a:bodyPr wrap="square" lIns="0" tIns="0" rIns="0" bIns="0" rtlCol="0"/>
          <a:lstStyle/>
          <a:p>
            <a:endParaRPr/>
          </a:p>
        </p:txBody>
      </p:sp>
      <p:sp>
        <p:nvSpPr>
          <p:cNvPr id="37" name="object 37"/>
          <p:cNvSpPr txBox="1"/>
          <p:nvPr/>
        </p:nvSpPr>
        <p:spPr>
          <a:xfrm>
            <a:off x="5898641" y="3453510"/>
            <a:ext cx="701040" cy="330200"/>
          </a:xfrm>
          <a:prstGeom prst="rect">
            <a:avLst/>
          </a:prstGeom>
        </p:spPr>
        <p:txBody>
          <a:bodyPr vert="horz" wrap="square" lIns="0" tIns="12065" rIns="0" bIns="0" rtlCol="0">
            <a:spAutoFit/>
          </a:bodyPr>
          <a:lstStyle/>
          <a:p>
            <a:pPr marL="79375" marR="5080" indent="-67310">
              <a:lnSpc>
                <a:spcPct val="100000"/>
              </a:lnSpc>
              <a:spcBef>
                <a:spcPts val="95"/>
              </a:spcBef>
            </a:pPr>
            <a:r>
              <a:rPr sz="1000" spc="-165" dirty="0">
                <a:solidFill>
                  <a:srgbClr val="777777"/>
                </a:solidFill>
                <a:latin typeface="Arial Black"/>
                <a:cs typeface="Arial Black"/>
              </a:rPr>
              <a:t>Check </a:t>
            </a:r>
            <a:r>
              <a:rPr sz="1000" spc="-170" dirty="0">
                <a:solidFill>
                  <a:srgbClr val="777777"/>
                </a:solidFill>
                <a:latin typeface="Arial Black"/>
                <a:cs typeface="Arial Black"/>
              </a:rPr>
              <a:t>Break  </a:t>
            </a:r>
            <a:r>
              <a:rPr sz="1000" spc="-114" dirty="0">
                <a:solidFill>
                  <a:srgbClr val="777777"/>
                </a:solidFill>
                <a:latin typeface="Arial Black"/>
                <a:cs typeface="Arial Black"/>
              </a:rPr>
              <a:t>Condition</a:t>
            </a:r>
            <a:endParaRPr sz="1000">
              <a:latin typeface="Arial Black"/>
              <a:cs typeface="Arial Black"/>
            </a:endParaRPr>
          </a:p>
        </p:txBody>
      </p:sp>
      <p:sp>
        <p:nvSpPr>
          <p:cNvPr id="38" name="object 38"/>
          <p:cNvSpPr/>
          <p:nvPr/>
        </p:nvSpPr>
        <p:spPr>
          <a:xfrm>
            <a:off x="6213348" y="3627120"/>
            <a:ext cx="1478280" cy="664210"/>
          </a:xfrm>
          <a:custGeom>
            <a:avLst/>
            <a:gdLst/>
            <a:ahLst/>
            <a:cxnLst/>
            <a:rect l="l" t="t" r="r" b="b"/>
            <a:pathLst>
              <a:path w="1478279" h="664210">
                <a:moveTo>
                  <a:pt x="76200" y="587667"/>
                </a:moveTo>
                <a:lnTo>
                  <a:pt x="44450" y="587667"/>
                </a:lnTo>
                <a:lnTo>
                  <a:pt x="44450" y="384200"/>
                </a:lnTo>
                <a:lnTo>
                  <a:pt x="31750" y="384200"/>
                </a:lnTo>
                <a:lnTo>
                  <a:pt x="31750" y="587667"/>
                </a:lnTo>
                <a:lnTo>
                  <a:pt x="0" y="587667"/>
                </a:lnTo>
                <a:lnTo>
                  <a:pt x="38100" y="663892"/>
                </a:lnTo>
                <a:lnTo>
                  <a:pt x="76200" y="587667"/>
                </a:lnTo>
                <a:close/>
              </a:path>
              <a:path w="1478279" h="664210">
                <a:moveTo>
                  <a:pt x="1478280" y="246380"/>
                </a:moveTo>
                <a:lnTo>
                  <a:pt x="1446530" y="246380"/>
                </a:lnTo>
                <a:lnTo>
                  <a:pt x="1446530" y="0"/>
                </a:lnTo>
                <a:lnTo>
                  <a:pt x="1433830" y="0"/>
                </a:lnTo>
                <a:lnTo>
                  <a:pt x="1433830" y="246380"/>
                </a:lnTo>
                <a:lnTo>
                  <a:pt x="1402080" y="246380"/>
                </a:lnTo>
                <a:lnTo>
                  <a:pt x="1440180" y="322618"/>
                </a:lnTo>
                <a:lnTo>
                  <a:pt x="1478280" y="246380"/>
                </a:lnTo>
                <a:close/>
              </a:path>
            </a:pathLst>
          </a:custGeom>
          <a:solidFill>
            <a:srgbClr val="095A82"/>
          </a:solidFill>
        </p:spPr>
        <p:txBody>
          <a:bodyPr wrap="square" lIns="0" tIns="0" rIns="0" bIns="0" rtlCol="0"/>
          <a:lstStyle/>
          <a:p>
            <a:endParaRPr/>
          </a:p>
        </p:txBody>
      </p:sp>
      <p:sp>
        <p:nvSpPr>
          <p:cNvPr id="39" name="object 39"/>
          <p:cNvSpPr txBox="1"/>
          <p:nvPr/>
        </p:nvSpPr>
        <p:spPr>
          <a:xfrm>
            <a:off x="7110221" y="4007358"/>
            <a:ext cx="1108075" cy="346075"/>
          </a:xfrm>
          <a:prstGeom prst="rect">
            <a:avLst/>
          </a:prstGeom>
          <a:ln w="25907">
            <a:solidFill>
              <a:srgbClr val="095A82"/>
            </a:solidFill>
          </a:ln>
        </p:spPr>
        <p:txBody>
          <a:bodyPr vert="horz" wrap="square" lIns="0" tIns="88900" rIns="0" bIns="0" rtlCol="0">
            <a:spAutoFit/>
          </a:bodyPr>
          <a:lstStyle/>
          <a:p>
            <a:pPr marL="256540">
              <a:lnSpc>
                <a:spcPct val="100000"/>
              </a:lnSpc>
              <a:spcBef>
                <a:spcPts val="700"/>
              </a:spcBef>
            </a:pPr>
            <a:r>
              <a:rPr sz="1000" spc="-185" dirty="0">
                <a:solidFill>
                  <a:srgbClr val="777777"/>
                </a:solidFill>
                <a:latin typeface="Arial Black"/>
                <a:cs typeface="Arial Black"/>
              </a:rPr>
              <a:t>EXIT</a:t>
            </a:r>
            <a:r>
              <a:rPr sz="1000" spc="-114" dirty="0">
                <a:solidFill>
                  <a:srgbClr val="777777"/>
                </a:solidFill>
                <a:latin typeface="Arial Black"/>
                <a:cs typeface="Arial Black"/>
              </a:rPr>
              <a:t> </a:t>
            </a:r>
            <a:r>
              <a:rPr sz="1000" spc="-150" dirty="0">
                <a:solidFill>
                  <a:srgbClr val="777777"/>
                </a:solidFill>
                <a:latin typeface="Arial Black"/>
                <a:cs typeface="Arial Black"/>
              </a:rPr>
              <a:t>LOOP</a:t>
            </a:r>
            <a:endParaRPr sz="1000">
              <a:latin typeface="Arial Black"/>
              <a:cs typeface="Arial Black"/>
            </a:endParaRPr>
          </a:p>
        </p:txBody>
      </p:sp>
      <p:sp>
        <p:nvSpPr>
          <p:cNvPr id="40" name="object 40"/>
          <p:cNvSpPr txBox="1"/>
          <p:nvPr/>
        </p:nvSpPr>
        <p:spPr>
          <a:xfrm>
            <a:off x="5698997" y="4315205"/>
            <a:ext cx="1108075" cy="347980"/>
          </a:xfrm>
          <a:prstGeom prst="rect">
            <a:avLst/>
          </a:prstGeom>
          <a:ln w="25907">
            <a:solidFill>
              <a:srgbClr val="095A82"/>
            </a:solidFill>
          </a:ln>
        </p:spPr>
        <p:txBody>
          <a:bodyPr vert="horz" wrap="square" lIns="0" tIns="90170" rIns="0" bIns="0" rtlCol="0">
            <a:spAutoFit/>
          </a:bodyPr>
          <a:lstStyle/>
          <a:p>
            <a:pPr marL="172720">
              <a:lnSpc>
                <a:spcPct val="100000"/>
              </a:lnSpc>
              <a:spcBef>
                <a:spcPts val="710"/>
              </a:spcBef>
            </a:pPr>
            <a:r>
              <a:rPr sz="1000" spc="-165" dirty="0">
                <a:solidFill>
                  <a:srgbClr val="777777"/>
                </a:solidFill>
                <a:latin typeface="Arial Black"/>
                <a:cs typeface="Arial Black"/>
              </a:rPr>
              <a:t>Execute</a:t>
            </a:r>
            <a:r>
              <a:rPr sz="1000" spc="-80" dirty="0">
                <a:solidFill>
                  <a:srgbClr val="777777"/>
                </a:solidFill>
                <a:latin typeface="Arial Black"/>
                <a:cs typeface="Arial Black"/>
              </a:rPr>
              <a:t> </a:t>
            </a:r>
            <a:r>
              <a:rPr sz="1000" spc="-165" dirty="0">
                <a:solidFill>
                  <a:srgbClr val="777777"/>
                </a:solidFill>
                <a:latin typeface="Arial Black"/>
                <a:cs typeface="Arial Black"/>
              </a:rPr>
              <a:t>Block</a:t>
            </a:r>
            <a:endParaRPr sz="1000">
              <a:latin typeface="Arial Black"/>
              <a:cs typeface="Arial Black"/>
            </a:endParaRPr>
          </a:p>
        </p:txBody>
      </p:sp>
      <p:sp>
        <p:nvSpPr>
          <p:cNvPr id="41" name="object 41"/>
          <p:cNvSpPr/>
          <p:nvPr/>
        </p:nvSpPr>
        <p:spPr>
          <a:xfrm>
            <a:off x="4988052" y="4486655"/>
            <a:ext cx="711200" cy="0"/>
          </a:xfrm>
          <a:custGeom>
            <a:avLst/>
            <a:gdLst/>
            <a:ahLst/>
            <a:cxnLst/>
            <a:rect l="l" t="t" r="r" b="b"/>
            <a:pathLst>
              <a:path w="711200">
                <a:moveTo>
                  <a:pt x="0" y="0"/>
                </a:moveTo>
                <a:lnTo>
                  <a:pt x="711200" y="0"/>
                </a:lnTo>
              </a:path>
            </a:pathLst>
          </a:custGeom>
          <a:ln w="9144">
            <a:solidFill>
              <a:srgbClr val="045782"/>
            </a:solidFill>
          </a:ln>
        </p:spPr>
        <p:txBody>
          <a:bodyPr wrap="square" lIns="0" tIns="0" rIns="0" bIns="0" rtlCol="0"/>
          <a:lstStyle/>
          <a:p>
            <a:endParaRPr/>
          </a:p>
        </p:txBody>
      </p:sp>
      <p:sp>
        <p:nvSpPr>
          <p:cNvPr id="42" name="object 42"/>
          <p:cNvSpPr txBox="1"/>
          <p:nvPr/>
        </p:nvSpPr>
        <p:spPr>
          <a:xfrm>
            <a:off x="7388352" y="2177795"/>
            <a:ext cx="803275" cy="245745"/>
          </a:xfrm>
          <a:prstGeom prst="rect">
            <a:avLst/>
          </a:prstGeom>
          <a:solidFill>
            <a:srgbClr val="095A82"/>
          </a:solidFill>
        </p:spPr>
        <p:txBody>
          <a:bodyPr vert="horz" wrap="square" lIns="0" tIns="39370" rIns="0" bIns="0" rtlCol="0">
            <a:spAutoFit/>
          </a:bodyPr>
          <a:lstStyle/>
          <a:p>
            <a:pPr marL="197485" marR="67310">
              <a:lnSpc>
                <a:spcPts val="1150"/>
              </a:lnSpc>
              <a:spcBef>
                <a:spcPts val="310"/>
              </a:spcBef>
            </a:pPr>
            <a:r>
              <a:rPr sz="1000" spc="-200" dirty="0">
                <a:solidFill>
                  <a:srgbClr val="DCE1E2"/>
                </a:solidFill>
                <a:latin typeface="Arial Black"/>
                <a:cs typeface="Arial Black"/>
              </a:rPr>
              <a:t>FALSE</a:t>
            </a:r>
            <a:endParaRPr sz="1000">
              <a:latin typeface="Arial Black"/>
              <a:cs typeface="Arial Black"/>
            </a:endParaRPr>
          </a:p>
          <a:p>
            <a:pPr>
              <a:lnSpc>
                <a:spcPts val="470"/>
              </a:lnSpc>
            </a:pPr>
            <a:r>
              <a:rPr sz="1000" u="sng" spc="-65" dirty="0">
                <a:solidFill>
                  <a:srgbClr val="777777"/>
                </a:solidFill>
                <a:uFill>
                  <a:solidFill>
                    <a:srgbClr val="095A82"/>
                  </a:solidFill>
                </a:uFill>
                <a:latin typeface="Arial Black"/>
                <a:cs typeface="Arial Black"/>
              </a:rPr>
              <a:t>                       </a:t>
            </a:r>
            <a:r>
              <a:rPr sz="1000" u="sng" spc="-130" dirty="0">
                <a:solidFill>
                  <a:srgbClr val="777777"/>
                </a:solidFill>
                <a:uFill>
                  <a:solidFill>
                    <a:srgbClr val="095A82"/>
                  </a:solidFill>
                </a:uFill>
                <a:latin typeface="Arial Black"/>
                <a:cs typeface="Arial Black"/>
              </a:rPr>
              <a:t> </a:t>
            </a:r>
            <a:endParaRPr sz="1000">
              <a:latin typeface="Arial Black"/>
              <a:cs typeface="Arial Black"/>
            </a:endParaRPr>
          </a:p>
        </p:txBody>
      </p:sp>
      <p:sp>
        <p:nvSpPr>
          <p:cNvPr id="46" name="object 46"/>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
        <p:nvSpPr>
          <p:cNvPr id="43" name="object 43"/>
          <p:cNvSpPr txBox="1"/>
          <p:nvPr/>
        </p:nvSpPr>
        <p:spPr>
          <a:xfrm>
            <a:off x="5629655" y="2932176"/>
            <a:ext cx="535305" cy="245745"/>
          </a:xfrm>
          <a:prstGeom prst="rect">
            <a:avLst/>
          </a:prstGeom>
          <a:solidFill>
            <a:srgbClr val="1F9F85"/>
          </a:solidFill>
        </p:spPr>
        <p:txBody>
          <a:bodyPr vert="horz" wrap="square" lIns="0" tIns="39370" rIns="0" bIns="0" rtlCol="0">
            <a:spAutoFit/>
          </a:bodyPr>
          <a:lstStyle/>
          <a:p>
            <a:pPr marL="122555">
              <a:lnSpc>
                <a:spcPct val="100000"/>
              </a:lnSpc>
              <a:spcBef>
                <a:spcPts val="310"/>
              </a:spcBef>
            </a:pPr>
            <a:r>
              <a:rPr sz="1000" spc="-210" dirty="0">
                <a:solidFill>
                  <a:srgbClr val="DCE1E2"/>
                </a:solidFill>
                <a:latin typeface="Arial Black"/>
                <a:cs typeface="Arial Black"/>
              </a:rPr>
              <a:t>TRUE</a:t>
            </a:r>
            <a:endParaRPr sz="1000">
              <a:latin typeface="Arial Black"/>
              <a:cs typeface="Arial Black"/>
            </a:endParaRPr>
          </a:p>
        </p:txBody>
      </p:sp>
      <p:sp>
        <p:nvSpPr>
          <p:cNvPr id="44" name="object 44"/>
          <p:cNvSpPr txBox="1"/>
          <p:nvPr/>
        </p:nvSpPr>
        <p:spPr>
          <a:xfrm>
            <a:off x="7178040" y="3322320"/>
            <a:ext cx="634365" cy="245745"/>
          </a:xfrm>
          <a:prstGeom prst="rect">
            <a:avLst/>
          </a:prstGeom>
          <a:solidFill>
            <a:srgbClr val="1F9F85"/>
          </a:solidFill>
        </p:spPr>
        <p:txBody>
          <a:bodyPr vert="horz" wrap="square" lIns="0" tIns="40640" rIns="0" bIns="0" rtlCol="0">
            <a:spAutoFit/>
          </a:bodyPr>
          <a:lstStyle/>
          <a:p>
            <a:pPr marL="173355">
              <a:lnSpc>
                <a:spcPct val="100000"/>
              </a:lnSpc>
              <a:spcBef>
                <a:spcPts val="320"/>
              </a:spcBef>
            </a:pPr>
            <a:r>
              <a:rPr sz="1000" spc="-210" dirty="0">
                <a:solidFill>
                  <a:srgbClr val="DCE1E2"/>
                </a:solidFill>
                <a:latin typeface="Arial Black"/>
                <a:cs typeface="Arial Black"/>
              </a:rPr>
              <a:t>TRUE</a:t>
            </a:r>
            <a:endParaRPr sz="1000">
              <a:latin typeface="Arial Black"/>
              <a:cs typeface="Arial Black"/>
            </a:endParaRPr>
          </a:p>
        </p:txBody>
      </p:sp>
      <p:sp>
        <p:nvSpPr>
          <p:cNvPr id="45" name="object 45"/>
          <p:cNvSpPr txBox="1"/>
          <p:nvPr/>
        </p:nvSpPr>
        <p:spPr>
          <a:xfrm>
            <a:off x="5507735" y="4040123"/>
            <a:ext cx="611505" cy="262255"/>
          </a:xfrm>
          <a:prstGeom prst="rect">
            <a:avLst/>
          </a:prstGeom>
          <a:solidFill>
            <a:srgbClr val="095A82"/>
          </a:solidFill>
        </p:spPr>
        <p:txBody>
          <a:bodyPr vert="horz" wrap="square" lIns="0" tIns="40640" rIns="0" bIns="0" rtlCol="0">
            <a:spAutoFit/>
          </a:bodyPr>
          <a:lstStyle/>
          <a:p>
            <a:pPr marL="139065">
              <a:lnSpc>
                <a:spcPct val="100000"/>
              </a:lnSpc>
              <a:spcBef>
                <a:spcPts val="320"/>
              </a:spcBef>
            </a:pPr>
            <a:r>
              <a:rPr sz="1000" spc="-200" dirty="0">
                <a:solidFill>
                  <a:srgbClr val="DCE1E2"/>
                </a:solidFill>
                <a:latin typeface="Arial Black"/>
                <a:cs typeface="Arial Black"/>
              </a:rPr>
              <a:t>FALSE</a:t>
            </a:r>
            <a:endParaRPr sz="1000">
              <a:latin typeface="Arial Black"/>
              <a:cs typeface="Arial Black"/>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273050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Carlito"/>
                <a:cs typeface="Carlito"/>
              </a:rPr>
              <a:t>Control</a:t>
            </a:r>
            <a:r>
              <a:rPr sz="2800" b="1" spc="-120" dirty="0">
                <a:latin typeface="Carlito"/>
                <a:cs typeface="Carlito"/>
              </a:rPr>
              <a:t> </a:t>
            </a:r>
            <a:r>
              <a:rPr sz="2800" b="1" spc="-20" dirty="0">
                <a:latin typeface="Carlito"/>
                <a:cs typeface="Carlito"/>
              </a:rPr>
              <a:t>Statement</a:t>
            </a:r>
            <a:endParaRPr sz="2800">
              <a:latin typeface="Carlito"/>
              <a:cs typeface="Carlito"/>
            </a:endParaRPr>
          </a:p>
        </p:txBody>
      </p:sp>
      <p:grpSp>
        <p:nvGrpSpPr>
          <p:cNvPr id="4" name="object 4"/>
          <p:cNvGrpSpPr/>
          <p:nvPr/>
        </p:nvGrpSpPr>
        <p:grpSpPr>
          <a:xfrm>
            <a:off x="469391" y="903732"/>
            <a:ext cx="4246880" cy="3783965"/>
            <a:chOff x="469391" y="903732"/>
            <a:chExt cx="4246880" cy="3783965"/>
          </a:xfrm>
        </p:grpSpPr>
        <p:sp>
          <p:nvSpPr>
            <p:cNvPr id="5" name="object 5"/>
            <p:cNvSpPr/>
            <p:nvPr/>
          </p:nvSpPr>
          <p:spPr>
            <a:xfrm>
              <a:off x="469391" y="903732"/>
              <a:ext cx="1873250" cy="3783965"/>
            </a:xfrm>
            <a:custGeom>
              <a:avLst/>
              <a:gdLst/>
              <a:ahLst/>
              <a:cxnLst/>
              <a:rect l="l" t="t" r="r" b="b"/>
              <a:pathLst>
                <a:path w="1873250" h="3783965">
                  <a:moveTo>
                    <a:pt x="1872742" y="0"/>
                  </a:moveTo>
                  <a:lnTo>
                    <a:pt x="0" y="0"/>
                  </a:lnTo>
                  <a:lnTo>
                    <a:pt x="0" y="3783584"/>
                  </a:lnTo>
                  <a:lnTo>
                    <a:pt x="1872742" y="3783584"/>
                  </a:lnTo>
                  <a:lnTo>
                    <a:pt x="1872742" y="0"/>
                  </a:lnTo>
                  <a:close/>
                </a:path>
              </a:pathLst>
            </a:custGeom>
            <a:solidFill>
              <a:srgbClr val="095A82"/>
            </a:solidFill>
          </p:spPr>
          <p:txBody>
            <a:bodyPr wrap="square" lIns="0" tIns="0" rIns="0" bIns="0" rtlCol="0"/>
            <a:lstStyle/>
            <a:p>
              <a:endParaRPr/>
            </a:p>
          </p:txBody>
        </p:sp>
        <p:sp>
          <p:nvSpPr>
            <p:cNvPr id="6" name="object 6"/>
            <p:cNvSpPr/>
            <p:nvPr/>
          </p:nvSpPr>
          <p:spPr>
            <a:xfrm>
              <a:off x="747521" y="1837182"/>
              <a:ext cx="17780" cy="2823845"/>
            </a:xfrm>
            <a:custGeom>
              <a:avLst/>
              <a:gdLst/>
              <a:ahLst/>
              <a:cxnLst/>
              <a:rect l="l" t="t" r="r" b="b"/>
              <a:pathLst>
                <a:path w="17779" h="2823845">
                  <a:moveTo>
                    <a:pt x="0" y="2823400"/>
                  </a:moveTo>
                  <a:lnTo>
                    <a:pt x="17703" y="2823400"/>
                  </a:lnTo>
                </a:path>
                <a:path w="17779" h="2823845">
                  <a:moveTo>
                    <a:pt x="8851" y="0"/>
                  </a:moveTo>
                  <a:lnTo>
                    <a:pt x="8851" y="1695957"/>
                  </a:lnTo>
                </a:path>
              </a:pathLst>
            </a:custGeom>
            <a:ln w="13716">
              <a:solidFill>
                <a:srgbClr val="000000"/>
              </a:solidFill>
            </a:ln>
          </p:spPr>
          <p:txBody>
            <a:bodyPr wrap="square" lIns="0" tIns="0" rIns="0" bIns="0" rtlCol="0"/>
            <a:lstStyle/>
            <a:p>
              <a:endParaRPr/>
            </a:p>
          </p:txBody>
        </p:sp>
        <p:sp>
          <p:nvSpPr>
            <p:cNvPr id="7" name="object 7"/>
            <p:cNvSpPr/>
            <p:nvPr/>
          </p:nvSpPr>
          <p:spPr>
            <a:xfrm>
              <a:off x="658367" y="2516124"/>
              <a:ext cx="198119" cy="201168"/>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661415" y="1737360"/>
              <a:ext cx="198119" cy="201167"/>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548639" y="3188208"/>
              <a:ext cx="402335" cy="406908"/>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2345309" y="1998472"/>
              <a:ext cx="2370455" cy="0"/>
            </a:xfrm>
            <a:custGeom>
              <a:avLst/>
              <a:gdLst/>
              <a:ahLst/>
              <a:cxnLst/>
              <a:rect l="l" t="t" r="r" b="b"/>
              <a:pathLst>
                <a:path w="2370454">
                  <a:moveTo>
                    <a:pt x="0" y="0"/>
                  </a:moveTo>
                  <a:lnTo>
                    <a:pt x="2370455" y="0"/>
                  </a:lnTo>
                </a:path>
              </a:pathLst>
            </a:custGeom>
            <a:ln w="9525">
              <a:solidFill>
                <a:srgbClr val="095A82"/>
              </a:solidFill>
            </a:ln>
          </p:spPr>
          <p:txBody>
            <a:bodyPr wrap="square" lIns="0" tIns="0" rIns="0" bIns="0" rtlCol="0"/>
            <a:lstStyle/>
            <a:p>
              <a:endParaRPr/>
            </a:p>
          </p:txBody>
        </p:sp>
      </p:grpSp>
      <p:sp>
        <p:nvSpPr>
          <p:cNvPr id="11" name="object 11"/>
          <p:cNvSpPr/>
          <p:nvPr/>
        </p:nvSpPr>
        <p:spPr>
          <a:xfrm>
            <a:off x="653795" y="3293364"/>
            <a:ext cx="196595" cy="201168"/>
          </a:xfrm>
          <a:prstGeom prst="rect">
            <a:avLst/>
          </a:prstGeom>
          <a:blipFill>
            <a:blip r:embed="rId5" cstate="print"/>
            <a:stretch>
              <a:fillRect/>
            </a:stretch>
          </a:blipFill>
        </p:spPr>
        <p:txBody>
          <a:bodyPr wrap="square" lIns="0" tIns="0" rIns="0" bIns="0" rtlCol="0"/>
          <a:lstStyle/>
          <a:p>
            <a:endParaRPr/>
          </a:p>
        </p:txBody>
      </p:sp>
      <p:graphicFrame>
        <p:nvGraphicFramePr>
          <p:cNvPr id="12" name="object 12"/>
          <p:cNvGraphicFramePr>
            <a:graphicFrameLocks noGrp="1"/>
          </p:cNvGraphicFramePr>
          <p:nvPr/>
        </p:nvGraphicFramePr>
        <p:xfrm>
          <a:off x="464058" y="860297"/>
          <a:ext cx="4257040" cy="3800475"/>
        </p:xfrm>
        <a:graphic>
          <a:graphicData uri="http://schemas.openxmlformats.org/drawingml/2006/table">
            <a:tbl>
              <a:tblPr firstRow="1" bandRow="1">
                <a:tableStyleId>{2D5ABB26-0587-4C30-8999-92F81FD0307C}</a:tableStyleId>
              </a:tblPr>
              <a:tblGrid>
                <a:gridCol w="1878964">
                  <a:extLst>
                    <a:ext uri="{9D8B030D-6E8A-4147-A177-3AD203B41FA5}">
                      <a16:colId xmlns:a16="http://schemas.microsoft.com/office/drawing/2014/main" val="20000"/>
                    </a:ext>
                  </a:extLst>
                </a:gridCol>
                <a:gridCol w="2363469">
                  <a:extLst>
                    <a:ext uri="{9D8B030D-6E8A-4147-A177-3AD203B41FA5}">
                      <a16:colId xmlns:a16="http://schemas.microsoft.com/office/drawing/2014/main" val="20001"/>
                    </a:ext>
                  </a:extLst>
                </a:gridCol>
              </a:tblGrid>
              <a:tr h="43433">
                <a:tc>
                  <a:txBody>
                    <a:bodyPr/>
                    <a:lstStyle/>
                    <a:p>
                      <a:pPr>
                        <a:lnSpc>
                          <a:spcPct val="100000"/>
                        </a:lnSpc>
                      </a:pPr>
                      <a:endParaRPr sz="100">
                        <a:latin typeface="Times New Roman"/>
                        <a:cs typeface="Times New Roman"/>
                      </a:endParaRPr>
                    </a:p>
                  </a:txBody>
                  <a:tcPr marL="0" marR="0" marT="0" marB="0">
                    <a:solidFill>
                      <a:srgbClr val="095A82"/>
                    </a:solidFill>
                  </a:tcPr>
                </a:tc>
                <a:tc>
                  <a:txBody>
                    <a:bodyPr/>
                    <a:lstStyle/>
                    <a:p>
                      <a:pPr>
                        <a:lnSpc>
                          <a:spcPct val="100000"/>
                        </a:lnSpc>
                      </a:pPr>
                      <a:endParaRPr sz="100">
                        <a:latin typeface="Times New Roman"/>
                        <a:cs typeface="Times New Roman"/>
                      </a:endParaRPr>
                    </a:p>
                  </a:txBody>
                  <a:tcPr marL="0" marR="0" marT="0" marB="0"/>
                </a:tc>
                <a:extLst>
                  <a:ext uri="{0D108BD9-81ED-4DB2-BD59-A6C34878D82A}">
                    <a16:rowId xmlns:a16="http://schemas.microsoft.com/office/drawing/2014/main" val="10000"/>
                  </a:ext>
                </a:extLst>
              </a:tr>
              <a:tr h="588629">
                <a:tc>
                  <a:txBody>
                    <a:bodyPr/>
                    <a:lstStyle/>
                    <a:p>
                      <a:pPr>
                        <a:lnSpc>
                          <a:spcPct val="100000"/>
                        </a:lnSpc>
                      </a:pPr>
                      <a:endParaRPr sz="1200">
                        <a:latin typeface="Times New Roman"/>
                        <a:cs typeface="Times New Roman"/>
                      </a:endParaRPr>
                    </a:p>
                  </a:txBody>
                  <a:tcPr marL="0" marR="0" marT="0" marB="0">
                    <a:solidFill>
                      <a:srgbClr val="095A82"/>
                    </a:solidFill>
                  </a:tcPr>
                </a:tc>
                <a:tc>
                  <a:txBody>
                    <a:bodyPr/>
                    <a:lstStyle/>
                    <a:p>
                      <a:pPr marL="125095">
                        <a:lnSpc>
                          <a:spcPct val="100000"/>
                        </a:lnSpc>
                        <a:spcBef>
                          <a:spcPts val="670"/>
                        </a:spcBef>
                      </a:pPr>
                      <a:r>
                        <a:rPr sz="1800" b="1" spc="5" dirty="0">
                          <a:latin typeface="Arial"/>
                          <a:cs typeface="Arial"/>
                        </a:rPr>
                        <a:t>7.</a:t>
                      </a:r>
                      <a:r>
                        <a:rPr sz="1800" b="1" dirty="0">
                          <a:latin typeface="Arial"/>
                          <a:cs typeface="Arial"/>
                        </a:rPr>
                        <a:t> </a:t>
                      </a:r>
                      <a:r>
                        <a:rPr sz="1800" b="1" spc="-25" dirty="0">
                          <a:latin typeface="Arial"/>
                          <a:cs typeface="Arial"/>
                        </a:rPr>
                        <a:t>continue</a:t>
                      </a:r>
                      <a:endParaRPr sz="1800">
                        <a:latin typeface="Arial"/>
                        <a:cs typeface="Arial"/>
                      </a:endParaRPr>
                    </a:p>
                  </a:txBody>
                  <a:tcPr marL="0" marR="0" marT="85090" marB="0"/>
                </a:tc>
                <a:extLst>
                  <a:ext uri="{0D108BD9-81ED-4DB2-BD59-A6C34878D82A}">
                    <a16:rowId xmlns:a16="http://schemas.microsoft.com/office/drawing/2014/main" val="10001"/>
                  </a:ext>
                </a:extLst>
              </a:tr>
              <a:tr h="411368">
                <a:tc>
                  <a:txBody>
                    <a:bodyPr/>
                    <a:lstStyle/>
                    <a:p>
                      <a:pPr>
                        <a:lnSpc>
                          <a:spcPct val="100000"/>
                        </a:lnSpc>
                        <a:spcBef>
                          <a:spcPts val="35"/>
                        </a:spcBef>
                      </a:pPr>
                      <a:endParaRPr sz="1150">
                        <a:latin typeface="Times New Roman"/>
                        <a:cs typeface="Times New Roman"/>
                      </a:endParaRPr>
                    </a:p>
                    <a:p>
                      <a:pPr marL="504190">
                        <a:lnSpc>
                          <a:spcPct val="100000"/>
                        </a:lnSpc>
                        <a:spcBef>
                          <a:spcPts val="5"/>
                        </a:spcBef>
                      </a:pPr>
                      <a:r>
                        <a:rPr sz="1400" spc="-15" dirty="0">
                          <a:solidFill>
                            <a:srgbClr val="FFFFFF"/>
                          </a:solidFill>
                          <a:latin typeface="Carlito"/>
                          <a:cs typeface="Carlito"/>
                        </a:rPr>
                        <a:t>Selection</a:t>
                      </a:r>
                      <a:endParaRPr sz="1400">
                        <a:latin typeface="Carlito"/>
                        <a:cs typeface="Carlito"/>
                      </a:endParaRPr>
                    </a:p>
                  </a:txBody>
                  <a:tcPr marL="0" marR="0" marT="4445"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421786">
                <a:tc>
                  <a:txBody>
                    <a:bodyPr/>
                    <a:lstStyle/>
                    <a:p>
                      <a:pPr marL="504190">
                        <a:lnSpc>
                          <a:spcPts val="1460"/>
                        </a:lnSpc>
                      </a:pPr>
                      <a:r>
                        <a:rPr sz="1400" spc="-15" dirty="0">
                          <a:solidFill>
                            <a:srgbClr val="FFFFFF"/>
                          </a:solidFill>
                          <a:latin typeface="Carlito"/>
                          <a:cs typeface="Carlito"/>
                        </a:rPr>
                        <a:t>Statements</a:t>
                      </a:r>
                      <a:endParaRPr sz="1400">
                        <a:latin typeface="Carlito"/>
                        <a:cs typeface="Carlito"/>
                      </a:endParaRPr>
                    </a:p>
                  </a:txBody>
                  <a:tcPr marL="0" marR="0" marT="0" marB="0">
                    <a:solidFill>
                      <a:srgbClr val="095A82"/>
                    </a:solidFill>
                  </a:tcPr>
                </a:tc>
                <a:tc>
                  <a:txBody>
                    <a:bodyPr/>
                    <a:lstStyle/>
                    <a:p>
                      <a:pPr marL="91440">
                        <a:lnSpc>
                          <a:spcPct val="100000"/>
                        </a:lnSpc>
                        <a:spcBef>
                          <a:spcPts val="1060"/>
                        </a:spcBef>
                      </a:pPr>
                      <a:r>
                        <a:rPr sz="1600" spc="-245" dirty="0">
                          <a:latin typeface="Arial Black"/>
                          <a:cs typeface="Arial Black"/>
                        </a:rPr>
                        <a:t>Syntax:</a:t>
                      </a:r>
                      <a:endParaRPr sz="1600">
                        <a:latin typeface="Arial Black"/>
                        <a:cs typeface="Arial Black"/>
                      </a:endParaRPr>
                    </a:p>
                  </a:txBody>
                  <a:tcPr marL="0" marR="0" marT="134620" marB="0">
                    <a:lnR w="9525">
                      <a:solidFill>
                        <a:srgbClr val="095A82"/>
                      </a:solidFill>
                      <a:prstDash val="solid"/>
                    </a:lnR>
                  </a:tcPr>
                </a:tc>
                <a:extLst>
                  <a:ext uri="{0D108BD9-81ED-4DB2-BD59-A6C34878D82A}">
                    <a16:rowId xmlns:a16="http://schemas.microsoft.com/office/drawing/2014/main" val="10003"/>
                  </a:ext>
                </a:extLst>
              </a:tr>
              <a:tr h="379075">
                <a:tc>
                  <a:txBody>
                    <a:bodyPr/>
                    <a:lstStyle/>
                    <a:p>
                      <a:pPr marL="507365">
                        <a:lnSpc>
                          <a:spcPct val="100000"/>
                        </a:lnSpc>
                        <a:spcBef>
                          <a:spcPts val="975"/>
                        </a:spcBef>
                      </a:pPr>
                      <a:r>
                        <a:rPr sz="1400" spc="-15" dirty="0">
                          <a:solidFill>
                            <a:srgbClr val="FFFFFF"/>
                          </a:solidFill>
                          <a:latin typeface="Carlito"/>
                          <a:cs typeface="Carlito"/>
                        </a:rPr>
                        <a:t>Iteration</a:t>
                      </a:r>
                      <a:endParaRPr sz="1400">
                        <a:latin typeface="Carlito"/>
                        <a:cs typeface="Carlito"/>
                      </a:endParaRPr>
                    </a:p>
                  </a:txBody>
                  <a:tcPr marL="0" marR="0" marT="123825" marB="0">
                    <a:lnR w="9525">
                      <a:solidFill>
                        <a:srgbClr val="095A82"/>
                      </a:solidFill>
                      <a:prstDash val="solid"/>
                    </a:lnR>
                  </a:tcPr>
                </a:tc>
                <a:tc>
                  <a:txBody>
                    <a:bodyPr/>
                    <a:lstStyle/>
                    <a:p>
                      <a:pPr marL="1007110">
                        <a:lnSpc>
                          <a:spcPct val="100000"/>
                        </a:lnSpc>
                        <a:spcBef>
                          <a:spcPts val="380"/>
                        </a:spcBef>
                      </a:pPr>
                      <a:r>
                        <a:rPr sz="1600" spc="-204" dirty="0">
                          <a:solidFill>
                            <a:srgbClr val="0094D4"/>
                          </a:solidFill>
                          <a:latin typeface="Arial Black"/>
                          <a:cs typeface="Arial Black"/>
                        </a:rPr>
                        <a:t>continue;</a:t>
                      </a:r>
                      <a:endParaRPr sz="1600">
                        <a:latin typeface="Arial Black"/>
                        <a:cs typeface="Arial Black"/>
                      </a:endParaRPr>
                    </a:p>
                  </a:txBody>
                  <a:tcPr marL="0" marR="0" marT="48260" marB="0">
                    <a:lnL w="9525">
                      <a:solidFill>
                        <a:srgbClr val="095A82"/>
                      </a:solidFill>
                      <a:prstDash val="solid"/>
                    </a:lnL>
                    <a:lnR w="9525">
                      <a:solidFill>
                        <a:srgbClr val="095A82"/>
                      </a:solidFill>
                      <a:prstDash val="solid"/>
                    </a:lnR>
                    <a:lnB w="9525">
                      <a:solidFill>
                        <a:srgbClr val="095A82"/>
                      </a:solidFill>
                      <a:prstDash val="solid"/>
                    </a:lnB>
                  </a:tcPr>
                </a:tc>
                <a:extLst>
                  <a:ext uri="{0D108BD9-81ED-4DB2-BD59-A6C34878D82A}">
                    <a16:rowId xmlns:a16="http://schemas.microsoft.com/office/drawing/2014/main" val="10004"/>
                  </a:ext>
                </a:extLst>
              </a:tr>
              <a:tr h="399859">
                <a:tc>
                  <a:txBody>
                    <a:bodyPr/>
                    <a:lstStyle/>
                    <a:p>
                      <a:pPr marL="507365">
                        <a:lnSpc>
                          <a:spcPts val="1340"/>
                        </a:lnSpc>
                      </a:pPr>
                      <a:r>
                        <a:rPr sz="1400" spc="-15" dirty="0">
                          <a:solidFill>
                            <a:srgbClr val="FFFFFF"/>
                          </a:solidFill>
                          <a:latin typeface="Carlito"/>
                          <a:cs typeface="Carlito"/>
                        </a:rPr>
                        <a:t>Statements</a:t>
                      </a:r>
                      <a:endParaRPr sz="1400">
                        <a:latin typeface="Carlito"/>
                        <a:cs typeface="Carlito"/>
                      </a:endParaRPr>
                    </a:p>
                  </a:txBody>
                  <a:tcPr marL="0" marR="0" marT="0" marB="0">
                    <a:solidFill>
                      <a:srgbClr val="095A82"/>
                    </a:solidFill>
                  </a:tcPr>
                </a:tc>
                <a:tc>
                  <a:txBody>
                    <a:bodyPr/>
                    <a:lstStyle/>
                    <a:p>
                      <a:pPr>
                        <a:lnSpc>
                          <a:spcPct val="100000"/>
                        </a:lnSpc>
                      </a:pPr>
                      <a:endParaRPr sz="1200">
                        <a:latin typeface="Times New Roman"/>
                        <a:cs typeface="Times New Roman"/>
                      </a:endParaRPr>
                    </a:p>
                  </a:txBody>
                  <a:tcPr marL="0" marR="0" marT="0" marB="0">
                    <a:lnT w="9525">
                      <a:solidFill>
                        <a:srgbClr val="095A82"/>
                      </a:solidFill>
                      <a:prstDash val="solid"/>
                    </a:lnT>
                  </a:tcPr>
                </a:tc>
                <a:extLst>
                  <a:ext uri="{0D108BD9-81ED-4DB2-BD59-A6C34878D82A}">
                    <a16:rowId xmlns:a16="http://schemas.microsoft.com/office/drawing/2014/main" val="10005"/>
                  </a:ext>
                </a:extLst>
              </a:tr>
              <a:tr h="414274">
                <a:tc>
                  <a:txBody>
                    <a:bodyPr/>
                    <a:lstStyle/>
                    <a:p>
                      <a:pPr>
                        <a:lnSpc>
                          <a:spcPct val="100000"/>
                        </a:lnSpc>
                        <a:spcBef>
                          <a:spcPts val="5"/>
                        </a:spcBef>
                      </a:pPr>
                      <a:endParaRPr sz="1200">
                        <a:latin typeface="Times New Roman"/>
                        <a:cs typeface="Times New Roman"/>
                      </a:endParaRPr>
                    </a:p>
                    <a:p>
                      <a:pPr marL="492125">
                        <a:lnSpc>
                          <a:spcPct val="100000"/>
                        </a:lnSpc>
                      </a:pPr>
                      <a:r>
                        <a:rPr sz="1400" spc="-25" dirty="0">
                          <a:solidFill>
                            <a:srgbClr val="FFFFFF"/>
                          </a:solidFill>
                          <a:latin typeface="Carlito"/>
                          <a:cs typeface="Carlito"/>
                        </a:rPr>
                        <a:t>Jump</a:t>
                      </a:r>
                      <a:endParaRPr sz="1400">
                        <a:latin typeface="Carlito"/>
                        <a:cs typeface="Carlito"/>
                      </a:endParaRPr>
                    </a:p>
                  </a:txBody>
                  <a:tcPr marL="0" marR="0" marT="635"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1141857">
                <a:tc>
                  <a:txBody>
                    <a:bodyPr/>
                    <a:lstStyle/>
                    <a:p>
                      <a:pPr marL="492125">
                        <a:lnSpc>
                          <a:spcPts val="1455"/>
                        </a:lnSpc>
                      </a:pPr>
                      <a:r>
                        <a:rPr sz="1400" spc="-15" dirty="0">
                          <a:solidFill>
                            <a:srgbClr val="FFFFFF"/>
                          </a:solidFill>
                          <a:latin typeface="Carlito"/>
                          <a:cs typeface="Carlito"/>
                        </a:rPr>
                        <a:t>Statements</a:t>
                      </a:r>
                      <a:endParaRPr sz="1400">
                        <a:latin typeface="Carlito"/>
                        <a:cs typeface="Carlito"/>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7"/>
                  </a:ext>
                </a:extLst>
              </a:tr>
            </a:tbl>
          </a:graphicData>
        </a:graphic>
      </p:graphicFrame>
      <p:sp>
        <p:nvSpPr>
          <p:cNvPr id="13" name="object 13"/>
          <p:cNvSpPr/>
          <p:nvPr/>
        </p:nvSpPr>
        <p:spPr>
          <a:xfrm>
            <a:off x="5515355" y="1865376"/>
            <a:ext cx="2115185" cy="725170"/>
          </a:xfrm>
          <a:custGeom>
            <a:avLst/>
            <a:gdLst/>
            <a:ahLst/>
            <a:cxnLst/>
            <a:rect l="l" t="t" r="r" b="b"/>
            <a:pathLst>
              <a:path w="2115184" h="725169">
                <a:moveTo>
                  <a:pt x="0" y="362457"/>
                </a:moveTo>
                <a:lnTo>
                  <a:pt x="1057402" y="0"/>
                </a:lnTo>
                <a:lnTo>
                  <a:pt x="2114804" y="362457"/>
                </a:lnTo>
                <a:lnTo>
                  <a:pt x="1057402" y="725043"/>
                </a:lnTo>
                <a:lnTo>
                  <a:pt x="0" y="362457"/>
                </a:lnTo>
                <a:close/>
              </a:path>
            </a:pathLst>
          </a:custGeom>
          <a:ln w="12192">
            <a:solidFill>
              <a:srgbClr val="095A82"/>
            </a:solidFill>
          </a:ln>
        </p:spPr>
        <p:txBody>
          <a:bodyPr wrap="square" lIns="0" tIns="0" rIns="0" bIns="0" rtlCol="0"/>
          <a:lstStyle/>
          <a:p>
            <a:endParaRPr/>
          </a:p>
        </p:txBody>
      </p:sp>
      <p:sp>
        <p:nvSpPr>
          <p:cNvPr id="14" name="object 14"/>
          <p:cNvSpPr txBox="1"/>
          <p:nvPr/>
        </p:nvSpPr>
        <p:spPr>
          <a:xfrm>
            <a:off x="6232016" y="2057145"/>
            <a:ext cx="671830" cy="330200"/>
          </a:xfrm>
          <a:prstGeom prst="rect">
            <a:avLst/>
          </a:prstGeom>
        </p:spPr>
        <p:txBody>
          <a:bodyPr vert="horz" wrap="square" lIns="0" tIns="12065" rIns="0" bIns="0" rtlCol="0">
            <a:spAutoFit/>
          </a:bodyPr>
          <a:lstStyle/>
          <a:p>
            <a:pPr marL="67945" marR="5080" indent="-55244">
              <a:lnSpc>
                <a:spcPct val="100000"/>
              </a:lnSpc>
              <a:spcBef>
                <a:spcPts val="95"/>
              </a:spcBef>
            </a:pPr>
            <a:r>
              <a:rPr sz="1000" spc="-165" dirty="0">
                <a:solidFill>
                  <a:srgbClr val="242424"/>
                </a:solidFill>
                <a:latin typeface="Arial Black"/>
                <a:cs typeface="Arial Black"/>
              </a:rPr>
              <a:t>Check </a:t>
            </a:r>
            <a:r>
              <a:rPr sz="1000" spc="-130" dirty="0">
                <a:solidFill>
                  <a:srgbClr val="242424"/>
                </a:solidFill>
                <a:latin typeface="Arial Black"/>
                <a:cs typeface="Arial Black"/>
              </a:rPr>
              <a:t>Loop  </a:t>
            </a:r>
            <a:r>
              <a:rPr sz="1000" spc="-114" dirty="0">
                <a:solidFill>
                  <a:srgbClr val="242424"/>
                </a:solidFill>
                <a:latin typeface="Arial Black"/>
                <a:cs typeface="Arial Black"/>
              </a:rPr>
              <a:t>Condition</a:t>
            </a:r>
            <a:endParaRPr sz="1000">
              <a:latin typeface="Arial Black"/>
              <a:cs typeface="Arial Black"/>
            </a:endParaRPr>
          </a:p>
        </p:txBody>
      </p:sp>
      <p:sp>
        <p:nvSpPr>
          <p:cNvPr id="15" name="object 15"/>
          <p:cNvSpPr/>
          <p:nvPr/>
        </p:nvSpPr>
        <p:spPr>
          <a:xfrm>
            <a:off x="5155691" y="3080004"/>
            <a:ext cx="0" cy="561340"/>
          </a:xfrm>
          <a:custGeom>
            <a:avLst/>
            <a:gdLst/>
            <a:ahLst/>
            <a:cxnLst/>
            <a:rect l="l" t="t" r="r" b="b"/>
            <a:pathLst>
              <a:path h="561339">
                <a:moveTo>
                  <a:pt x="0" y="0"/>
                </a:moveTo>
                <a:lnTo>
                  <a:pt x="0" y="560832"/>
                </a:lnTo>
              </a:path>
            </a:pathLst>
          </a:custGeom>
          <a:ln w="9144">
            <a:solidFill>
              <a:srgbClr val="095A82"/>
            </a:solidFill>
          </a:ln>
        </p:spPr>
        <p:txBody>
          <a:bodyPr wrap="square" lIns="0" tIns="0" rIns="0" bIns="0" rtlCol="0"/>
          <a:lstStyle/>
          <a:p>
            <a:endParaRPr/>
          </a:p>
        </p:txBody>
      </p:sp>
      <p:grpSp>
        <p:nvGrpSpPr>
          <p:cNvPr id="16" name="object 16"/>
          <p:cNvGrpSpPr/>
          <p:nvPr/>
        </p:nvGrpSpPr>
        <p:grpSpPr>
          <a:xfrm>
            <a:off x="5150929" y="949197"/>
            <a:ext cx="1843405" cy="1859914"/>
            <a:chOff x="5150929" y="949197"/>
            <a:chExt cx="1843405" cy="1859914"/>
          </a:xfrm>
        </p:grpSpPr>
        <p:sp>
          <p:nvSpPr>
            <p:cNvPr id="17" name="object 17"/>
            <p:cNvSpPr/>
            <p:nvPr/>
          </p:nvSpPr>
          <p:spPr>
            <a:xfrm>
              <a:off x="6534911" y="2590799"/>
              <a:ext cx="76198" cy="210312"/>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6397116" y="1537715"/>
              <a:ext cx="76327" cy="76200"/>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5157215" y="1566671"/>
              <a:ext cx="1240155" cy="15875"/>
            </a:xfrm>
            <a:custGeom>
              <a:avLst/>
              <a:gdLst/>
              <a:ahLst/>
              <a:cxnLst/>
              <a:rect l="l" t="t" r="r" b="b"/>
              <a:pathLst>
                <a:path w="1240154" h="15875">
                  <a:moveTo>
                    <a:pt x="0" y="0"/>
                  </a:moveTo>
                  <a:lnTo>
                    <a:pt x="0" y="12700"/>
                  </a:lnTo>
                  <a:lnTo>
                    <a:pt x="1239901" y="15493"/>
                  </a:lnTo>
                  <a:lnTo>
                    <a:pt x="1239901" y="2793"/>
                  </a:lnTo>
                  <a:lnTo>
                    <a:pt x="0" y="0"/>
                  </a:lnTo>
                  <a:close/>
                </a:path>
              </a:pathLst>
            </a:custGeom>
            <a:solidFill>
              <a:srgbClr val="095A82"/>
            </a:solidFill>
          </p:spPr>
          <p:txBody>
            <a:bodyPr wrap="square" lIns="0" tIns="0" rIns="0" bIns="0" rtlCol="0"/>
            <a:lstStyle/>
            <a:p>
              <a:endParaRPr/>
            </a:p>
          </p:txBody>
        </p:sp>
        <p:sp>
          <p:nvSpPr>
            <p:cNvPr id="20" name="object 20"/>
            <p:cNvSpPr/>
            <p:nvPr/>
          </p:nvSpPr>
          <p:spPr>
            <a:xfrm>
              <a:off x="5155691" y="1569719"/>
              <a:ext cx="0" cy="1234440"/>
            </a:xfrm>
            <a:custGeom>
              <a:avLst/>
              <a:gdLst/>
              <a:ahLst/>
              <a:cxnLst/>
              <a:rect l="l" t="t" r="r" b="b"/>
              <a:pathLst>
                <a:path h="1234439">
                  <a:moveTo>
                    <a:pt x="0" y="0"/>
                  </a:moveTo>
                  <a:lnTo>
                    <a:pt x="0" y="1234439"/>
                  </a:lnTo>
                </a:path>
              </a:pathLst>
            </a:custGeom>
            <a:ln w="9144">
              <a:solidFill>
                <a:srgbClr val="095A82"/>
              </a:solidFill>
            </a:ln>
          </p:spPr>
          <p:txBody>
            <a:bodyPr wrap="square" lIns="0" tIns="0" rIns="0" bIns="0" rtlCol="0"/>
            <a:lstStyle/>
            <a:p>
              <a:endParaRPr/>
            </a:p>
          </p:txBody>
        </p:sp>
        <p:sp>
          <p:nvSpPr>
            <p:cNvPr id="21" name="object 21"/>
            <p:cNvSpPr/>
            <p:nvPr/>
          </p:nvSpPr>
          <p:spPr>
            <a:xfrm>
              <a:off x="6118859" y="955547"/>
              <a:ext cx="868680" cy="321310"/>
            </a:xfrm>
            <a:custGeom>
              <a:avLst/>
              <a:gdLst/>
              <a:ahLst/>
              <a:cxnLst/>
              <a:rect l="l" t="t" r="r" b="b"/>
              <a:pathLst>
                <a:path w="868679" h="321309">
                  <a:moveTo>
                    <a:pt x="0" y="53466"/>
                  </a:moveTo>
                  <a:lnTo>
                    <a:pt x="4190" y="32638"/>
                  </a:lnTo>
                  <a:lnTo>
                    <a:pt x="15748" y="15621"/>
                  </a:lnTo>
                  <a:lnTo>
                    <a:pt x="32765" y="4190"/>
                  </a:lnTo>
                  <a:lnTo>
                    <a:pt x="53593" y="0"/>
                  </a:lnTo>
                  <a:lnTo>
                    <a:pt x="815086" y="0"/>
                  </a:lnTo>
                  <a:lnTo>
                    <a:pt x="835913" y="4190"/>
                  </a:lnTo>
                  <a:lnTo>
                    <a:pt x="852932" y="15621"/>
                  </a:lnTo>
                  <a:lnTo>
                    <a:pt x="864488" y="32638"/>
                  </a:lnTo>
                  <a:lnTo>
                    <a:pt x="868680" y="53466"/>
                  </a:lnTo>
                  <a:lnTo>
                    <a:pt x="868680" y="267588"/>
                  </a:lnTo>
                  <a:lnTo>
                    <a:pt x="864488" y="288543"/>
                  </a:lnTo>
                  <a:lnTo>
                    <a:pt x="852932" y="305562"/>
                  </a:lnTo>
                  <a:lnTo>
                    <a:pt x="835913" y="316991"/>
                  </a:lnTo>
                  <a:lnTo>
                    <a:pt x="815086" y="321182"/>
                  </a:lnTo>
                  <a:lnTo>
                    <a:pt x="53593" y="321182"/>
                  </a:lnTo>
                  <a:lnTo>
                    <a:pt x="32765" y="316991"/>
                  </a:lnTo>
                  <a:lnTo>
                    <a:pt x="15748" y="305562"/>
                  </a:lnTo>
                  <a:lnTo>
                    <a:pt x="4190" y="288543"/>
                  </a:lnTo>
                  <a:lnTo>
                    <a:pt x="0" y="267588"/>
                  </a:lnTo>
                  <a:lnTo>
                    <a:pt x="0" y="53466"/>
                  </a:lnTo>
                  <a:close/>
                </a:path>
              </a:pathLst>
            </a:custGeom>
            <a:ln w="12192">
              <a:solidFill>
                <a:srgbClr val="095A82"/>
              </a:solidFill>
            </a:ln>
          </p:spPr>
          <p:txBody>
            <a:bodyPr wrap="square" lIns="0" tIns="0" rIns="0" bIns="0" rtlCol="0"/>
            <a:lstStyle/>
            <a:p>
              <a:endParaRPr/>
            </a:p>
          </p:txBody>
        </p:sp>
      </p:grpSp>
      <p:sp>
        <p:nvSpPr>
          <p:cNvPr id="22" name="object 22"/>
          <p:cNvSpPr txBox="1"/>
          <p:nvPr/>
        </p:nvSpPr>
        <p:spPr>
          <a:xfrm>
            <a:off x="6363461" y="1021461"/>
            <a:ext cx="370840" cy="177800"/>
          </a:xfrm>
          <a:prstGeom prst="rect">
            <a:avLst/>
          </a:prstGeom>
        </p:spPr>
        <p:txBody>
          <a:bodyPr vert="horz" wrap="square" lIns="0" tIns="12065" rIns="0" bIns="0" rtlCol="0">
            <a:spAutoFit/>
          </a:bodyPr>
          <a:lstStyle/>
          <a:p>
            <a:pPr marL="12700">
              <a:lnSpc>
                <a:spcPct val="100000"/>
              </a:lnSpc>
              <a:spcBef>
                <a:spcPts val="95"/>
              </a:spcBef>
            </a:pPr>
            <a:r>
              <a:rPr sz="1000" spc="-225" dirty="0">
                <a:solidFill>
                  <a:srgbClr val="242424"/>
                </a:solidFill>
                <a:latin typeface="Arial Black"/>
                <a:cs typeface="Arial Black"/>
              </a:rPr>
              <a:t>S</a:t>
            </a:r>
            <a:r>
              <a:rPr sz="1000" spc="-235" dirty="0">
                <a:solidFill>
                  <a:srgbClr val="242424"/>
                </a:solidFill>
                <a:latin typeface="Arial Black"/>
                <a:cs typeface="Arial Black"/>
              </a:rPr>
              <a:t>T</a:t>
            </a:r>
            <a:r>
              <a:rPr sz="1000" spc="-160" dirty="0">
                <a:solidFill>
                  <a:srgbClr val="242424"/>
                </a:solidFill>
                <a:latin typeface="Arial Black"/>
                <a:cs typeface="Arial Black"/>
              </a:rPr>
              <a:t>A</a:t>
            </a:r>
            <a:r>
              <a:rPr sz="1000" spc="-210" dirty="0">
                <a:solidFill>
                  <a:srgbClr val="242424"/>
                </a:solidFill>
                <a:latin typeface="Arial Black"/>
                <a:cs typeface="Arial Black"/>
              </a:rPr>
              <a:t>R</a:t>
            </a:r>
            <a:r>
              <a:rPr sz="1000" spc="-204" dirty="0">
                <a:solidFill>
                  <a:srgbClr val="242424"/>
                </a:solidFill>
                <a:latin typeface="Arial Black"/>
                <a:cs typeface="Arial Black"/>
              </a:rPr>
              <a:t>T</a:t>
            </a:r>
            <a:endParaRPr sz="1000">
              <a:latin typeface="Arial Black"/>
              <a:cs typeface="Arial Black"/>
            </a:endParaRPr>
          </a:p>
        </p:txBody>
      </p:sp>
      <p:grpSp>
        <p:nvGrpSpPr>
          <p:cNvPr id="23" name="object 23"/>
          <p:cNvGrpSpPr/>
          <p:nvPr/>
        </p:nvGrpSpPr>
        <p:grpSpPr>
          <a:xfrm>
            <a:off x="6467855" y="1280160"/>
            <a:ext cx="1920239" cy="1245235"/>
            <a:chOff x="6467855" y="1280160"/>
            <a:chExt cx="1920239" cy="1245235"/>
          </a:xfrm>
        </p:grpSpPr>
        <p:sp>
          <p:nvSpPr>
            <p:cNvPr id="24" name="object 24"/>
            <p:cNvSpPr/>
            <p:nvPr/>
          </p:nvSpPr>
          <p:spPr>
            <a:xfrm>
              <a:off x="8311895" y="2223541"/>
              <a:ext cx="76200" cy="301726"/>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7630667" y="2228088"/>
              <a:ext cx="719455" cy="0"/>
            </a:xfrm>
            <a:custGeom>
              <a:avLst/>
              <a:gdLst/>
              <a:ahLst/>
              <a:cxnLst/>
              <a:rect l="l" t="t" r="r" b="b"/>
              <a:pathLst>
                <a:path w="719454">
                  <a:moveTo>
                    <a:pt x="0" y="0"/>
                  </a:moveTo>
                  <a:lnTo>
                    <a:pt x="719327" y="0"/>
                  </a:lnTo>
                </a:path>
              </a:pathLst>
            </a:custGeom>
            <a:ln w="6096">
              <a:solidFill>
                <a:srgbClr val="0094D4"/>
              </a:solidFill>
            </a:ln>
          </p:spPr>
          <p:txBody>
            <a:bodyPr wrap="square" lIns="0" tIns="0" rIns="0" bIns="0" rtlCol="0"/>
            <a:lstStyle/>
            <a:p>
              <a:endParaRPr/>
            </a:p>
          </p:txBody>
        </p:sp>
        <p:sp>
          <p:nvSpPr>
            <p:cNvPr id="26" name="object 26"/>
            <p:cNvSpPr/>
            <p:nvPr/>
          </p:nvSpPr>
          <p:spPr>
            <a:xfrm>
              <a:off x="6524243" y="1280160"/>
              <a:ext cx="76198" cy="196596"/>
            </a:xfrm>
            <a:prstGeom prst="rect">
              <a:avLst/>
            </a:prstGeom>
            <a:blipFill>
              <a:blip r:embed="rId9" cstate="print"/>
              <a:stretch>
                <a:fillRect/>
              </a:stretch>
            </a:blipFill>
          </p:spPr>
          <p:txBody>
            <a:bodyPr wrap="square" lIns="0" tIns="0" rIns="0" bIns="0" rtlCol="0"/>
            <a:lstStyle/>
            <a:p>
              <a:endParaRPr/>
            </a:p>
          </p:txBody>
        </p:sp>
        <p:sp>
          <p:nvSpPr>
            <p:cNvPr id="27" name="object 27"/>
            <p:cNvSpPr/>
            <p:nvPr/>
          </p:nvSpPr>
          <p:spPr>
            <a:xfrm>
              <a:off x="6467855" y="1472184"/>
              <a:ext cx="198120" cy="208787"/>
            </a:xfrm>
            <a:prstGeom prst="rect">
              <a:avLst/>
            </a:prstGeom>
            <a:blipFill>
              <a:blip r:embed="rId10" cstate="print"/>
              <a:stretch>
                <a:fillRect/>
              </a:stretch>
            </a:blipFill>
          </p:spPr>
          <p:txBody>
            <a:bodyPr wrap="square" lIns="0" tIns="0" rIns="0" bIns="0" rtlCol="0"/>
            <a:lstStyle/>
            <a:p>
              <a:endParaRPr/>
            </a:p>
          </p:txBody>
        </p:sp>
        <p:sp>
          <p:nvSpPr>
            <p:cNvPr id="28" name="object 28"/>
            <p:cNvSpPr/>
            <p:nvPr/>
          </p:nvSpPr>
          <p:spPr>
            <a:xfrm>
              <a:off x="6528815" y="1664208"/>
              <a:ext cx="76198" cy="196596"/>
            </a:xfrm>
            <a:prstGeom prst="rect">
              <a:avLst/>
            </a:prstGeom>
            <a:blipFill>
              <a:blip r:embed="rId11" cstate="print"/>
              <a:stretch>
                <a:fillRect/>
              </a:stretch>
            </a:blipFill>
          </p:spPr>
          <p:txBody>
            <a:bodyPr wrap="square" lIns="0" tIns="0" rIns="0" bIns="0" rtlCol="0"/>
            <a:lstStyle/>
            <a:p>
              <a:endParaRPr/>
            </a:p>
          </p:txBody>
        </p:sp>
      </p:grpSp>
      <p:sp>
        <p:nvSpPr>
          <p:cNvPr id="29" name="object 29"/>
          <p:cNvSpPr txBox="1"/>
          <p:nvPr/>
        </p:nvSpPr>
        <p:spPr>
          <a:xfrm>
            <a:off x="4788408" y="2804160"/>
            <a:ext cx="806450" cy="276225"/>
          </a:xfrm>
          <a:prstGeom prst="rect">
            <a:avLst/>
          </a:prstGeom>
          <a:solidFill>
            <a:srgbClr val="0094D4"/>
          </a:solidFill>
        </p:spPr>
        <p:txBody>
          <a:bodyPr vert="horz" wrap="square" lIns="0" tIns="38100" rIns="0" bIns="0" rtlCol="0">
            <a:spAutoFit/>
          </a:bodyPr>
          <a:lstStyle/>
          <a:p>
            <a:pPr marL="187960">
              <a:lnSpc>
                <a:spcPct val="100000"/>
              </a:lnSpc>
              <a:spcBef>
                <a:spcPts val="300"/>
              </a:spcBef>
            </a:pPr>
            <a:r>
              <a:rPr sz="1200" spc="-160" dirty="0">
                <a:solidFill>
                  <a:srgbClr val="FFFFFF"/>
                </a:solidFill>
                <a:latin typeface="Arial Black"/>
                <a:cs typeface="Arial Black"/>
              </a:rPr>
              <a:t>repeat</a:t>
            </a:r>
            <a:endParaRPr sz="1200">
              <a:latin typeface="Arial Black"/>
              <a:cs typeface="Arial Black"/>
            </a:endParaRPr>
          </a:p>
        </p:txBody>
      </p:sp>
      <p:sp>
        <p:nvSpPr>
          <p:cNvPr id="30" name="object 30"/>
          <p:cNvSpPr txBox="1"/>
          <p:nvPr/>
        </p:nvSpPr>
        <p:spPr>
          <a:xfrm>
            <a:off x="7795259" y="2566416"/>
            <a:ext cx="1132840" cy="325120"/>
          </a:xfrm>
          <a:prstGeom prst="rect">
            <a:avLst/>
          </a:prstGeom>
          <a:ln w="12192">
            <a:solidFill>
              <a:srgbClr val="095A82"/>
            </a:solidFill>
          </a:ln>
        </p:spPr>
        <p:txBody>
          <a:bodyPr vert="horz" wrap="square" lIns="0" tIns="79375" rIns="0" bIns="0" rtlCol="0">
            <a:spAutoFit/>
          </a:bodyPr>
          <a:lstStyle/>
          <a:p>
            <a:pPr marL="270510">
              <a:lnSpc>
                <a:spcPct val="100000"/>
              </a:lnSpc>
              <a:spcBef>
                <a:spcPts val="625"/>
              </a:spcBef>
            </a:pPr>
            <a:r>
              <a:rPr sz="1000" spc="-190" dirty="0">
                <a:solidFill>
                  <a:srgbClr val="242424"/>
                </a:solidFill>
                <a:latin typeface="Arial Black"/>
                <a:cs typeface="Arial Black"/>
              </a:rPr>
              <a:t>EXIT</a:t>
            </a:r>
            <a:r>
              <a:rPr sz="1000" spc="-100" dirty="0">
                <a:solidFill>
                  <a:srgbClr val="242424"/>
                </a:solidFill>
                <a:latin typeface="Arial Black"/>
                <a:cs typeface="Arial Black"/>
              </a:rPr>
              <a:t> </a:t>
            </a:r>
            <a:r>
              <a:rPr sz="1000" spc="-155" dirty="0">
                <a:solidFill>
                  <a:srgbClr val="242424"/>
                </a:solidFill>
                <a:latin typeface="Arial Black"/>
                <a:cs typeface="Arial Black"/>
              </a:rPr>
              <a:t>LOOP</a:t>
            </a:r>
            <a:endParaRPr sz="1000">
              <a:latin typeface="Arial Black"/>
              <a:cs typeface="Arial Black"/>
            </a:endParaRPr>
          </a:p>
        </p:txBody>
      </p:sp>
      <p:sp>
        <p:nvSpPr>
          <p:cNvPr id="31" name="object 31"/>
          <p:cNvSpPr/>
          <p:nvPr/>
        </p:nvSpPr>
        <p:spPr>
          <a:xfrm>
            <a:off x="5551932" y="3267455"/>
            <a:ext cx="2040889" cy="740410"/>
          </a:xfrm>
          <a:custGeom>
            <a:avLst/>
            <a:gdLst/>
            <a:ahLst/>
            <a:cxnLst/>
            <a:rect l="l" t="t" r="r" b="b"/>
            <a:pathLst>
              <a:path w="2040890" h="740410">
                <a:moveTo>
                  <a:pt x="0" y="370078"/>
                </a:moveTo>
                <a:lnTo>
                  <a:pt x="1020190" y="0"/>
                </a:lnTo>
                <a:lnTo>
                  <a:pt x="2040382" y="370078"/>
                </a:lnTo>
                <a:lnTo>
                  <a:pt x="1020190" y="740283"/>
                </a:lnTo>
                <a:lnTo>
                  <a:pt x="0" y="370078"/>
                </a:lnTo>
                <a:close/>
              </a:path>
            </a:pathLst>
          </a:custGeom>
          <a:ln w="12192">
            <a:solidFill>
              <a:srgbClr val="095A82"/>
            </a:solidFill>
          </a:ln>
        </p:spPr>
        <p:txBody>
          <a:bodyPr wrap="square" lIns="0" tIns="0" rIns="0" bIns="0" rtlCol="0"/>
          <a:lstStyle/>
          <a:p>
            <a:endParaRPr/>
          </a:p>
        </p:txBody>
      </p:sp>
      <p:sp>
        <p:nvSpPr>
          <p:cNvPr id="32" name="object 32"/>
          <p:cNvSpPr txBox="1"/>
          <p:nvPr/>
        </p:nvSpPr>
        <p:spPr>
          <a:xfrm>
            <a:off x="6297295" y="3391611"/>
            <a:ext cx="561975" cy="482600"/>
          </a:xfrm>
          <a:prstGeom prst="rect">
            <a:avLst/>
          </a:prstGeom>
        </p:spPr>
        <p:txBody>
          <a:bodyPr vert="horz" wrap="square" lIns="0" tIns="12065" rIns="0" bIns="0" rtlCol="0">
            <a:spAutoFit/>
          </a:bodyPr>
          <a:lstStyle/>
          <a:p>
            <a:pPr marL="12065" marR="5080" indent="3810" algn="ctr">
              <a:lnSpc>
                <a:spcPct val="100000"/>
              </a:lnSpc>
              <a:spcBef>
                <a:spcPts val="95"/>
              </a:spcBef>
            </a:pPr>
            <a:r>
              <a:rPr sz="1000" spc="-185" dirty="0">
                <a:solidFill>
                  <a:srgbClr val="242424"/>
                </a:solidFill>
                <a:latin typeface="Arial Black"/>
                <a:cs typeface="Arial Black"/>
              </a:rPr>
              <a:t>Check  </a:t>
            </a:r>
            <a:r>
              <a:rPr sz="1000" spc="-130" dirty="0">
                <a:solidFill>
                  <a:srgbClr val="242424"/>
                </a:solidFill>
                <a:latin typeface="Arial Black"/>
                <a:cs typeface="Arial Black"/>
              </a:rPr>
              <a:t>Continue  </a:t>
            </a:r>
            <a:r>
              <a:rPr sz="1000" spc="-185" dirty="0">
                <a:solidFill>
                  <a:srgbClr val="242424"/>
                </a:solidFill>
                <a:latin typeface="Arial Black"/>
                <a:cs typeface="Arial Black"/>
              </a:rPr>
              <a:t>C</a:t>
            </a:r>
            <a:r>
              <a:rPr sz="1000" spc="-95" dirty="0">
                <a:solidFill>
                  <a:srgbClr val="242424"/>
                </a:solidFill>
                <a:latin typeface="Arial Black"/>
                <a:cs typeface="Arial Black"/>
              </a:rPr>
              <a:t>o</a:t>
            </a:r>
            <a:r>
              <a:rPr sz="1000" spc="-120" dirty="0">
                <a:solidFill>
                  <a:srgbClr val="242424"/>
                </a:solidFill>
                <a:latin typeface="Arial Black"/>
                <a:cs typeface="Arial Black"/>
              </a:rPr>
              <a:t>n</a:t>
            </a:r>
            <a:r>
              <a:rPr sz="1000" spc="-100" dirty="0">
                <a:solidFill>
                  <a:srgbClr val="242424"/>
                </a:solidFill>
                <a:latin typeface="Arial Black"/>
                <a:cs typeface="Arial Black"/>
              </a:rPr>
              <a:t>d</a:t>
            </a:r>
            <a:r>
              <a:rPr sz="1000" spc="-110" dirty="0">
                <a:solidFill>
                  <a:srgbClr val="242424"/>
                </a:solidFill>
                <a:latin typeface="Arial Black"/>
                <a:cs typeface="Arial Black"/>
              </a:rPr>
              <a:t>i</a:t>
            </a:r>
            <a:r>
              <a:rPr sz="1000" spc="-125" dirty="0">
                <a:solidFill>
                  <a:srgbClr val="242424"/>
                </a:solidFill>
                <a:latin typeface="Arial Black"/>
                <a:cs typeface="Arial Black"/>
              </a:rPr>
              <a:t>t</a:t>
            </a:r>
            <a:r>
              <a:rPr sz="1000" spc="-110" dirty="0">
                <a:solidFill>
                  <a:srgbClr val="242424"/>
                </a:solidFill>
                <a:latin typeface="Arial Black"/>
                <a:cs typeface="Arial Black"/>
              </a:rPr>
              <a:t>i</a:t>
            </a:r>
            <a:r>
              <a:rPr sz="1000" spc="-95" dirty="0">
                <a:solidFill>
                  <a:srgbClr val="242424"/>
                </a:solidFill>
                <a:latin typeface="Arial Black"/>
                <a:cs typeface="Arial Black"/>
              </a:rPr>
              <a:t>o</a:t>
            </a:r>
            <a:r>
              <a:rPr sz="1000" spc="-105" dirty="0">
                <a:solidFill>
                  <a:srgbClr val="242424"/>
                </a:solidFill>
                <a:latin typeface="Arial Black"/>
                <a:cs typeface="Arial Black"/>
              </a:rPr>
              <a:t>n</a:t>
            </a:r>
            <a:endParaRPr sz="1000">
              <a:latin typeface="Arial Black"/>
              <a:cs typeface="Arial Black"/>
            </a:endParaRPr>
          </a:p>
        </p:txBody>
      </p:sp>
      <p:sp>
        <p:nvSpPr>
          <p:cNvPr id="33" name="object 33"/>
          <p:cNvSpPr txBox="1"/>
          <p:nvPr/>
        </p:nvSpPr>
        <p:spPr>
          <a:xfrm>
            <a:off x="5995415" y="4273296"/>
            <a:ext cx="1134110" cy="325120"/>
          </a:xfrm>
          <a:prstGeom prst="rect">
            <a:avLst/>
          </a:prstGeom>
          <a:ln w="12192">
            <a:solidFill>
              <a:srgbClr val="095A82"/>
            </a:solidFill>
          </a:ln>
        </p:spPr>
        <p:txBody>
          <a:bodyPr vert="horz" wrap="square" lIns="0" tIns="80645" rIns="0" bIns="0" rtlCol="0">
            <a:spAutoFit/>
          </a:bodyPr>
          <a:lstStyle/>
          <a:p>
            <a:pPr marL="134620">
              <a:lnSpc>
                <a:spcPct val="100000"/>
              </a:lnSpc>
              <a:spcBef>
                <a:spcPts val="635"/>
              </a:spcBef>
            </a:pPr>
            <a:r>
              <a:rPr sz="1000" spc="-165" dirty="0">
                <a:solidFill>
                  <a:srgbClr val="242424"/>
                </a:solidFill>
                <a:latin typeface="Arial Black"/>
                <a:cs typeface="Arial Black"/>
              </a:rPr>
              <a:t>Execute </a:t>
            </a:r>
            <a:r>
              <a:rPr sz="1000" spc="-155" dirty="0">
                <a:solidFill>
                  <a:srgbClr val="242424"/>
                </a:solidFill>
                <a:latin typeface="Arial Black"/>
                <a:cs typeface="Arial Black"/>
              </a:rPr>
              <a:t>Block</a:t>
            </a:r>
            <a:r>
              <a:rPr sz="1000" spc="-185" dirty="0">
                <a:solidFill>
                  <a:srgbClr val="242424"/>
                </a:solidFill>
                <a:latin typeface="Arial Black"/>
                <a:cs typeface="Arial Black"/>
              </a:rPr>
              <a:t> </a:t>
            </a:r>
            <a:r>
              <a:rPr sz="1000" spc="-135" dirty="0">
                <a:solidFill>
                  <a:srgbClr val="242424"/>
                </a:solidFill>
                <a:latin typeface="Arial Black"/>
                <a:cs typeface="Arial Black"/>
              </a:rPr>
              <a:t>2</a:t>
            </a:r>
            <a:endParaRPr sz="1000">
              <a:latin typeface="Arial Black"/>
              <a:cs typeface="Arial Black"/>
            </a:endParaRPr>
          </a:p>
        </p:txBody>
      </p:sp>
      <p:grpSp>
        <p:nvGrpSpPr>
          <p:cNvPr id="34" name="object 34"/>
          <p:cNvGrpSpPr/>
          <p:nvPr/>
        </p:nvGrpSpPr>
        <p:grpSpPr>
          <a:xfrm>
            <a:off x="5154040" y="3738371"/>
            <a:ext cx="1446530" cy="996950"/>
            <a:chOff x="5154040" y="3738371"/>
            <a:chExt cx="1446530" cy="996950"/>
          </a:xfrm>
        </p:grpSpPr>
        <p:sp>
          <p:nvSpPr>
            <p:cNvPr id="35" name="object 35"/>
            <p:cNvSpPr/>
            <p:nvPr/>
          </p:nvSpPr>
          <p:spPr>
            <a:xfrm>
              <a:off x="6524243" y="4014215"/>
              <a:ext cx="76200" cy="261874"/>
            </a:xfrm>
            <a:prstGeom prst="rect">
              <a:avLst/>
            </a:prstGeom>
            <a:blipFill>
              <a:blip r:embed="rId12" cstate="print"/>
              <a:stretch>
                <a:fillRect/>
              </a:stretch>
            </a:blipFill>
          </p:spPr>
          <p:txBody>
            <a:bodyPr wrap="square" lIns="0" tIns="0" rIns="0" bIns="0" rtlCol="0"/>
            <a:lstStyle/>
            <a:p>
              <a:endParaRPr/>
            </a:p>
          </p:txBody>
        </p:sp>
        <p:sp>
          <p:nvSpPr>
            <p:cNvPr id="36" name="object 36"/>
            <p:cNvSpPr/>
            <p:nvPr/>
          </p:nvSpPr>
          <p:spPr>
            <a:xfrm>
              <a:off x="5192267" y="3738371"/>
              <a:ext cx="600710" cy="245110"/>
            </a:xfrm>
            <a:custGeom>
              <a:avLst/>
              <a:gdLst/>
              <a:ahLst/>
              <a:cxnLst/>
              <a:rect l="l" t="t" r="r" b="b"/>
              <a:pathLst>
                <a:path w="600710" h="245110">
                  <a:moveTo>
                    <a:pt x="600201" y="0"/>
                  </a:moveTo>
                  <a:lnTo>
                    <a:pt x="0" y="0"/>
                  </a:lnTo>
                  <a:lnTo>
                    <a:pt x="0" y="244982"/>
                  </a:lnTo>
                  <a:lnTo>
                    <a:pt x="600201" y="244982"/>
                  </a:lnTo>
                  <a:lnTo>
                    <a:pt x="600201" y="0"/>
                  </a:lnTo>
                  <a:close/>
                </a:path>
              </a:pathLst>
            </a:custGeom>
            <a:solidFill>
              <a:srgbClr val="1F9F85"/>
            </a:solidFill>
          </p:spPr>
          <p:txBody>
            <a:bodyPr wrap="square" lIns="0" tIns="0" rIns="0" bIns="0" rtlCol="0"/>
            <a:lstStyle/>
            <a:p>
              <a:endParaRPr/>
            </a:p>
          </p:txBody>
        </p:sp>
        <p:sp>
          <p:nvSpPr>
            <p:cNvPr id="37" name="object 37"/>
            <p:cNvSpPr/>
            <p:nvPr/>
          </p:nvSpPr>
          <p:spPr>
            <a:xfrm>
              <a:off x="5157215" y="4732019"/>
              <a:ext cx="1409700" cy="0"/>
            </a:xfrm>
            <a:custGeom>
              <a:avLst/>
              <a:gdLst/>
              <a:ahLst/>
              <a:cxnLst/>
              <a:rect l="l" t="t" r="r" b="b"/>
              <a:pathLst>
                <a:path w="1409700">
                  <a:moveTo>
                    <a:pt x="0" y="0"/>
                  </a:moveTo>
                  <a:lnTo>
                    <a:pt x="1409318" y="0"/>
                  </a:lnTo>
                </a:path>
              </a:pathLst>
            </a:custGeom>
            <a:ln w="6096">
              <a:solidFill>
                <a:srgbClr val="095A82"/>
              </a:solidFill>
            </a:ln>
          </p:spPr>
          <p:txBody>
            <a:bodyPr wrap="square" lIns="0" tIns="0" rIns="0" bIns="0" rtlCol="0"/>
            <a:lstStyle/>
            <a:p>
              <a:endParaRPr/>
            </a:p>
          </p:txBody>
        </p:sp>
      </p:grpSp>
      <p:sp>
        <p:nvSpPr>
          <p:cNvPr id="38" name="object 38"/>
          <p:cNvSpPr txBox="1"/>
          <p:nvPr/>
        </p:nvSpPr>
        <p:spPr>
          <a:xfrm>
            <a:off x="6906768" y="2516123"/>
            <a:ext cx="554990" cy="245745"/>
          </a:xfrm>
          <a:prstGeom prst="rect">
            <a:avLst/>
          </a:prstGeom>
          <a:solidFill>
            <a:srgbClr val="1F9F85"/>
          </a:solidFill>
        </p:spPr>
        <p:txBody>
          <a:bodyPr vert="horz" wrap="square" lIns="0" tIns="39370" rIns="0" bIns="0" rtlCol="0">
            <a:spAutoFit/>
          </a:bodyPr>
          <a:lstStyle/>
          <a:p>
            <a:pPr marL="133350">
              <a:lnSpc>
                <a:spcPct val="100000"/>
              </a:lnSpc>
              <a:spcBef>
                <a:spcPts val="310"/>
              </a:spcBef>
            </a:pPr>
            <a:r>
              <a:rPr sz="1000" spc="-210" dirty="0">
                <a:solidFill>
                  <a:srgbClr val="DCE1E2"/>
                </a:solidFill>
                <a:latin typeface="Arial Black"/>
                <a:cs typeface="Arial Black"/>
              </a:rPr>
              <a:t>TRUE</a:t>
            </a:r>
            <a:endParaRPr sz="1000">
              <a:latin typeface="Arial Black"/>
              <a:cs typeface="Arial Black"/>
            </a:endParaRPr>
          </a:p>
        </p:txBody>
      </p:sp>
      <p:sp>
        <p:nvSpPr>
          <p:cNvPr id="39" name="object 39"/>
          <p:cNvSpPr txBox="1"/>
          <p:nvPr/>
        </p:nvSpPr>
        <p:spPr>
          <a:xfrm>
            <a:off x="7790688" y="1962911"/>
            <a:ext cx="728980" cy="254635"/>
          </a:xfrm>
          <a:prstGeom prst="rect">
            <a:avLst/>
          </a:prstGeom>
          <a:solidFill>
            <a:srgbClr val="095A82"/>
          </a:solidFill>
        </p:spPr>
        <p:txBody>
          <a:bodyPr vert="horz" wrap="square" lIns="0" tIns="43815" rIns="0" bIns="0" rtlCol="0">
            <a:spAutoFit/>
          </a:bodyPr>
          <a:lstStyle/>
          <a:p>
            <a:pPr marL="198755">
              <a:lnSpc>
                <a:spcPct val="100000"/>
              </a:lnSpc>
              <a:spcBef>
                <a:spcPts val="345"/>
              </a:spcBef>
            </a:pPr>
            <a:r>
              <a:rPr sz="1000" spc="-200" dirty="0">
                <a:solidFill>
                  <a:srgbClr val="DCE1E2"/>
                </a:solidFill>
                <a:latin typeface="Arial Black"/>
                <a:cs typeface="Arial Black"/>
              </a:rPr>
              <a:t>FALSE</a:t>
            </a:r>
            <a:endParaRPr sz="1000">
              <a:latin typeface="Arial Black"/>
              <a:cs typeface="Arial Black"/>
            </a:endParaRPr>
          </a:p>
        </p:txBody>
      </p:sp>
      <p:sp>
        <p:nvSpPr>
          <p:cNvPr id="40" name="object 40"/>
          <p:cNvSpPr txBox="1"/>
          <p:nvPr/>
        </p:nvSpPr>
        <p:spPr>
          <a:xfrm>
            <a:off x="6752843" y="4000500"/>
            <a:ext cx="699770" cy="247015"/>
          </a:xfrm>
          <a:prstGeom prst="rect">
            <a:avLst/>
          </a:prstGeom>
          <a:solidFill>
            <a:srgbClr val="095A82"/>
          </a:solidFill>
        </p:spPr>
        <p:txBody>
          <a:bodyPr vert="horz" wrap="square" lIns="0" tIns="41275" rIns="0" bIns="0" rtlCol="0">
            <a:spAutoFit/>
          </a:bodyPr>
          <a:lstStyle/>
          <a:p>
            <a:pPr marL="183515">
              <a:lnSpc>
                <a:spcPct val="100000"/>
              </a:lnSpc>
              <a:spcBef>
                <a:spcPts val="325"/>
              </a:spcBef>
            </a:pPr>
            <a:r>
              <a:rPr sz="1000" spc="-200" dirty="0">
                <a:solidFill>
                  <a:srgbClr val="DCE1E2"/>
                </a:solidFill>
                <a:latin typeface="Arial Black"/>
                <a:cs typeface="Arial Black"/>
              </a:rPr>
              <a:t>FALSE</a:t>
            </a:r>
            <a:endParaRPr sz="1000">
              <a:latin typeface="Arial Black"/>
              <a:cs typeface="Arial Black"/>
            </a:endParaRPr>
          </a:p>
        </p:txBody>
      </p:sp>
      <p:sp>
        <p:nvSpPr>
          <p:cNvPr id="41" name="object 41"/>
          <p:cNvSpPr txBox="1"/>
          <p:nvPr/>
        </p:nvSpPr>
        <p:spPr>
          <a:xfrm>
            <a:off x="5334380" y="3766515"/>
            <a:ext cx="309245" cy="177800"/>
          </a:xfrm>
          <a:prstGeom prst="rect">
            <a:avLst/>
          </a:prstGeom>
        </p:spPr>
        <p:txBody>
          <a:bodyPr vert="horz" wrap="square" lIns="0" tIns="12065" rIns="0" bIns="0" rtlCol="0">
            <a:spAutoFit/>
          </a:bodyPr>
          <a:lstStyle/>
          <a:p>
            <a:pPr marL="12700">
              <a:lnSpc>
                <a:spcPct val="100000"/>
              </a:lnSpc>
              <a:spcBef>
                <a:spcPts val="95"/>
              </a:spcBef>
            </a:pPr>
            <a:r>
              <a:rPr sz="1000" spc="-235" dirty="0">
                <a:solidFill>
                  <a:srgbClr val="DCE1E2"/>
                </a:solidFill>
                <a:latin typeface="Arial Black"/>
                <a:cs typeface="Arial Black"/>
              </a:rPr>
              <a:t>T</a:t>
            </a:r>
            <a:r>
              <a:rPr sz="1000" spc="-210" dirty="0">
                <a:solidFill>
                  <a:srgbClr val="DCE1E2"/>
                </a:solidFill>
                <a:latin typeface="Arial Black"/>
                <a:cs typeface="Arial Black"/>
              </a:rPr>
              <a:t>R</a:t>
            </a:r>
            <a:r>
              <a:rPr sz="1000" spc="-175" dirty="0">
                <a:solidFill>
                  <a:srgbClr val="DCE1E2"/>
                </a:solidFill>
                <a:latin typeface="Arial Black"/>
                <a:cs typeface="Arial Black"/>
              </a:rPr>
              <a:t>U</a:t>
            </a:r>
            <a:r>
              <a:rPr sz="1000" spc="-220" dirty="0">
                <a:solidFill>
                  <a:srgbClr val="DCE1E2"/>
                </a:solidFill>
                <a:latin typeface="Arial Black"/>
                <a:cs typeface="Arial Black"/>
              </a:rPr>
              <a:t>E</a:t>
            </a:r>
            <a:endParaRPr sz="1000">
              <a:latin typeface="Arial Black"/>
              <a:cs typeface="Arial Black"/>
            </a:endParaRPr>
          </a:p>
        </p:txBody>
      </p:sp>
      <p:grpSp>
        <p:nvGrpSpPr>
          <p:cNvPr id="42" name="object 42"/>
          <p:cNvGrpSpPr/>
          <p:nvPr/>
        </p:nvGrpSpPr>
        <p:grpSpPr>
          <a:xfrm>
            <a:off x="5157215" y="3599688"/>
            <a:ext cx="1410335" cy="1137285"/>
            <a:chOff x="5157215" y="3599688"/>
            <a:chExt cx="1410335" cy="1137285"/>
          </a:xfrm>
        </p:grpSpPr>
        <p:sp>
          <p:nvSpPr>
            <p:cNvPr id="43" name="object 43"/>
            <p:cNvSpPr/>
            <p:nvPr/>
          </p:nvSpPr>
          <p:spPr>
            <a:xfrm>
              <a:off x="5157216" y="3599687"/>
              <a:ext cx="394970" cy="76200"/>
            </a:xfrm>
            <a:custGeom>
              <a:avLst/>
              <a:gdLst/>
              <a:ahLst/>
              <a:cxnLst/>
              <a:rect l="l" t="t" r="r" b="b"/>
              <a:pathLst>
                <a:path w="394970" h="76200">
                  <a:moveTo>
                    <a:pt x="76200" y="0"/>
                  </a:moveTo>
                  <a:lnTo>
                    <a:pt x="0" y="38100"/>
                  </a:lnTo>
                  <a:lnTo>
                    <a:pt x="76200" y="76200"/>
                  </a:lnTo>
                  <a:lnTo>
                    <a:pt x="76200" y="44450"/>
                  </a:lnTo>
                  <a:lnTo>
                    <a:pt x="76187" y="31750"/>
                  </a:lnTo>
                  <a:lnTo>
                    <a:pt x="76200" y="0"/>
                  </a:lnTo>
                  <a:close/>
                </a:path>
                <a:path w="394970" h="76200">
                  <a:moveTo>
                    <a:pt x="394766" y="31750"/>
                  </a:moveTo>
                  <a:lnTo>
                    <a:pt x="76200" y="31750"/>
                  </a:lnTo>
                  <a:lnTo>
                    <a:pt x="76200" y="44450"/>
                  </a:lnTo>
                  <a:lnTo>
                    <a:pt x="394766" y="44450"/>
                  </a:lnTo>
                  <a:lnTo>
                    <a:pt x="394766" y="31750"/>
                  </a:lnTo>
                  <a:close/>
                </a:path>
              </a:pathLst>
            </a:custGeom>
            <a:solidFill>
              <a:srgbClr val="045782"/>
            </a:solidFill>
          </p:spPr>
          <p:txBody>
            <a:bodyPr wrap="square" lIns="0" tIns="0" rIns="0" bIns="0" rtlCol="0"/>
            <a:lstStyle/>
            <a:p>
              <a:endParaRPr/>
            </a:p>
          </p:txBody>
        </p:sp>
        <p:sp>
          <p:nvSpPr>
            <p:cNvPr id="44" name="object 44"/>
            <p:cNvSpPr/>
            <p:nvPr/>
          </p:nvSpPr>
          <p:spPr>
            <a:xfrm>
              <a:off x="6562343" y="4597908"/>
              <a:ext cx="0" cy="133985"/>
            </a:xfrm>
            <a:custGeom>
              <a:avLst/>
              <a:gdLst/>
              <a:ahLst/>
              <a:cxnLst/>
              <a:rect l="l" t="t" r="r" b="b"/>
              <a:pathLst>
                <a:path h="133985">
                  <a:moveTo>
                    <a:pt x="0" y="0"/>
                  </a:moveTo>
                  <a:lnTo>
                    <a:pt x="0" y="133832"/>
                  </a:lnTo>
                </a:path>
              </a:pathLst>
            </a:custGeom>
            <a:ln w="9144">
              <a:solidFill>
                <a:srgbClr val="045782"/>
              </a:solidFill>
            </a:ln>
          </p:spPr>
          <p:txBody>
            <a:bodyPr wrap="square" lIns="0" tIns="0" rIns="0" bIns="0" rtlCol="0"/>
            <a:lstStyle/>
            <a:p>
              <a:endParaRPr/>
            </a:p>
          </p:txBody>
        </p:sp>
      </p:grpSp>
      <p:sp>
        <p:nvSpPr>
          <p:cNvPr id="45" name="object 45"/>
          <p:cNvSpPr txBox="1"/>
          <p:nvPr/>
        </p:nvSpPr>
        <p:spPr>
          <a:xfrm>
            <a:off x="6007608" y="2802635"/>
            <a:ext cx="1132840" cy="323215"/>
          </a:xfrm>
          <a:prstGeom prst="rect">
            <a:avLst/>
          </a:prstGeom>
          <a:ln w="12192">
            <a:solidFill>
              <a:srgbClr val="095A82"/>
            </a:solidFill>
          </a:ln>
        </p:spPr>
        <p:txBody>
          <a:bodyPr vert="horz" wrap="square" lIns="0" tIns="80010" rIns="0" bIns="0" rtlCol="0">
            <a:spAutoFit/>
          </a:bodyPr>
          <a:lstStyle/>
          <a:p>
            <a:pPr marL="134620">
              <a:lnSpc>
                <a:spcPct val="100000"/>
              </a:lnSpc>
              <a:spcBef>
                <a:spcPts val="630"/>
              </a:spcBef>
            </a:pPr>
            <a:r>
              <a:rPr sz="1000" spc="-165" dirty="0">
                <a:solidFill>
                  <a:srgbClr val="242424"/>
                </a:solidFill>
                <a:latin typeface="Arial Black"/>
                <a:cs typeface="Arial Black"/>
              </a:rPr>
              <a:t>Execute </a:t>
            </a:r>
            <a:r>
              <a:rPr sz="1000" spc="-155" dirty="0">
                <a:solidFill>
                  <a:srgbClr val="242424"/>
                </a:solidFill>
                <a:latin typeface="Arial Black"/>
                <a:cs typeface="Arial Black"/>
              </a:rPr>
              <a:t>Block</a:t>
            </a:r>
            <a:r>
              <a:rPr sz="1000" spc="-185" dirty="0">
                <a:solidFill>
                  <a:srgbClr val="242424"/>
                </a:solidFill>
                <a:latin typeface="Arial Black"/>
                <a:cs typeface="Arial Black"/>
              </a:rPr>
              <a:t> </a:t>
            </a:r>
            <a:r>
              <a:rPr sz="1000" spc="-135" dirty="0">
                <a:solidFill>
                  <a:srgbClr val="242424"/>
                </a:solidFill>
                <a:latin typeface="Arial Black"/>
                <a:cs typeface="Arial Black"/>
              </a:rPr>
              <a:t>1</a:t>
            </a:r>
            <a:endParaRPr sz="1000">
              <a:latin typeface="Arial Black"/>
              <a:cs typeface="Arial Black"/>
            </a:endParaRPr>
          </a:p>
        </p:txBody>
      </p:sp>
      <p:sp>
        <p:nvSpPr>
          <p:cNvPr id="46" name="object 46"/>
          <p:cNvSpPr/>
          <p:nvPr/>
        </p:nvSpPr>
        <p:spPr>
          <a:xfrm>
            <a:off x="5154167" y="3125723"/>
            <a:ext cx="1420495" cy="1605915"/>
          </a:xfrm>
          <a:custGeom>
            <a:avLst/>
            <a:gdLst/>
            <a:ahLst/>
            <a:cxnLst/>
            <a:rect l="l" t="t" r="r" b="b"/>
            <a:pathLst>
              <a:path w="1420495" h="1605914">
                <a:moveTo>
                  <a:pt x="0" y="511937"/>
                </a:moveTo>
                <a:lnTo>
                  <a:pt x="3302" y="1605775"/>
                </a:lnTo>
              </a:path>
              <a:path w="1420495" h="1605914">
                <a:moveTo>
                  <a:pt x="1419987" y="0"/>
                </a:moveTo>
                <a:lnTo>
                  <a:pt x="1418716" y="141350"/>
                </a:lnTo>
              </a:path>
            </a:pathLst>
          </a:custGeom>
          <a:ln w="9144">
            <a:solidFill>
              <a:srgbClr val="045782"/>
            </a:solidFill>
          </a:ln>
        </p:spPr>
        <p:txBody>
          <a:bodyPr wrap="square" lIns="0" tIns="0" rIns="0" bIns="0" rtlCol="0"/>
          <a:lstStyle/>
          <a:p>
            <a:endParaRPr/>
          </a:p>
        </p:txBody>
      </p:sp>
      <p:sp>
        <p:nvSpPr>
          <p:cNvPr id="47" name="object 47"/>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67105" y="860297"/>
            <a:ext cx="8211820" cy="0"/>
          </a:xfrm>
          <a:custGeom>
            <a:avLst/>
            <a:gdLst/>
            <a:ahLst/>
            <a:cxnLst/>
            <a:rect l="l" t="t" r="r" b="b"/>
            <a:pathLst>
              <a:path w="8211820">
                <a:moveTo>
                  <a:pt x="0" y="0"/>
                </a:moveTo>
                <a:lnTo>
                  <a:pt x="8211312" y="0"/>
                </a:lnTo>
              </a:path>
            </a:pathLst>
          </a:custGeom>
          <a:ln w="28956">
            <a:solidFill>
              <a:srgbClr val="095A82"/>
            </a:solidFill>
          </a:ln>
        </p:spPr>
        <p:txBody>
          <a:bodyPr wrap="square" lIns="0" tIns="0" rIns="0" bIns="0" rtlCol="0"/>
          <a:lstStyle/>
          <a:p>
            <a:endParaRPr/>
          </a:p>
        </p:txBody>
      </p:sp>
      <p:sp>
        <p:nvSpPr>
          <p:cNvPr id="3" name="object 3"/>
          <p:cNvSpPr txBox="1">
            <a:spLocks noGrp="1"/>
          </p:cNvSpPr>
          <p:nvPr>
            <p:ph type="title"/>
          </p:nvPr>
        </p:nvSpPr>
        <p:spPr>
          <a:xfrm>
            <a:off x="470712" y="300304"/>
            <a:ext cx="6036945" cy="452120"/>
          </a:xfrm>
          <a:prstGeom prst="rect">
            <a:avLst/>
          </a:prstGeom>
        </p:spPr>
        <p:txBody>
          <a:bodyPr vert="horz" wrap="square" lIns="0" tIns="12065" rIns="0" bIns="0" rtlCol="0">
            <a:spAutoFit/>
          </a:bodyPr>
          <a:lstStyle/>
          <a:p>
            <a:pPr marL="12700">
              <a:lnSpc>
                <a:spcPct val="100000"/>
              </a:lnSpc>
              <a:spcBef>
                <a:spcPts val="95"/>
              </a:spcBef>
            </a:pPr>
            <a:r>
              <a:rPr sz="2800" b="1" spc="-20" dirty="0">
                <a:latin typeface="Carlito"/>
                <a:cs typeface="Carlito"/>
              </a:rPr>
              <a:t>Assignment </a:t>
            </a:r>
            <a:r>
              <a:rPr sz="2800" b="1" spc="-5" dirty="0">
                <a:latin typeface="Carlito"/>
                <a:cs typeface="Carlito"/>
              </a:rPr>
              <a:t>– Data Types and</a:t>
            </a:r>
            <a:r>
              <a:rPr sz="2800" b="1" spc="-130" dirty="0">
                <a:latin typeface="Carlito"/>
                <a:cs typeface="Carlito"/>
              </a:rPr>
              <a:t> </a:t>
            </a:r>
            <a:r>
              <a:rPr sz="2800" b="1" spc="-20" dirty="0">
                <a:latin typeface="Carlito"/>
                <a:cs typeface="Carlito"/>
              </a:rPr>
              <a:t>Operations</a:t>
            </a:r>
            <a:endParaRPr sz="2800">
              <a:latin typeface="Carlito"/>
              <a:cs typeface="Carlito"/>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865"/>
              </a:lnSpc>
            </a:pPr>
            <a:r>
              <a:rPr spc="-5" dirty="0"/>
              <a:t>Copyright </a:t>
            </a:r>
            <a:r>
              <a:rPr spc="5" dirty="0"/>
              <a:t>© </a:t>
            </a:r>
            <a:r>
              <a:rPr spc="-5" dirty="0"/>
              <a:t>2020, Dursikshya and/or its affiliates. </a:t>
            </a:r>
            <a:r>
              <a:rPr dirty="0"/>
              <a:t>All </a:t>
            </a:r>
            <a:r>
              <a:rPr spc="-5" dirty="0"/>
              <a:t>rights</a:t>
            </a:r>
            <a:r>
              <a:rPr spc="55" dirty="0"/>
              <a:t> </a:t>
            </a:r>
            <a:r>
              <a:rPr spc="-20" dirty="0"/>
              <a:t>reserved.</a:t>
            </a:r>
          </a:p>
        </p:txBody>
      </p:sp>
      <p:graphicFrame>
        <p:nvGraphicFramePr>
          <p:cNvPr id="4" name="object 4"/>
          <p:cNvGraphicFramePr>
            <a:graphicFrameLocks noGrp="1"/>
          </p:cNvGraphicFramePr>
          <p:nvPr/>
        </p:nvGraphicFramePr>
        <p:xfrm>
          <a:off x="3059810" y="2067686"/>
          <a:ext cx="2305050" cy="2032000"/>
        </p:xfrm>
        <a:graphic>
          <a:graphicData uri="http://schemas.openxmlformats.org/drawingml/2006/table">
            <a:tbl>
              <a:tblPr firstRow="1" bandRow="1">
                <a:tableStyleId>{2D5ABB26-0587-4C30-8999-92F81FD0307C}</a:tableStyleId>
              </a:tblPr>
              <a:tblGrid>
                <a:gridCol w="427990">
                  <a:extLst>
                    <a:ext uri="{9D8B030D-6E8A-4147-A177-3AD203B41FA5}">
                      <a16:colId xmlns:a16="http://schemas.microsoft.com/office/drawing/2014/main" val="20000"/>
                    </a:ext>
                  </a:extLst>
                </a:gridCol>
                <a:gridCol w="1877695">
                  <a:extLst>
                    <a:ext uri="{9D8B030D-6E8A-4147-A177-3AD203B41FA5}">
                      <a16:colId xmlns:a16="http://schemas.microsoft.com/office/drawing/2014/main" val="20001"/>
                    </a:ext>
                  </a:extLst>
                </a:gridCol>
              </a:tblGrid>
              <a:tr h="290194">
                <a:tc gridSpan="2">
                  <a:txBody>
                    <a:bodyPr/>
                    <a:lstStyle/>
                    <a:p>
                      <a:pPr marL="481330">
                        <a:lnSpc>
                          <a:spcPct val="100000"/>
                        </a:lnSpc>
                        <a:spcBef>
                          <a:spcPts val="300"/>
                        </a:spcBef>
                      </a:pPr>
                      <a:r>
                        <a:rPr sz="1200" b="1" spc="-5" dirty="0">
                          <a:solidFill>
                            <a:srgbClr val="FFFFFF"/>
                          </a:solidFill>
                          <a:latin typeface="Carlito"/>
                          <a:cs typeface="Carlito"/>
                        </a:rPr>
                        <a:t>Arithmetic</a:t>
                      </a:r>
                      <a:r>
                        <a:rPr sz="1200" b="1" spc="-60" dirty="0">
                          <a:solidFill>
                            <a:srgbClr val="FFFFFF"/>
                          </a:solidFill>
                          <a:latin typeface="Carlito"/>
                          <a:cs typeface="Carlito"/>
                        </a:rPr>
                        <a:t> </a:t>
                      </a:r>
                      <a:r>
                        <a:rPr sz="1200" b="1" spc="-15" dirty="0">
                          <a:solidFill>
                            <a:srgbClr val="FFFFFF"/>
                          </a:solidFill>
                          <a:latin typeface="Carlito"/>
                          <a:cs typeface="Carlito"/>
                        </a:rPr>
                        <a:t>Operators</a:t>
                      </a:r>
                      <a:endParaRPr sz="1200">
                        <a:latin typeface="Carlito"/>
                        <a:cs typeface="Carlito"/>
                      </a:endParaRPr>
                    </a:p>
                  </a:txBody>
                  <a:tcPr marL="0" marR="0" marT="38100" marB="0">
                    <a:lnB w="28575">
                      <a:solidFill>
                        <a:srgbClr val="FFFFFF"/>
                      </a:solidFill>
                      <a:prstDash val="solid"/>
                    </a:lnB>
                    <a:solidFill>
                      <a:srgbClr val="095A82"/>
                    </a:solidFill>
                  </a:tcPr>
                </a:tc>
                <a:tc hMerge="1">
                  <a:txBody>
                    <a:bodyPr/>
                    <a:lstStyle/>
                    <a:p>
                      <a:endParaRPr/>
                    </a:p>
                  </a:txBody>
                  <a:tcPr marL="0" marR="0" marT="0" marB="0"/>
                </a:tc>
                <a:extLst>
                  <a:ext uri="{0D108BD9-81ED-4DB2-BD59-A6C34878D82A}">
                    <a16:rowId xmlns:a16="http://schemas.microsoft.com/office/drawing/2014/main" val="10000"/>
                  </a:ext>
                </a:extLst>
              </a:tr>
              <a:tr h="290194">
                <a:tc>
                  <a:txBody>
                    <a:bodyPr/>
                    <a:lstStyle/>
                    <a:p>
                      <a:pPr marL="105410">
                        <a:lnSpc>
                          <a:spcPct val="100000"/>
                        </a:lnSpc>
                        <a:spcBef>
                          <a:spcPts val="305"/>
                        </a:spcBef>
                      </a:pPr>
                      <a:r>
                        <a:rPr sz="1200" dirty="0">
                          <a:solidFill>
                            <a:srgbClr val="5F5F5F"/>
                          </a:solidFill>
                          <a:latin typeface="Carlito"/>
                          <a:cs typeface="Carlito"/>
                        </a:rPr>
                        <a:t>+</a:t>
                      </a:r>
                      <a:endParaRPr sz="1200">
                        <a:latin typeface="Carlito"/>
                        <a:cs typeface="Carlito"/>
                      </a:endParaRPr>
                    </a:p>
                  </a:txBody>
                  <a:tcPr marL="0" marR="0" marT="38735" marB="0">
                    <a:lnT w="28575">
                      <a:solidFill>
                        <a:srgbClr val="FFFFFF"/>
                      </a:solidFill>
                      <a:prstDash val="solid"/>
                    </a:lnT>
                    <a:solidFill>
                      <a:srgbClr val="D2D2D2"/>
                    </a:solidFill>
                  </a:tcPr>
                </a:tc>
                <a:tc>
                  <a:txBody>
                    <a:bodyPr/>
                    <a:lstStyle/>
                    <a:p>
                      <a:pPr marL="175260">
                        <a:lnSpc>
                          <a:spcPct val="100000"/>
                        </a:lnSpc>
                        <a:spcBef>
                          <a:spcPts val="305"/>
                        </a:spcBef>
                      </a:pPr>
                      <a:r>
                        <a:rPr sz="1200" dirty="0">
                          <a:solidFill>
                            <a:srgbClr val="5F5F5F"/>
                          </a:solidFill>
                          <a:latin typeface="Wingdings"/>
                          <a:cs typeface="Wingdings"/>
                        </a:rPr>
                        <a:t></a:t>
                      </a:r>
                      <a:r>
                        <a:rPr sz="1200" spc="-45" dirty="0">
                          <a:solidFill>
                            <a:srgbClr val="5F5F5F"/>
                          </a:solidFill>
                          <a:latin typeface="Times New Roman"/>
                          <a:cs typeface="Times New Roman"/>
                        </a:rPr>
                        <a:t> </a:t>
                      </a:r>
                      <a:r>
                        <a:rPr sz="1200" spc="-15" dirty="0">
                          <a:solidFill>
                            <a:srgbClr val="5F5F5F"/>
                          </a:solidFill>
                          <a:latin typeface="Carlito"/>
                          <a:cs typeface="Carlito"/>
                        </a:rPr>
                        <a:t>Addition</a:t>
                      </a:r>
                      <a:endParaRPr sz="1200">
                        <a:latin typeface="Carlito"/>
                        <a:cs typeface="Carlito"/>
                      </a:endParaRPr>
                    </a:p>
                  </a:txBody>
                  <a:tcPr marL="0" marR="0" marT="38735" marB="0">
                    <a:lnT w="28575">
                      <a:solidFill>
                        <a:srgbClr val="FFFFFF"/>
                      </a:solidFill>
                      <a:prstDash val="solid"/>
                    </a:lnT>
                    <a:solidFill>
                      <a:srgbClr val="D2D2D2"/>
                    </a:solidFill>
                  </a:tcPr>
                </a:tc>
                <a:extLst>
                  <a:ext uri="{0D108BD9-81ED-4DB2-BD59-A6C34878D82A}">
                    <a16:rowId xmlns:a16="http://schemas.microsoft.com/office/drawing/2014/main" val="10001"/>
                  </a:ext>
                </a:extLst>
              </a:tr>
              <a:tr h="290195">
                <a:tc>
                  <a:txBody>
                    <a:bodyPr/>
                    <a:lstStyle/>
                    <a:p>
                      <a:pPr marL="105410">
                        <a:lnSpc>
                          <a:spcPct val="100000"/>
                        </a:lnSpc>
                        <a:spcBef>
                          <a:spcPts val="305"/>
                        </a:spcBef>
                      </a:pPr>
                      <a:r>
                        <a:rPr sz="1200" dirty="0">
                          <a:solidFill>
                            <a:srgbClr val="5F5F5F"/>
                          </a:solidFill>
                          <a:latin typeface="Carlito"/>
                          <a:cs typeface="Carlito"/>
                        </a:rPr>
                        <a:t>-</a:t>
                      </a:r>
                      <a:endParaRPr sz="1200">
                        <a:latin typeface="Carlito"/>
                        <a:cs typeface="Carlito"/>
                      </a:endParaRPr>
                    </a:p>
                  </a:txBody>
                  <a:tcPr marL="0" marR="0" marT="38735" marB="0">
                    <a:solidFill>
                      <a:srgbClr val="EAEAEA"/>
                    </a:solidFill>
                  </a:tcPr>
                </a:tc>
                <a:tc>
                  <a:txBody>
                    <a:bodyPr/>
                    <a:lstStyle/>
                    <a:p>
                      <a:pPr marL="175260">
                        <a:lnSpc>
                          <a:spcPct val="100000"/>
                        </a:lnSpc>
                        <a:spcBef>
                          <a:spcPts val="305"/>
                        </a:spcBef>
                      </a:pPr>
                      <a:r>
                        <a:rPr sz="1200" dirty="0">
                          <a:solidFill>
                            <a:srgbClr val="5F5F5F"/>
                          </a:solidFill>
                          <a:latin typeface="Wingdings"/>
                          <a:cs typeface="Wingdings"/>
                        </a:rPr>
                        <a:t></a:t>
                      </a:r>
                      <a:r>
                        <a:rPr sz="1200" spc="-45" dirty="0">
                          <a:solidFill>
                            <a:srgbClr val="5F5F5F"/>
                          </a:solidFill>
                          <a:latin typeface="Times New Roman"/>
                          <a:cs typeface="Times New Roman"/>
                        </a:rPr>
                        <a:t> </a:t>
                      </a:r>
                      <a:r>
                        <a:rPr sz="1200" spc="-15" dirty="0">
                          <a:solidFill>
                            <a:srgbClr val="5F5F5F"/>
                          </a:solidFill>
                          <a:latin typeface="Carlito"/>
                          <a:cs typeface="Carlito"/>
                        </a:rPr>
                        <a:t>Subtraction</a:t>
                      </a:r>
                      <a:endParaRPr sz="1200">
                        <a:latin typeface="Carlito"/>
                        <a:cs typeface="Carlito"/>
                      </a:endParaRPr>
                    </a:p>
                  </a:txBody>
                  <a:tcPr marL="0" marR="0" marT="38735" marB="0">
                    <a:solidFill>
                      <a:srgbClr val="EAEAEA"/>
                    </a:solidFill>
                  </a:tcPr>
                </a:tc>
                <a:extLst>
                  <a:ext uri="{0D108BD9-81ED-4DB2-BD59-A6C34878D82A}">
                    <a16:rowId xmlns:a16="http://schemas.microsoft.com/office/drawing/2014/main" val="10002"/>
                  </a:ext>
                </a:extLst>
              </a:tr>
              <a:tr h="290194">
                <a:tc>
                  <a:txBody>
                    <a:bodyPr/>
                    <a:lstStyle/>
                    <a:p>
                      <a:pPr marL="105410">
                        <a:lnSpc>
                          <a:spcPct val="100000"/>
                        </a:lnSpc>
                        <a:spcBef>
                          <a:spcPts val="305"/>
                        </a:spcBef>
                      </a:pPr>
                      <a:r>
                        <a:rPr sz="1200" dirty="0">
                          <a:solidFill>
                            <a:srgbClr val="5F5F5F"/>
                          </a:solidFill>
                          <a:latin typeface="Carlito"/>
                          <a:cs typeface="Carlito"/>
                        </a:rPr>
                        <a:t>*</a:t>
                      </a:r>
                      <a:endParaRPr sz="1200">
                        <a:latin typeface="Carlito"/>
                        <a:cs typeface="Carlito"/>
                      </a:endParaRPr>
                    </a:p>
                  </a:txBody>
                  <a:tcPr marL="0" marR="0" marT="38735" marB="0">
                    <a:solidFill>
                      <a:srgbClr val="D2D2D2"/>
                    </a:solidFill>
                  </a:tcPr>
                </a:tc>
                <a:tc>
                  <a:txBody>
                    <a:bodyPr/>
                    <a:lstStyle/>
                    <a:p>
                      <a:pPr marL="175260">
                        <a:lnSpc>
                          <a:spcPct val="100000"/>
                        </a:lnSpc>
                        <a:spcBef>
                          <a:spcPts val="305"/>
                        </a:spcBef>
                      </a:pPr>
                      <a:r>
                        <a:rPr sz="1200" dirty="0">
                          <a:solidFill>
                            <a:srgbClr val="5F5F5F"/>
                          </a:solidFill>
                          <a:latin typeface="Wingdings"/>
                          <a:cs typeface="Wingdings"/>
                        </a:rPr>
                        <a:t></a:t>
                      </a:r>
                      <a:r>
                        <a:rPr sz="1200" spc="-45" dirty="0">
                          <a:solidFill>
                            <a:srgbClr val="5F5F5F"/>
                          </a:solidFill>
                          <a:latin typeface="Times New Roman"/>
                          <a:cs typeface="Times New Roman"/>
                        </a:rPr>
                        <a:t> </a:t>
                      </a:r>
                      <a:r>
                        <a:rPr sz="1200" spc="-15" dirty="0">
                          <a:solidFill>
                            <a:srgbClr val="5F5F5F"/>
                          </a:solidFill>
                          <a:latin typeface="Carlito"/>
                          <a:cs typeface="Carlito"/>
                        </a:rPr>
                        <a:t>Multiplication</a:t>
                      </a:r>
                      <a:endParaRPr sz="1200">
                        <a:latin typeface="Carlito"/>
                        <a:cs typeface="Carlito"/>
                      </a:endParaRPr>
                    </a:p>
                  </a:txBody>
                  <a:tcPr marL="0" marR="0" marT="38735" marB="0">
                    <a:solidFill>
                      <a:srgbClr val="D2D2D2"/>
                    </a:solidFill>
                  </a:tcPr>
                </a:tc>
                <a:extLst>
                  <a:ext uri="{0D108BD9-81ED-4DB2-BD59-A6C34878D82A}">
                    <a16:rowId xmlns:a16="http://schemas.microsoft.com/office/drawing/2014/main" val="10003"/>
                  </a:ext>
                </a:extLst>
              </a:tr>
              <a:tr h="290195">
                <a:tc>
                  <a:txBody>
                    <a:bodyPr/>
                    <a:lstStyle/>
                    <a:p>
                      <a:pPr marL="105410">
                        <a:lnSpc>
                          <a:spcPct val="100000"/>
                        </a:lnSpc>
                        <a:spcBef>
                          <a:spcPts val="305"/>
                        </a:spcBef>
                      </a:pPr>
                      <a:r>
                        <a:rPr sz="1200" dirty="0">
                          <a:solidFill>
                            <a:srgbClr val="5F5F5F"/>
                          </a:solidFill>
                          <a:latin typeface="Carlito"/>
                          <a:cs typeface="Carlito"/>
                        </a:rPr>
                        <a:t>/</a:t>
                      </a:r>
                      <a:endParaRPr sz="1200">
                        <a:latin typeface="Carlito"/>
                        <a:cs typeface="Carlito"/>
                      </a:endParaRPr>
                    </a:p>
                  </a:txBody>
                  <a:tcPr marL="0" marR="0" marT="38735" marB="0">
                    <a:solidFill>
                      <a:srgbClr val="EAEAEA"/>
                    </a:solidFill>
                  </a:tcPr>
                </a:tc>
                <a:tc>
                  <a:txBody>
                    <a:bodyPr/>
                    <a:lstStyle/>
                    <a:p>
                      <a:pPr marL="175260">
                        <a:lnSpc>
                          <a:spcPct val="100000"/>
                        </a:lnSpc>
                        <a:spcBef>
                          <a:spcPts val="305"/>
                        </a:spcBef>
                      </a:pPr>
                      <a:r>
                        <a:rPr sz="1200" dirty="0">
                          <a:solidFill>
                            <a:srgbClr val="5F5F5F"/>
                          </a:solidFill>
                          <a:latin typeface="Wingdings"/>
                          <a:cs typeface="Wingdings"/>
                        </a:rPr>
                        <a:t></a:t>
                      </a:r>
                      <a:r>
                        <a:rPr sz="1200" spc="-30" dirty="0">
                          <a:solidFill>
                            <a:srgbClr val="5F5F5F"/>
                          </a:solidFill>
                          <a:latin typeface="Times New Roman"/>
                          <a:cs typeface="Times New Roman"/>
                        </a:rPr>
                        <a:t> </a:t>
                      </a:r>
                      <a:r>
                        <a:rPr sz="1200" spc="-15" dirty="0">
                          <a:solidFill>
                            <a:srgbClr val="5F5F5F"/>
                          </a:solidFill>
                          <a:latin typeface="Carlito"/>
                          <a:cs typeface="Carlito"/>
                        </a:rPr>
                        <a:t>Division</a:t>
                      </a:r>
                      <a:endParaRPr sz="1200">
                        <a:latin typeface="Carlito"/>
                        <a:cs typeface="Carlito"/>
                      </a:endParaRPr>
                    </a:p>
                  </a:txBody>
                  <a:tcPr marL="0" marR="0" marT="38735" marB="0">
                    <a:solidFill>
                      <a:srgbClr val="EAEAEA"/>
                    </a:solidFill>
                  </a:tcPr>
                </a:tc>
                <a:extLst>
                  <a:ext uri="{0D108BD9-81ED-4DB2-BD59-A6C34878D82A}">
                    <a16:rowId xmlns:a16="http://schemas.microsoft.com/office/drawing/2014/main" val="10004"/>
                  </a:ext>
                </a:extLst>
              </a:tr>
              <a:tr h="290233">
                <a:tc>
                  <a:txBody>
                    <a:bodyPr/>
                    <a:lstStyle/>
                    <a:p>
                      <a:pPr marL="105410">
                        <a:lnSpc>
                          <a:spcPct val="100000"/>
                        </a:lnSpc>
                        <a:spcBef>
                          <a:spcPts val="305"/>
                        </a:spcBef>
                      </a:pPr>
                      <a:r>
                        <a:rPr sz="1200" spc="-25" dirty="0">
                          <a:solidFill>
                            <a:srgbClr val="5F5F5F"/>
                          </a:solidFill>
                          <a:latin typeface="Carlito"/>
                          <a:cs typeface="Carlito"/>
                        </a:rPr>
                        <a:t>++</a:t>
                      </a:r>
                      <a:endParaRPr sz="1200">
                        <a:latin typeface="Carlito"/>
                        <a:cs typeface="Carlito"/>
                      </a:endParaRPr>
                    </a:p>
                  </a:txBody>
                  <a:tcPr marL="0" marR="0" marT="38735" marB="0">
                    <a:solidFill>
                      <a:srgbClr val="D2D2D2"/>
                    </a:solidFill>
                  </a:tcPr>
                </a:tc>
                <a:tc>
                  <a:txBody>
                    <a:bodyPr/>
                    <a:lstStyle/>
                    <a:p>
                      <a:pPr marL="175260">
                        <a:lnSpc>
                          <a:spcPct val="100000"/>
                        </a:lnSpc>
                        <a:spcBef>
                          <a:spcPts val="305"/>
                        </a:spcBef>
                      </a:pPr>
                      <a:r>
                        <a:rPr sz="1200" dirty="0">
                          <a:solidFill>
                            <a:srgbClr val="5F5F5F"/>
                          </a:solidFill>
                          <a:latin typeface="Wingdings"/>
                          <a:cs typeface="Wingdings"/>
                        </a:rPr>
                        <a:t></a:t>
                      </a:r>
                      <a:r>
                        <a:rPr sz="1200" dirty="0">
                          <a:solidFill>
                            <a:srgbClr val="5F5F5F"/>
                          </a:solidFill>
                          <a:latin typeface="Times New Roman"/>
                          <a:cs typeface="Times New Roman"/>
                        </a:rPr>
                        <a:t> </a:t>
                      </a:r>
                      <a:r>
                        <a:rPr sz="1200" dirty="0">
                          <a:solidFill>
                            <a:srgbClr val="5F5F5F"/>
                          </a:solidFill>
                          <a:latin typeface="Carlito"/>
                          <a:cs typeface="Carlito"/>
                        </a:rPr>
                        <a:t>Increment</a:t>
                      </a:r>
                      <a:r>
                        <a:rPr sz="1200" spc="-120" dirty="0">
                          <a:solidFill>
                            <a:srgbClr val="5F5F5F"/>
                          </a:solidFill>
                          <a:latin typeface="Carlito"/>
                          <a:cs typeface="Carlito"/>
                        </a:rPr>
                        <a:t> </a:t>
                      </a:r>
                      <a:r>
                        <a:rPr sz="1200" spc="-10" dirty="0">
                          <a:solidFill>
                            <a:srgbClr val="5F5F5F"/>
                          </a:solidFill>
                          <a:latin typeface="Carlito"/>
                          <a:cs typeface="Carlito"/>
                        </a:rPr>
                        <a:t>operator</a:t>
                      </a:r>
                      <a:endParaRPr sz="1200">
                        <a:latin typeface="Carlito"/>
                        <a:cs typeface="Carlito"/>
                      </a:endParaRPr>
                    </a:p>
                  </a:txBody>
                  <a:tcPr marL="0" marR="0" marT="38735" marB="0">
                    <a:solidFill>
                      <a:srgbClr val="D2D2D2"/>
                    </a:solidFill>
                  </a:tcPr>
                </a:tc>
                <a:extLst>
                  <a:ext uri="{0D108BD9-81ED-4DB2-BD59-A6C34878D82A}">
                    <a16:rowId xmlns:a16="http://schemas.microsoft.com/office/drawing/2014/main" val="10005"/>
                  </a:ext>
                </a:extLst>
              </a:tr>
              <a:tr h="290194">
                <a:tc>
                  <a:txBody>
                    <a:bodyPr/>
                    <a:lstStyle/>
                    <a:p>
                      <a:pPr marL="105410">
                        <a:lnSpc>
                          <a:spcPct val="100000"/>
                        </a:lnSpc>
                        <a:spcBef>
                          <a:spcPts val="305"/>
                        </a:spcBef>
                      </a:pPr>
                      <a:r>
                        <a:rPr sz="1200" dirty="0">
                          <a:solidFill>
                            <a:srgbClr val="5F5F5F"/>
                          </a:solidFill>
                          <a:latin typeface="Carlito"/>
                          <a:cs typeface="Carlito"/>
                        </a:rPr>
                        <a:t>--</a:t>
                      </a:r>
                      <a:endParaRPr sz="1200">
                        <a:latin typeface="Carlito"/>
                        <a:cs typeface="Carlito"/>
                      </a:endParaRPr>
                    </a:p>
                  </a:txBody>
                  <a:tcPr marL="0" marR="0" marT="38735" marB="0">
                    <a:solidFill>
                      <a:srgbClr val="EAEAEA"/>
                    </a:solidFill>
                  </a:tcPr>
                </a:tc>
                <a:tc>
                  <a:txBody>
                    <a:bodyPr/>
                    <a:lstStyle/>
                    <a:p>
                      <a:pPr marL="175260">
                        <a:lnSpc>
                          <a:spcPct val="100000"/>
                        </a:lnSpc>
                        <a:spcBef>
                          <a:spcPts val="305"/>
                        </a:spcBef>
                      </a:pPr>
                      <a:r>
                        <a:rPr sz="1200" dirty="0">
                          <a:solidFill>
                            <a:srgbClr val="5F5F5F"/>
                          </a:solidFill>
                          <a:latin typeface="Wingdings"/>
                          <a:cs typeface="Wingdings"/>
                        </a:rPr>
                        <a:t></a:t>
                      </a:r>
                      <a:r>
                        <a:rPr sz="1200" dirty="0">
                          <a:solidFill>
                            <a:srgbClr val="5F5F5F"/>
                          </a:solidFill>
                          <a:latin typeface="Times New Roman"/>
                          <a:cs typeface="Times New Roman"/>
                        </a:rPr>
                        <a:t> </a:t>
                      </a:r>
                      <a:r>
                        <a:rPr sz="1200" dirty="0">
                          <a:solidFill>
                            <a:srgbClr val="5F5F5F"/>
                          </a:solidFill>
                          <a:latin typeface="Carlito"/>
                          <a:cs typeface="Carlito"/>
                        </a:rPr>
                        <a:t>Decrement</a:t>
                      </a:r>
                      <a:r>
                        <a:rPr sz="1200" spc="-95" dirty="0">
                          <a:solidFill>
                            <a:srgbClr val="5F5F5F"/>
                          </a:solidFill>
                          <a:latin typeface="Carlito"/>
                          <a:cs typeface="Carlito"/>
                        </a:rPr>
                        <a:t> </a:t>
                      </a:r>
                      <a:r>
                        <a:rPr sz="1200" spc="-10" dirty="0">
                          <a:solidFill>
                            <a:srgbClr val="5F5F5F"/>
                          </a:solidFill>
                          <a:latin typeface="Carlito"/>
                          <a:cs typeface="Carlito"/>
                        </a:rPr>
                        <a:t>operator</a:t>
                      </a:r>
                      <a:endParaRPr sz="1200">
                        <a:latin typeface="Carlito"/>
                        <a:cs typeface="Carlito"/>
                      </a:endParaRPr>
                    </a:p>
                  </a:txBody>
                  <a:tcPr marL="0" marR="0" marT="38735" marB="0">
                    <a:solidFill>
                      <a:srgbClr val="EAEAEA"/>
                    </a:solidFill>
                  </a:tcPr>
                </a:tc>
                <a:extLst>
                  <a:ext uri="{0D108BD9-81ED-4DB2-BD59-A6C34878D82A}">
                    <a16:rowId xmlns:a16="http://schemas.microsoft.com/office/drawing/2014/main" val="10006"/>
                  </a:ext>
                </a:extLst>
              </a:tr>
            </a:tbl>
          </a:graphicData>
        </a:graphic>
      </p:graphicFrame>
      <p:sp>
        <p:nvSpPr>
          <p:cNvPr id="5" name="object 5"/>
          <p:cNvSpPr txBox="1"/>
          <p:nvPr/>
        </p:nvSpPr>
        <p:spPr>
          <a:xfrm>
            <a:off x="545388" y="967562"/>
            <a:ext cx="5551170" cy="643890"/>
          </a:xfrm>
          <a:prstGeom prst="rect">
            <a:avLst/>
          </a:prstGeom>
        </p:spPr>
        <p:txBody>
          <a:bodyPr vert="horz" wrap="square" lIns="0" tIns="13335" rIns="0" bIns="0" rtlCol="0">
            <a:spAutoFit/>
          </a:bodyPr>
          <a:lstStyle/>
          <a:p>
            <a:pPr marL="299085" indent="-287020">
              <a:lnSpc>
                <a:spcPct val="100000"/>
              </a:lnSpc>
              <a:spcBef>
                <a:spcPts val="105"/>
              </a:spcBef>
              <a:buClr>
                <a:srgbClr val="095A82"/>
              </a:buClr>
              <a:buFont typeface="Wingdings"/>
              <a:buChar char=""/>
              <a:tabLst>
                <a:tab pos="299085" algn="l"/>
                <a:tab pos="299720" algn="l"/>
              </a:tabLst>
            </a:pPr>
            <a:r>
              <a:rPr sz="1400" dirty="0">
                <a:solidFill>
                  <a:srgbClr val="5F5F5F"/>
                </a:solidFill>
                <a:latin typeface="Carlito"/>
                <a:cs typeface="Carlito"/>
              </a:rPr>
              <a:t>Write </a:t>
            </a:r>
            <a:r>
              <a:rPr sz="1400" spc="-15" dirty="0">
                <a:solidFill>
                  <a:srgbClr val="5F5F5F"/>
                </a:solidFill>
                <a:latin typeface="Carlito"/>
                <a:cs typeface="Carlito"/>
              </a:rPr>
              <a:t>programs </a:t>
            </a:r>
            <a:r>
              <a:rPr sz="1400" dirty="0">
                <a:solidFill>
                  <a:srgbClr val="5F5F5F"/>
                </a:solidFill>
                <a:latin typeface="Carlito"/>
                <a:cs typeface="Carlito"/>
              </a:rPr>
              <a:t>to </a:t>
            </a:r>
            <a:r>
              <a:rPr sz="1400" spc="-5" dirty="0">
                <a:solidFill>
                  <a:srgbClr val="5F5F5F"/>
                </a:solidFill>
                <a:latin typeface="Carlito"/>
                <a:cs typeface="Carlito"/>
              </a:rPr>
              <a:t>use </a:t>
            </a:r>
            <a:r>
              <a:rPr sz="1400" dirty="0">
                <a:solidFill>
                  <a:srgbClr val="5F5F5F"/>
                </a:solidFill>
                <a:latin typeface="Carlito"/>
                <a:cs typeface="Carlito"/>
              </a:rPr>
              <a:t>all </a:t>
            </a:r>
            <a:r>
              <a:rPr sz="1400" spc="-5" dirty="0">
                <a:solidFill>
                  <a:srgbClr val="5F5F5F"/>
                </a:solidFill>
                <a:latin typeface="Carlito"/>
                <a:cs typeface="Carlito"/>
              </a:rPr>
              <a:t>the data types and </a:t>
            </a:r>
            <a:r>
              <a:rPr sz="1400" dirty="0">
                <a:solidFill>
                  <a:srgbClr val="5F5F5F"/>
                </a:solidFill>
                <a:latin typeface="Carlito"/>
                <a:cs typeface="Carlito"/>
              </a:rPr>
              <a:t>given arithmetic</a:t>
            </a:r>
            <a:r>
              <a:rPr sz="1400" spc="-110" dirty="0">
                <a:solidFill>
                  <a:srgbClr val="5F5F5F"/>
                </a:solidFill>
                <a:latin typeface="Carlito"/>
                <a:cs typeface="Carlito"/>
              </a:rPr>
              <a:t> </a:t>
            </a:r>
            <a:r>
              <a:rPr sz="1400" spc="-15" dirty="0">
                <a:solidFill>
                  <a:srgbClr val="5F5F5F"/>
                </a:solidFill>
                <a:latin typeface="Carlito"/>
                <a:cs typeface="Carlito"/>
              </a:rPr>
              <a:t>operations</a:t>
            </a:r>
            <a:endParaRPr sz="1400">
              <a:latin typeface="Carlito"/>
              <a:cs typeface="Carlito"/>
            </a:endParaRPr>
          </a:p>
          <a:p>
            <a:pPr>
              <a:lnSpc>
                <a:spcPct val="100000"/>
              </a:lnSpc>
              <a:spcBef>
                <a:spcPts val="35"/>
              </a:spcBef>
              <a:buClr>
                <a:srgbClr val="095A82"/>
              </a:buClr>
              <a:buFont typeface="Wingdings"/>
              <a:buChar char=""/>
            </a:pPr>
            <a:endParaRPr sz="1200">
              <a:latin typeface="Carlito"/>
              <a:cs typeface="Carlito"/>
            </a:endParaRPr>
          </a:p>
          <a:p>
            <a:pPr marL="299085" indent="-287020">
              <a:lnSpc>
                <a:spcPct val="100000"/>
              </a:lnSpc>
              <a:buClr>
                <a:srgbClr val="095A82"/>
              </a:buClr>
              <a:buFont typeface="Wingdings"/>
              <a:buChar char=""/>
              <a:tabLst>
                <a:tab pos="299085" algn="l"/>
                <a:tab pos="299720" algn="l"/>
              </a:tabLst>
            </a:pPr>
            <a:r>
              <a:rPr sz="1400" dirty="0">
                <a:solidFill>
                  <a:srgbClr val="5F5F5F"/>
                </a:solidFill>
                <a:latin typeface="Carlito"/>
                <a:cs typeface="Carlito"/>
              </a:rPr>
              <a:t>Write </a:t>
            </a:r>
            <a:r>
              <a:rPr sz="1400" spc="-10" dirty="0">
                <a:solidFill>
                  <a:srgbClr val="5F5F5F"/>
                </a:solidFill>
                <a:latin typeface="Carlito"/>
                <a:cs typeface="Carlito"/>
              </a:rPr>
              <a:t>program </a:t>
            </a:r>
            <a:r>
              <a:rPr sz="1400" spc="-5" dirty="0">
                <a:solidFill>
                  <a:srgbClr val="5F5F5F"/>
                </a:solidFill>
                <a:latin typeface="Carlito"/>
                <a:cs typeface="Carlito"/>
              </a:rPr>
              <a:t>to </a:t>
            </a:r>
            <a:r>
              <a:rPr sz="1400" spc="-10" dirty="0">
                <a:solidFill>
                  <a:srgbClr val="5F5F5F"/>
                </a:solidFill>
                <a:latin typeface="Carlito"/>
                <a:cs typeface="Carlito"/>
              </a:rPr>
              <a:t>perform </a:t>
            </a:r>
            <a:r>
              <a:rPr sz="1400" dirty="0">
                <a:solidFill>
                  <a:srgbClr val="5F5F5F"/>
                </a:solidFill>
                <a:latin typeface="Carlito"/>
                <a:cs typeface="Carlito"/>
              </a:rPr>
              <a:t>all </a:t>
            </a:r>
            <a:r>
              <a:rPr sz="1400" spc="-5" dirty="0">
                <a:solidFill>
                  <a:srgbClr val="5F5F5F"/>
                </a:solidFill>
                <a:latin typeface="Carlito"/>
                <a:cs typeface="Carlito"/>
              </a:rPr>
              <a:t>the arithmetic operations </a:t>
            </a:r>
            <a:r>
              <a:rPr sz="1400" dirty="0">
                <a:solidFill>
                  <a:srgbClr val="5F5F5F"/>
                </a:solidFill>
                <a:latin typeface="Carlito"/>
                <a:cs typeface="Carlito"/>
              </a:rPr>
              <a:t>given in </a:t>
            </a:r>
            <a:r>
              <a:rPr sz="1400" spc="-5" dirty="0">
                <a:solidFill>
                  <a:srgbClr val="5F5F5F"/>
                </a:solidFill>
                <a:latin typeface="Carlito"/>
                <a:cs typeface="Carlito"/>
              </a:rPr>
              <a:t>the</a:t>
            </a:r>
            <a:r>
              <a:rPr sz="1400" spc="-195" dirty="0">
                <a:solidFill>
                  <a:srgbClr val="5F5F5F"/>
                </a:solidFill>
                <a:latin typeface="Carlito"/>
                <a:cs typeface="Carlito"/>
              </a:rPr>
              <a:t> </a:t>
            </a:r>
            <a:r>
              <a:rPr sz="1400" spc="-15" dirty="0">
                <a:solidFill>
                  <a:srgbClr val="5F5F5F"/>
                </a:solidFill>
                <a:latin typeface="Carlito"/>
                <a:cs typeface="Carlito"/>
              </a:rPr>
              <a:t>table</a:t>
            </a:r>
            <a:endParaRPr sz="1400">
              <a:latin typeface="Carlito"/>
              <a:cs typeface="Carlit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518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289</TotalTime>
  <Words>4780</Words>
  <Application>Microsoft Office PowerPoint</Application>
  <PresentationFormat>On-screen Show (16:9)</PresentationFormat>
  <Paragraphs>955</Paragraphs>
  <Slides>104</Slides>
  <Notes>0</Notes>
  <HiddenSlides>18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104</vt:i4>
      </vt:variant>
    </vt:vector>
  </HeadingPairs>
  <TitlesOfParts>
    <vt:vector size="113" baseType="lpstr">
      <vt:lpstr>Arial</vt:lpstr>
      <vt:lpstr>Arial Black</vt:lpstr>
      <vt:lpstr>Calibri</vt:lpstr>
      <vt:lpstr>Carlito</vt:lpstr>
      <vt:lpstr>Courier New</vt:lpstr>
      <vt:lpstr>Tahoma</vt:lpstr>
      <vt:lpstr>Times New Roman</vt:lpstr>
      <vt:lpstr>Wingdings</vt:lpstr>
      <vt:lpstr>Office Theme</vt:lpstr>
      <vt:lpstr>Introduction to Java</vt:lpstr>
      <vt:lpstr>Objectives</vt:lpstr>
      <vt:lpstr>Objectives</vt:lpstr>
      <vt:lpstr>Introduction to Java</vt:lpstr>
      <vt:lpstr>Meet John</vt:lpstr>
      <vt:lpstr>John Learns about Programming Languages</vt:lpstr>
      <vt:lpstr>John is Confused!</vt:lpstr>
      <vt:lpstr>John gets a Bookish Answer</vt:lpstr>
      <vt:lpstr>John is still Confused!</vt:lpstr>
      <vt:lpstr>John Heads Home with a Doubt</vt:lpstr>
      <vt:lpstr>PowerPoint Presentation</vt:lpstr>
      <vt:lpstr>John Expresses his Concerns</vt:lpstr>
      <vt:lpstr>PowerPoint Presentation</vt:lpstr>
      <vt:lpstr>John wants to know more..</vt:lpstr>
      <vt:lpstr>John gets Help!</vt:lpstr>
      <vt:lpstr>Uses of Java - 1</vt:lpstr>
      <vt:lpstr>Uses of Java - 2</vt:lpstr>
      <vt:lpstr>Uses of Java - 3</vt:lpstr>
      <vt:lpstr>John is Convinced to Learn Java</vt:lpstr>
      <vt:lpstr>A Gift for John</vt:lpstr>
      <vt:lpstr>An Android Phone</vt:lpstr>
      <vt:lpstr>John is all set to Learn Java</vt:lpstr>
      <vt:lpstr>What is Java?</vt:lpstr>
      <vt:lpstr>What is Java?</vt:lpstr>
      <vt:lpstr>What is Java?</vt:lpstr>
      <vt:lpstr>What is Java?</vt:lpstr>
      <vt:lpstr>Where is Java Used?</vt:lpstr>
      <vt:lpstr>PowerPoint Presentation</vt:lpstr>
      <vt:lpstr>PowerPoint Presentation</vt:lpstr>
      <vt:lpstr>PowerPoint Presentation</vt:lpstr>
      <vt:lpstr>PowerPoint Presentation</vt:lpstr>
      <vt:lpstr>Java-Job, Demand and Experience Trends</vt:lpstr>
      <vt:lpstr>PowerPoint Presentation</vt:lpstr>
      <vt:lpstr>Why not C++?</vt:lpstr>
      <vt:lpstr>Why not C++?</vt:lpstr>
      <vt:lpstr>Why not C++?</vt:lpstr>
      <vt:lpstr>Why not C++?</vt:lpstr>
      <vt:lpstr>Why not C++?</vt:lpstr>
      <vt:lpstr>History of Java</vt:lpstr>
      <vt:lpstr>Java Versions</vt:lpstr>
      <vt:lpstr>Features of Java</vt:lpstr>
      <vt:lpstr>Features of Java</vt:lpstr>
      <vt:lpstr>Features of Java</vt:lpstr>
      <vt:lpstr>Features of Java</vt:lpstr>
      <vt:lpstr>Features of Java</vt:lpstr>
      <vt:lpstr>Features of Java</vt:lpstr>
      <vt:lpstr>Features of Java</vt:lpstr>
      <vt:lpstr>Features of Java</vt:lpstr>
      <vt:lpstr>Features of Java</vt:lpstr>
      <vt:lpstr>Features of Java</vt:lpstr>
      <vt:lpstr>C++: Platform Dependent</vt:lpstr>
      <vt:lpstr>Java: Platform Independent</vt:lpstr>
      <vt:lpstr>Q</vt:lpstr>
      <vt:lpstr>A</vt:lpstr>
      <vt:lpstr>Bytecode and Java Virtual Machine (JVM)</vt:lpstr>
      <vt:lpstr>Java Memory Management</vt:lpstr>
      <vt:lpstr>Heap and Garbage Collector</vt:lpstr>
      <vt:lpstr>Heap and Garbage Collector</vt:lpstr>
      <vt:lpstr>Heap and Garbage Collector</vt:lpstr>
      <vt:lpstr>Heap and Garbage Collector</vt:lpstr>
      <vt:lpstr>Heap and Garbage Collector</vt:lpstr>
      <vt:lpstr>Heap and Garbage Collector</vt:lpstr>
      <vt:lpstr>How Java work?</vt:lpstr>
      <vt:lpstr>How Java Works?</vt:lpstr>
      <vt:lpstr>JAVA Installation</vt:lpstr>
      <vt:lpstr>Java Installation</vt:lpstr>
      <vt:lpstr>Java Installation</vt:lpstr>
      <vt:lpstr>Data Types</vt:lpstr>
      <vt:lpstr>Data Operations</vt:lpstr>
      <vt:lpstr>Q</vt:lpstr>
      <vt:lpstr>A</vt:lpstr>
      <vt:lpstr>Required Software</vt:lpstr>
      <vt:lpstr>Required Software (Contd.)</vt:lpstr>
      <vt:lpstr>Select a Workspace</vt:lpstr>
      <vt:lpstr>Create a Project</vt:lpstr>
      <vt:lpstr>Create a Class</vt:lpstr>
      <vt:lpstr>My First Java Program</vt:lpstr>
      <vt:lpstr>Execute java Program</vt:lpstr>
      <vt:lpstr>Main Method</vt:lpstr>
      <vt:lpstr>Main Method</vt:lpstr>
      <vt:lpstr>Main Method</vt:lpstr>
      <vt:lpstr>Main Method</vt:lpstr>
      <vt:lpstr>Programs for Data Types and Operations</vt:lpstr>
      <vt:lpstr>Control Statements</vt:lpstr>
      <vt:lpstr>Choices in Real life</vt:lpstr>
      <vt:lpstr>If-else Condition</vt:lpstr>
      <vt:lpstr>Control Statement</vt:lpstr>
      <vt:lpstr>Program on if Condition</vt:lpstr>
      <vt:lpstr>Control Statement</vt:lpstr>
      <vt:lpstr>Control Statement</vt:lpstr>
      <vt:lpstr>Control Statement</vt:lpstr>
      <vt:lpstr>while-Loop : Program</vt:lpstr>
      <vt:lpstr>Control Statement</vt:lpstr>
      <vt:lpstr>Repetitive Tasks in Real life</vt:lpstr>
      <vt:lpstr>Repetitive Tasks in Real life(contd.)</vt:lpstr>
      <vt:lpstr>for-Loop : Program</vt:lpstr>
      <vt:lpstr>Control Statement</vt:lpstr>
      <vt:lpstr>Control Statement</vt:lpstr>
      <vt:lpstr>Assignment – Data Types and Operations</vt:lpstr>
      <vt:lpstr>Assignment – if Condition</vt:lpstr>
      <vt:lpstr>Assignment – for-loop</vt:lpstr>
      <vt:lpstr>Assignment – while-loop</vt:lpstr>
      <vt:lpstr>Assignment – do-while loop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Edureka</dc:subject>
  <dc:creator>rajesh</dc:creator>
  <cp:keywords>Edureka</cp:keywords>
  <cp:lastModifiedBy>kabiraj shrestha</cp:lastModifiedBy>
  <cp:revision>20</cp:revision>
  <dcterms:created xsi:type="dcterms:W3CDTF">2023-03-30T02:00:25Z</dcterms:created>
  <dcterms:modified xsi:type="dcterms:W3CDTF">2023-06-05T05:04:30Z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2023-03-22T00:00:00Z</vt:filetime>
  </property>
  <property fmtid="{D5CDD505-2E9C-101B-9397-08002B2CF9AE}" pid="3" name="Creator">
    <vt:lpwstr>Microsoft® PowerPoint® 2013</vt:lpwstr>
  </property>
  <property fmtid="{D5CDD505-2E9C-101B-9397-08002B2CF9AE}" pid="4" name="LastSaved">
    <vt:filetime>2023-03-30T00:00:00Z</vt:filetime>
  </property>
</Properties>
</file>